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48" r:id="rId4"/>
    <p:sldMasterId id="214748365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 id="350" r:id="rId101"/>
    <p:sldId id="351" r:id="rId102"/>
    <p:sldId id="352" r:id="rId103"/>
    <p:sldId id="353" r:id="rId104"/>
    <p:sldId id="354" r:id="rId105"/>
    <p:sldId id="355" r:id="rId106"/>
    <p:sldId id="356" r:id="rId107"/>
    <p:sldId id="357" r:id="rId108"/>
    <p:sldId id="358" r:id="rId109"/>
    <p:sldId id="359" r:id="rId110"/>
    <p:sldId id="360" r:id="rId111"/>
    <p:sldId id="361" r:id="rId112"/>
    <p:sldId id="362" r:id="rId113"/>
    <p:sldId id="363" r:id="rId114"/>
    <p:sldId id="364" r:id="rId115"/>
  </p:sldIdLst>
  <p:sldSz cy="6858000" cx="9144000"/>
  <p:notesSz cx="7315200" cy="9601200"/>
  <p:embeddedFontLst>
    <p:embeddedFont>
      <p:font typeface="Tahoma"/>
      <p:regular r:id="rId116"/>
      <p:bold r:id="rId117"/>
    </p:embeddedFont>
    <p:embeddedFont>
      <p:font typeface="Gill Sans"/>
      <p:regular r:id="rId118"/>
      <p:bold r:id="rId11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 uri="GoogleSlidesCustomDataVersion2">
      <go:slidesCustomData xmlns:go="http://customooxmlschemas.google.com/" r:id="rId120" roundtripDataSignature="AMtx7mgCEYfWS7EnS3ewzYwZZMHeDE8Sk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07" Type="http://schemas.openxmlformats.org/officeDocument/2006/relationships/slide" Target="slides/slide101.xml"/><Relationship Id="rId106" Type="http://schemas.openxmlformats.org/officeDocument/2006/relationships/slide" Target="slides/slide100.xml"/><Relationship Id="rId105" Type="http://schemas.openxmlformats.org/officeDocument/2006/relationships/slide" Target="slides/slide99.xml"/><Relationship Id="rId104" Type="http://schemas.openxmlformats.org/officeDocument/2006/relationships/slide" Target="slides/slide98.xml"/><Relationship Id="rId109" Type="http://schemas.openxmlformats.org/officeDocument/2006/relationships/slide" Target="slides/slide103.xml"/><Relationship Id="rId108" Type="http://schemas.openxmlformats.org/officeDocument/2006/relationships/slide" Target="slides/slide102.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103" Type="http://schemas.openxmlformats.org/officeDocument/2006/relationships/slide" Target="slides/slide97.xml"/><Relationship Id="rId102" Type="http://schemas.openxmlformats.org/officeDocument/2006/relationships/slide" Target="slides/slide96.xml"/><Relationship Id="rId101" Type="http://schemas.openxmlformats.org/officeDocument/2006/relationships/slide" Target="slides/slide95.xml"/><Relationship Id="rId100" Type="http://schemas.openxmlformats.org/officeDocument/2006/relationships/slide" Target="slides/slide94.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120" Type="http://customschemas.google.com/relationships/presentationmetadata" Target="meta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slide" Target="slides/slide91.xml"/><Relationship Id="rId96" Type="http://schemas.openxmlformats.org/officeDocument/2006/relationships/slide" Target="slides/slide90.xml"/><Relationship Id="rId11" Type="http://schemas.openxmlformats.org/officeDocument/2006/relationships/slide" Target="slides/slide5.xml"/><Relationship Id="rId99" Type="http://schemas.openxmlformats.org/officeDocument/2006/relationships/slide" Target="slides/slide93.xml"/><Relationship Id="rId10" Type="http://schemas.openxmlformats.org/officeDocument/2006/relationships/slide" Target="slides/slide4.xml"/><Relationship Id="rId98" Type="http://schemas.openxmlformats.org/officeDocument/2006/relationships/slide" Target="slides/slide92.xml"/><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18" Type="http://schemas.openxmlformats.org/officeDocument/2006/relationships/font" Target="fonts/GillSans-regular.fntdata"/><Relationship Id="rId117" Type="http://schemas.openxmlformats.org/officeDocument/2006/relationships/font" Target="fonts/Tahoma-bold.fntdata"/><Relationship Id="rId116" Type="http://schemas.openxmlformats.org/officeDocument/2006/relationships/font" Target="fonts/Tahoma-regular.fntdata"/><Relationship Id="rId115" Type="http://schemas.openxmlformats.org/officeDocument/2006/relationships/slide" Target="slides/slide109.xml"/><Relationship Id="rId119" Type="http://schemas.openxmlformats.org/officeDocument/2006/relationships/font" Target="fonts/GillSans-bold.fntdata"/><Relationship Id="rId15" Type="http://schemas.openxmlformats.org/officeDocument/2006/relationships/slide" Target="slides/slide9.xml"/><Relationship Id="rId110" Type="http://schemas.openxmlformats.org/officeDocument/2006/relationships/slide" Target="slides/slide104.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14" Type="http://schemas.openxmlformats.org/officeDocument/2006/relationships/slide" Target="slides/slide108.xml"/><Relationship Id="rId18" Type="http://schemas.openxmlformats.org/officeDocument/2006/relationships/slide" Target="slides/slide12.xml"/><Relationship Id="rId113" Type="http://schemas.openxmlformats.org/officeDocument/2006/relationships/slide" Target="slides/slide107.xml"/><Relationship Id="rId112" Type="http://schemas.openxmlformats.org/officeDocument/2006/relationships/slide" Target="slides/slide106.xml"/><Relationship Id="rId111" Type="http://schemas.openxmlformats.org/officeDocument/2006/relationships/slide" Target="slides/slide105.xml"/><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68" Type="http://schemas.openxmlformats.org/officeDocument/2006/relationships/slide" Target="slides/slide62.xml"/><Relationship Id="rId67" Type="http://schemas.openxmlformats.org/officeDocument/2006/relationships/slide" Target="slides/slide61.xml"/><Relationship Id="rId60" Type="http://schemas.openxmlformats.org/officeDocument/2006/relationships/slide" Target="slides/slide54.xml"/><Relationship Id="rId69" Type="http://schemas.openxmlformats.org/officeDocument/2006/relationships/slide" Target="slides/slide6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slide" Target="slides/slide51.xml"/><Relationship Id="rId56" Type="http://schemas.openxmlformats.org/officeDocument/2006/relationships/slide" Target="slides/slide50.xml"/><Relationship Id="rId59" Type="http://schemas.openxmlformats.org/officeDocument/2006/relationships/slide" Target="slides/slide53.xml"/><Relationship Id="rId58" Type="http://schemas.openxmlformats.org/officeDocument/2006/relationships/slide" Target="slides/slide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3170238" cy="479425"/>
          </a:xfrm>
          <a:prstGeom prst="rect">
            <a:avLst/>
          </a:prstGeom>
          <a:noFill/>
          <a:ln>
            <a:noFill/>
          </a:ln>
        </p:spPr>
        <p:txBody>
          <a:bodyPr anchorCtr="0" anchor="t" bIns="48325" lIns="96650" spcFirstLastPara="1" rIns="96650" wrap="square" tIns="48325">
            <a:noAutofit/>
          </a:bodyPr>
          <a:lstStyle>
            <a:lvl1pPr lvl="0" marR="0" rtl="0" algn="l">
              <a:lnSpc>
                <a:spcPct val="100000"/>
              </a:lnSpc>
              <a:spcBef>
                <a:spcPts val="0"/>
              </a:spcBef>
              <a:spcAft>
                <a:spcPts val="0"/>
              </a:spcAft>
              <a:buClr>
                <a:srgbClr val="000000"/>
              </a:buClr>
              <a:buSzPts val="1400"/>
              <a:buFont typeface="Arial"/>
              <a:buNone/>
              <a:defRPr b="0" i="0" sz="13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1" sz="24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1" sz="24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1" sz="24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1" sz="24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1" sz="24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1" sz="24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1" sz="24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1" sz="24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4143375" y="0"/>
            <a:ext cx="3170238" cy="479425"/>
          </a:xfrm>
          <a:prstGeom prst="rect">
            <a:avLst/>
          </a:prstGeom>
          <a:noFill/>
          <a:ln>
            <a:noFill/>
          </a:ln>
        </p:spPr>
        <p:txBody>
          <a:bodyPr anchorCtr="0" anchor="t" bIns="48325" lIns="96650" spcFirstLastPara="1" rIns="96650" wrap="square" tIns="48325">
            <a:noAutofit/>
          </a:bodyPr>
          <a:lstStyle>
            <a:lvl1pPr lvl="0" marR="0" rtl="0" algn="r">
              <a:lnSpc>
                <a:spcPct val="100000"/>
              </a:lnSpc>
              <a:spcBef>
                <a:spcPts val="0"/>
              </a:spcBef>
              <a:spcAft>
                <a:spcPts val="0"/>
              </a:spcAft>
              <a:buClr>
                <a:srgbClr val="000000"/>
              </a:buClr>
              <a:buSzPts val="1400"/>
              <a:buFont typeface="Arial"/>
              <a:buNone/>
              <a:defRPr b="0" i="0" sz="13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1" sz="24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1" sz="24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1" sz="24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1" sz="24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1" sz="24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1" sz="24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1" sz="24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1" sz="24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6" name="Google Shape;6;n"/>
          <p:cNvSpPr txBox="1"/>
          <p:nvPr>
            <p:ph idx="1" type="body"/>
          </p:nvPr>
        </p:nvSpPr>
        <p:spPr>
          <a:xfrm>
            <a:off x="731838" y="4560888"/>
            <a:ext cx="5851525" cy="4319587"/>
          </a:xfrm>
          <a:prstGeom prst="rect">
            <a:avLst/>
          </a:prstGeom>
          <a:noFill/>
          <a:ln>
            <a:noFill/>
          </a:ln>
        </p:spPr>
        <p:txBody>
          <a:bodyPr anchorCtr="0" anchor="t" bIns="48325" lIns="96650" spcFirstLastPara="1" rIns="96650" wrap="square" tIns="48325">
            <a:noAutofit/>
          </a:bodyPr>
          <a:lstStyle>
            <a:lvl1pPr indent="-228600" lvl="0" marL="457200" marR="0" rtl="0" algn="l">
              <a:lnSpc>
                <a:spcPct val="100000"/>
              </a:lnSpc>
              <a:spcBef>
                <a:spcPts val="36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indent="-228600" lvl="1" marL="914400" marR="0" rtl="0" algn="l">
              <a:lnSpc>
                <a:spcPct val="100000"/>
              </a:lnSpc>
              <a:spcBef>
                <a:spcPts val="36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3pPr>
            <a:lvl4pPr indent="-228600" lvl="3" marL="1828800" marR="0" rtl="0" algn="l">
              <a:lnSpc>
                <a:spcPct val="100000"/>
              </a:lnSpc>
              <a:spcBef>
                <a:spcPts val="36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4pPr>
            <a:lvl5pPr indent="-228600" lvl="4" marL="2286000" marR="0" rtl="0" algn="l">
              <a:lnSpc>
                <a:spcPct val="100000"/>
              </a:lnSpc>
              <a:spcBef>
                <a:spcPts val="36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9120188"/>
            <a:ext cx="3170238" cy="479425"/>
          </a:xfrm>
          <a:prstGeom prst="rect">
            <a:avLst/>
          </a:prstGeom>
          <a:noFill/>
          <a:ln>
            <a:noFill/>
          </a:ln>
        </p:spPr>
        <p:txBody>
          <a:bodyPr anchorCtr="0" anchor="b" bIns="48325" lIns="96650" spcFirstLastPara="1" rIns="96650" wrap="square" tIns="48325">
            <a:noAutofit/>
          </a:bodyPr>
          <a:lstStyle>
            <a:lvl1pPr lvl="0" marR="0" rtl="0" algn="l">
              <a:lnSpc>
                <a:spcPct val="100000"/>
              </a:lnSpc>
              <a:spcBef>
                <a:spcPts val="0"/>
              </a:spcBef>
              <a:spcAft>
                <a:spcPts val="0"/>
              </a:spcAft>
              <a:buClr>
                <a:srgbClr val="000000"/>
              </a:buClr>
              <a:buSzPts val="1400"/>
              <a:buFont typeface="Arial"/>
              <a:buNone/>
              <a:defRPr b="0" i="0" sz="13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1" sz="24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1" sz="24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1" sz="24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1" sz="24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1" sz="24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1" sz="24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1" sz="24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1" sz="24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4143375" y="9120188"/>
            <a:ext cx="3170238" cy="479425"/>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Clr>
                <a:srgbClr val="000000"/>
              </a:buClr>
              <a:buSzPts val="1300"/>
              <a:buFont typeface="Arial"/>
              <a:buNone/>
            </a:pPr>
            <a:fld id="{00000000-1234-1234-1234-123412341234}" type="slidenum">
              <a:rPr b="0" i="0" lang="en-US" sz="1300" u="none" cap="none" strike="noStrike">
                <a:solidFill>
                  <a:schemeClr val="dk1"/>
                </a:solidFill>
                <a:latin typeface="Arial"/>
                <a:ea typeface="Arial"/>
                <a:cs typeface="Arial"/>
                <a:sym typeface="Arial"/>
              </a:rPr>
              <a:t>‹#›</a:t>
            </a:fld>
            <a:endParaRPr b="0" i="0" sz="13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p1: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22" name="Google Shape;122;p1:notes"/>
          <p:cNvSpPr txBox="1"/>
          <p:nvPr>
            <p:ph idx="1" type="body"/>
          </p:nvPr>
        </p:nvSpPr>
        <p:spPr>
          <a:xfrm>
            <a:off x="731838" y="4560888"/>
            <a:ext cx="5851525" cy="4319587"/>
          </a:xfrm>
          <a:prstGeom prst="rect">
            <a:avLst/>
          </a:prstGeom>
          <a:noFill/>
          <a:ln>
            <a:noFill/>
          </a:ln>
        </p:spPr>
        <p:txBody>
          <a:bodyPr anchorCtr="0" anchor="t" bIns="48325" lIns="96650" spcFirstLastPara="1" rIns="96650" wrap="square" tIns="48325">
            <a:noAutofit/>
          </a:bodyPr>
          <a:lstStyle/>
          <a:p>
            <a:pPr indent="0" lvl="0" marL="0" rtl="0" algn="l">
              <a:lnSpc>
                <a:spcPct val="100000"/>
              </a:lnSpc>
              <a:spcBef>
                <a:spcPts val="0"/>
              </a:spcBef>
              <a:spcAft>
                <a:spcPts val="0"/>
              </a:spcAft>
              <a:buSzPts val="1400"/>
              <a:buNone/>
            </a:pPr>
            <a:r>
              <a:t/>
            </a:r>
            <a:endParaRPr>
              <a:latin typeface="Arial"/>
              <a:ea typeface="Arial"/>
              <a:cs typeface="Arial"/>
              <a:sym typeface="Arial"/>
            </a:endParaRPr>
          </a:p>
        </p:txBody>
      </p:sp>
      <p:sp>
        <p:nvSpPr>
          <p:cNvPr id="123" name="Google Shape;123;p1:notes"/>
          <p:cNvSpPr txBox="1"/>
          <p:nvPr>
            <p:ph idx="12" type="sldNum"/>
          </p:nvPr>
        </p:nvSpPr>
        <p:spPr>
          <a:xfrm>
            <a:off x="4143375" y="9120188"/>
            <a:ext cx="3170238" cy="479425"/>
          </a:xfrm>
          <a:prstGeom prst="rect">
            <a:avLst/>
          </a:prstGeom>
          <a:noFill/>
          <a:ln>
            <a:noFill/>
          </a:ln>
        </p:spPr>
        <p:txBody>
          <a:bodyPr anchorCtr="0" anchor="b" bIns="48325" lIns="96650" spcFirstLastPara="1" rIns="96650" wrap="square" tIns="48325">
            <a:noAutofit/>
          </a:bodyPr>
          <a:lstStyle/>
          <a:p>
            <a:pPr indent="0" lvl="0" marL="0" rtl="0" algn="r">
              <a:lnSpc>
                <a:spcPct val="100000"/>
              </a:lnSpc>
              <a:spcBef>
                <a:spcPts val="0"/>
              </a:spcBef>
              <a:spcAft>
                <a:spcPts val="0"/>
              </a:spcAft>
              <a:buSzPts val="1300"/>
              <a:buNone/>
            </a:pPr>
            <a:fld id="{00000000-1234-1234-1234-123412341234}" type="slidenum">
              <a:rPr b="0" i="0" lang="en-US" sz="1300" u="none" cap="none" strike="noStrike">
                <a:solidFill>
                  <a:schemeClr val="lt1"/>
                </a:solidFill>
                <a:latin typeface="Arial"/>
                <a:ea typeface="Arial"/>
                <a:cs typeface="Arial"/>
                <a:sym typeface="Arial"/>
              </a:rPr>
              <a:t>‹#›</a:t>
            </a:fld>
            <a:endParaRPr b="0" i="0" sz="1300" u="none" cap="none" strike="noStrike">
              <a:solidFill>
                <a:schemeClr val="lt1"/>
              </a:solidFill>
              <a:latin typeface="Arial"/>
              <a:ea typeface="Arial"/>
              <a:cs typeface="Arial"/>
              <a:sym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0" name="Shape 990"/>
        <p:cNvGrpSpPr/>
        <p:nvPr/>
      </p:nvGrpSpPr>
      <p:grpSpPr>
        <a:xfrm>
          <a:off x="0" y="0"/>
          <a:ext cx="0" cy="0"/>
          <a:chOff x="0" y="0"/>
          <a:chExt cx="0" cy="0"/>
        </a:xfrm>
      </p:grpSpPr>
      <p:sp>
        <p:nvSpPr>
          <p:cNvPr id="991" name="Google Shape;991;p10:notes"/>
          <p:cNvSpPr txBox="1"/>
          <p:nvPr>
            <p:ph idx="1" type="body"/>
          </p:nvPr>
        </p:nvSpPr>
        <p:spPr>
          <a:xfrm>
            <a:off x="731838" y="4560888"/>
            <a:ext cx="5851525" cy="4319587"/>
          </a:xfrm>
          <a:prstGeom prst="rect">
            <a:avLst/>
          </a:prstGeom>
          <a:noFill/>
          <a:ln>
            <a:noFill/>
          </a:ln>
        </p:spPr>
        <p:txBody>
          <a:bodyPr anchorCtr="0" anchor="t" bIns="48325" lIns="96650" spcFirstLastPara="1" rIns="96650" wrap="square" tIns="48325">
            <a:noAutofit/>
          </a:bodyPr>
          <a:lstStyle/>
          <a:p>
            <a:pPr indent="0" lvl="0" marL="0" rtl="0" algn="l">
              <a:lnSpc>
                <a:spcPct val="100000"/>
              </a:lnSpc>
              <a:spcBef>
                <a:spcPts val="360"/>
              </a:spcBef>
              <a:spcAft>
                <a:spcPts val="0"/>
              </a:spcAft>
              <a:buSzPts val="1400"/>
              <a:buNone/>
            </a:pPr>
            <a:r>
              <a:t/>
            </a:r>
            <a:endParaRPr/>
          </a:p>
        </p:txBody>
      </p:sp>
      <p:sp>
        <p:nvSpPr>
          <p:cNvPr id="992" name="Google Shape;992;p10: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5" name="Shape 3145"/>
        <p:cNvGrpSpPr/>
        <p:nvPr/>
      </p:nvGrpSpPr>
      <p:grpSpPr>
        <a:xfrm>
          <a:off x="0" y="0"/>
          <a:ext cx="0" cy="0"/>
          <a:chOff x="0" y="0"/>
          <a:chExt cx="0" cy="0"/>
        </a:xfrm>
      </p:grpSpPr>
      <p:sp>
        <p:nvSpPr>
          <p:cNvPr id="3146" name="Google Shape;3146;p116:notes"/>
          <p:cNvSpPr txBox="1"/>
          <p:nvPr>
            <p:ph idx="12" type="sldNum"/>
          </p:nvPr>
        </p:nvSpPr>
        <p:spPr>
          <a:xfrm>
            <a:off x="4143375" y="9120188"/>
            <a:ext cx="3170238" cy="479425"/>
          </a:xfrm>
          <a:prstGeom prst="rect">
            <a:avLst/>
          </a:prstGeom>
          <a:noFill/>
          <a:ln>
            <a:noFill/>
          </a:ln>
        </p:spPr>
        <p:txBody>
          <a:bodyPr anchorCtr="0" anchor="b" bIns="48325" lIns="96650" spcFirstLastPara="1" rIns="96650" wrap="square" tIns="48325">
            <a:noAutofit/>
          </a:bodyPr>
          <a:lstStyle/>
          <a:p>
            <a:pPr indent="0" lvl="0" marL="0" rtl="0" algn="l">
              <a:lnSpc>
                <a:spcPct val="100000"/>
              </a:lnSpc>
              <a:spcBef>
                <a:spcPts val="0"/>
              </a:spcBef>
              <a:spcAft>
                <a:spcPts val="0"/>
              </a:spcAft>
              <a:buNone/>
            </a:pPr>
            <a:fld id="{00000000-1234-1234-1234-123412341234}" type="slidenum">
              <a:rPr lang="en-US"/>
              <a:t>‹#›</a:t>
            </a:fld>
            <a:endParaRPr/>
          </a:p>
        </p:txBody>
      </p:sp>
      <p:sp>
        <p:nvSpPr>
          <p:cNvPr id="3147" name="Google Shape;3147;p116: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148" name="Google Shape;3148;p116:notes"/>
          <p:cNvSpPr txBox="1"/>
          <p:nvPr>
            <p:ph idx="1" type="body"/>
          </p:nvPr>
        </p:nvSpPr>
        <p:spPr>
          <a:xfrm>
            <a:off x="731838" y="4560888"/>
            <a:ext cx="5851525" cy="4319587"/>
          </a:xfrm>
          <a:prstGeom prst="rect">
            <a:avLst/>
          </a:prstGeom>
          <a:noFill/>
          <a:ln>
            <a:noFill/>
          </a:ln>
        </p:spPr>
        <p:txBody>
          <a:bodyPr anchorCtr="0" anchor="t" bIns="48325" lIns="96650" spcFirstLastPara="1" rIns="96650" wrap="square" tIns="48325">
            <a:noAutofit/>
          </a:bodyPr>
          <a:lstStyle/>
          <a:p>
            <a:pPr indent="-228600" lvl="0" marL="457200" rtl="0" algn="l">
              <a:lnSpc>
                <a:spcPct val="100000"/>
              </a:lnSpc>
              <a:spcBef>
                <a:spcPts val="360"/>
              </a:spcBef>
              <a:spcAft>
                <a:spcPts val="0"/>
              </a:spcAft>
              <a:buSzPts val="1400"/>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4" name="Shape 3164"/>
        <p:cNvGrpSpPr/>
        <p:nvPr/>
      </p:nvGrpSpPr>
      <p:grpSpPr>
        <a:xfrm>
          <a:off x="0" y="0"/>
          <a:ext cx="0" cy="0"/>
          <a:chOff x="0" y="0"/>
          <a:chExt cx="0" cy="0"/>
        </a:xfrm>
      </p:grpSpPr>
      <p:sp>
        <p:nvSpPr>
          <p:cNvPr id="3165" name="Google Shape;3165;p117:notes"/>
          <p:cNvSpPr txBox="1"/>
          <p:nvPr>
            <p:ph idx="12" type="sldNum"/>
          </p:nvPr>
        </p:nvSpPr>
        <p:spPr>
          <a:xfrm>
            <a:off x="4143375" y="9120188"/>
            <a:ext cx="3170238" cy="479425"/>
          </a:xfrm>
          <a:prstGeom prst="rect">
            <a:avLst/>
          </a:prstGeom>
          <a:noFill/>
          <a:ln>
            <a:noFill/>
          </a:ln>
        </p:spPr>
        <p:txBody>
          <a:bodyPr anchorCtr="0" anchor="b" bIns="48325" lIns="96650" spcFirstLastPara="1" rIns="96650" wrap="square" tIns="48325">
            <a:noAutofit/>
          </a:bodyPr>
          <a:lstStyle/>
          <a:p>
            <a:pPr indent="0" lvl="0" marL="0" rtl="0" algn="l">
              <a:lnSpc>
                <a:spcPct val="100000"/>
              </a:lnSpc>
              <a:spcBef>
                <a:spcPts val="0"/>
              </a:spcBef>
              <a:spcAft>
                <a:spcPts val="0"/>
              </a:spcAft>
              <a:buNone/>
            </a:pPr>
            <a:fld id="{00000000-1234-1234-1234-123412341234}" type="slidenum">
              <a:rPr lang="en-US"/>
              <a:t>‹#›</a:t>
            </a:fld>
            <a:endParaRPr/>
          </a:p>
        </p:txBody>
      </p:sp>
      <p:sp>
        <p:nvSpPr>
          <p:cNvPr id="3166" name="Google Shape;3166;p117: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167" name="Google Shape;3167;p117:notes"/>
          <p:cNvSpPr txBox="1"/>
          <p:nvPr>
            <p:ph idx="1" type="body"/>
          </p:nvPr>
        </p:nvSpPr>
        <p:spPr>
          <a:xfrm>
            <a:off x="731838" y="4560888"/>
            <a:ext cx="5851525" cy="4319587"/>
          </a:xfrm>
          <a:prstGeom prst="rect">
            <a:avLst/>
          </a:prstGeom>
          <a:noFill/>
          <a:ln>
            <a:noFill/>
          </a:ln>
        </p:spPr>
        <p:txBody>
          <a:bodyPr anchorCtr="0" anchor="t" bIns="48325" lIns="96650" spcFirstLastPara="1" rIns="96650" wrap="square" tIns="48325">
            <a:noAutofit/>
          </a:bodyPr>
          <a:lstStyle/>
          <a:p>
            <a:pPr indent="-228600" lvl="0" marL="457200" rtl="0" algn="l">
              <a:lnSpc>
                <a:spcPct val="100000"/>
              </a:lnSpc>
              <a:spcBef>
                <a:spcPts val="360"/>
              </a:spcBef>
              <a:spcAft>
                <a:spcPts val="0"/>
              </a:spcAft>
              <a:buSzPts val="1400"/>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5" name="Shape 3175"/>
        <p:cNvGrpSpPr/>
        <p:nvPr/>
      </p:nvGrpSpPr>
      <p:grpSpPr>
        <a:xfrm>
          <a:off x="0" y="0"/>
          <a:ext cx="0" cy="0"/>
          <a:chOff x="0" y="0"/>
          <a:chExt cx="0" cy="0"/>
        </a:xfrm>
      </p:grpSpPr>
      <p:sp>
        <p:nvSpPr>
          <p:cNvPr id="3176" name="Google Shape;3176;p118:notes"/>
          <p:cNvSpPr txBox="1"/>
          <p:nvPr>
            <p:ph idx="12" type="sldNum"/>
          </p:nvPr>
        </p:nvSpPr>
        <p:spPr>
          <a:xfrm>
            <a:off x="4143375" y="9120188"/>
            <a:ext cx="3170238" cy="479425"/>
          </a:xfrm>
          <a:prstGeom prst="rect">
            <a:avLst/>
          </a:prstGeom>
          <a:noFill/>
          <a:ln>
            <a:noFill/>
          </a:ln>
        </p:spPr>
        <p:txBody>
          <a:bodyPr anchorCtr="0" anchor="b" bIns="48325" lIns="96650" spcFirstLastPara="1" rIns="96650" wrap="square" tIns="48325">
            <a:noAutofit/>
          </a:bodyPr>
          <a:lstStyle/>
          <a:p>
            <a:pPr indent="0" lvl="0" marL="0" rtl="0" algn="l">
              <a:lnSpc>
                <a:spcPct val="100000"/>
              </a:lnSpc>
              <a:spcBef>
                <a:spcPts val="0"/>
              </a:spcBef>
              <a:spcAft>
                <a:spcPts val="0"/>
              </a:spcAft>
              <a:buNone/>
            </a:pPr>
            <a:fld id="{00000000-1234-1234-1234-123412341234}" type="slidenum">
              <a:rPr lang="en-US"/>
              <a:t>‹#›</a:t>
            </a:fld>
            <a:endParaRPr/>
          </a:p>
        </p:txBody>
      </p:sp>
      <p:sp>
        <p:nvSpPr>
          <p:cNvPr id="3177" name="Google Shape;3177;p118: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178" name="Google Shape;3178;p118:notes"/>
          <p:cNvSpPr txBox="1"/>
          <p:nvPr>
            <p:ph idx="1" type="body"/>
          </p:nvPr>
        </p:nvSpPr>
        <p:spPr>
          <a:xfrm>
            <a:off x="731838" y="4560888"/>
            <a:ext cx="5851525" cy="4319587"/>
          </a:xfrm>
          <a:prstGeom prst="rect">
            <a:avLst/>
          </a:prstGeom>
          <a:noFill/>
          <a:ln>
            <a:noFill/>
          </a:ln>
        </p:spPr>
        <p:txBody>
          <a:bodyPr anchorCtr="0" anchor="t" bIns="48325" lIns="96650" spcFirstLastPara="1" rIns="96650" wrap="square" tIns="48325">
            <a:noAutofit/>
          </a:bodyPr>
          <a:lstStyle/>
          <a:p>
            <a:pPr indent="-228600" lvl="0" marL="457200" rtl="0" algn="l">
              <a:lnSpc>
                <a:spcPct val="100000"/>
              </a:lnSpc>
              <a:spcBef>
                <a:spcPts val="360"/>
              </a:spcBef>
              <a:spcAft>
                <a:spcPts val="0"/>
              </a:spcAft>
              <a:buSzPts val="1400"/>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6" name="Shape 3186"/>
        <p:cNvGrpSpPr/>
        <p:nvPr/>
      </p:nvGrpSpPr>
      <p:grpSpPr>
        <a:xfrm>
          <a:off x="0" y="0"/>
          <a:ext cx="0" cy="0"/>
          <a:chOff x="0" y="0"/>
          <a:chExt cx="0" cy="0"/>
        </a:xfrm>
      </p:grpSpPr>
      <p:sp>
        <p:nvSpPr>
          <p:cNvPr id="3187" name="Google Shape;3187;p119:notes"/>
          <p:cNvSpPr txBox="1"/>
          <p:nvPr>
            <p:ph idx="1" type="body"/>
          </p:nvPr>
        </p:nvSpPr>
        <p:spPr>
          <a:xfrm>
            <a:off x="731838" y="4560888"/>
            <a:ext cx="5851525" cy="4319587"/>
          </a:xfrm>
          <a:prstGeom prst="rect">
            <a:avLst/>
          </a:prstGeom>
        </p:spPr>
        <p:txBody>
          <a:bodyPr anchorCtr="0" anchor="t" bIns="48325" lIns="96650" spcFirstLastPara="1" rIns="96650" wrap="square" tIns="48325">
            <a:noAutofit/>
          </a:bodyPr>
          <a:lstStyle/>
          <a:p>
            <a:pPr indent="0" lvl="0" marL="0" rtl="0" algn="l">
              <a:spcBef>
                <a:spcPts val="360"/>
              </a:spcBef>
              <a:spcAft>
                <a:spcPts val="0"/>
              </a:spcAft>
              <a:buNone/>
            </a:pPr>
            <a:r>
              <a:t/>
            </a:r>
            <a:endParaRPr/>
          </a:p>
        </p:txBody>
      </p:sp>
      <p:sp>
        <p:nvSpPr>
          <p:cNvPr id="3188" name="Google Shape;3188;p119: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2" name="Shape 3192"/>
        <p:cNvGrpSpPr/>
        <p:nvPr/>
      </p:nvGrpSpPr>
      <p:grpSpPr>
        <a:xfrm>
          <a:off x="0" y="0"/>
          <a:ext cx="0" cy="0"/>
          <a:chOff x="0" y="0"/>
          <a:chExt cx="0" cy="0"/>
        </a:xfrm>
      </p:grpSpPr>
      <p:sp>
        <p:nvSpPr>
          <p:cNvPr id="3193" name="Google Shape;3193;p120:notes"/>
          <p:cNvSpPr txBox="1"/>
          <p:nvPr>
            <p:ph idx="12" type="sldNum"/>
          </p:nvPr>
        </p:nvSpPr>
        <p:spPr>
          <a:xfrm>
            <a:off x="4143375" y="9120188"/>
            <a:ext cx="3170238" cy="479425"/>
          </a:xfrm>
          <a:prstGeom prst="rect">
            <a:avLst/>
          </a:prstGeom>
          <a:noFill/>
          <a:ln>
            <a:noFill/>
          </a:ln>
        </p:spPr>
        <p:txBody>
          <a:bodyPr anchorCtr="0" anchor="b" bIns="48325" lIns="96650" spcFirstLastPara="1" rIns="96650" wrap="square" tIns="48325">
            <a:noAutofit/>
          </a:bodyPr>
          <a:lstStyle/>
          <a:p>
            <a:pPr indent="0" lvl="0" marL="0" rtl="0" algn="l">
              <a:lnSpc>
                <a:spcPct val="100000"/>
              </a:lnSpc>
              <a:spcBef>
                <a:spcPts val="0"/>
              </a:spcBef>
              <a:spcAft>
                <a:spcPts val="0"/>
              </a:spcAft>
              <a:buNone/>
            </a:pPr>
            <a:fld id="{00000000-1234-1234-1234-123412341234}" type="slidenum">
              <a:rPr lang="en-US"/>
              <a:t>‹#›</a:t>
            </a:fld>
            <a:endParaRPr/>
          </a:p>
        </p:txBody>
      </p:sp>
      <p:sp>
        <p:nvSpPr>
          <p:cNvPr id="3194" name="Google Shape;3194;p120: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195" name="Google Shape;3195;p120:notes"/>
          <p:cNvSpPr txBox="1"/>
          <p:nvPr>
            <p:ph idx="1" type="body"/>
          </p:nvPr>
        </p:nvSpPr>
        <p:spPr>
          <a:xfrm>
            <a:off x="731838" y="4560888"/>
            <a:ext cx="5851525" cy="4319587"/>
          </a:xfrm>
          <a:prstGeom prst="rect">
            <a:avLst/>
          </a:prstGeom>
          <a:noFill/>
          <a:ln>
            <a:noFill/>
          </a:ln>
        </p:spPr>
        <p:txBody>
          <a:bodyPr anchorCtr="0" anchor="t" bIns="48325" lIns="96650" spcFirstLastPara="1" rIns="96650" wrap="square" tIns="48325">
            <a:noAutofit/>
          </a:bodyPr>
          <a:lstStyle/>
          <a:p>
            <a:pPr indent="-228600" lvl="0" marL="457200" rtl="0" algn="l">
              <a:lnSpc>
                <a:spcPct val="100000"/>
              </a:lnSpc>
              <a:spcBef>
                <a:spcPts val="360"/>
              </a:spcBef>
              <a:spcAft>
                <a:spcPts val="0"/>
              </a:spcAft>
              <a:buSzPts val="1400"/>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3" name="Shape 3203"/>
        <p:cNvGrpSpPr/>
        <p:nvPr/>
      </p:nvGrpSpPr>
      <p:grpSpPr>
        <a:xfrm>
          <a:off x="0" y="0"/>
          <a:ext cx="0" cy="0"/>
          <a:chOff x="0" y="0"/>
          <a:chExt cx="0" cy="0"/>
        </a:xfrm>
      </p:grpSpPr>
      <p:sp>
        <p:nvSpPr>
          <p:cNvPr id="3204" name="Google Shape;3204;p121:notes"/>
          <p:cNvSpPr txBox="1"/>
          <p:nvPr>
            <p:ph idx="1" type="body"/>
          </p:nvPr>
        </p:nvSpPr>
        <p:spPr>
          <a:xfrm>
            <a:off x="731838" y="4560888"/>
            <a:ext cx="5851525" cy="4319587"/>
          </a:xfrm>
          <a:prstGeom prst="rect">
            <a:avLst/>
          </a:prstGeom>
        </p:spPr>
        <p:txBody>
          <a:bodyPr anchorCtr="0" anchor="t" bIns="48325" lIns="96650" spcFirstLastPara="1" rIns="96650" wrap="square" tIns="48325">
            <a:noAutofit/>
          </a:bodyPr>
          <a:lstStyle/>
          <a:p>
            <a:pPr indent="0" lvl="0" marL="0" rtl="0" algn="l">
              <a:spcBef>
                <a:spcPts val="360"/>
              </a:spcBef>
              <a:spcAft>
                <a:spcPts val="0"/>
              </a:spcAft>
              <a:buNone/>
            </a:pPr>
            <a:r>
              <a:t/>
            </a:r>
            <a:endParaRPr/>
          </a:p>
        </p:txBody>
      </p:sp>
      <p:sp>
        <p:nvSpPr>
          <p:cNvPr id="3205" name="Google Shape;3205;p121: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9" name="Shape 3209"/>
        <p:cNvGrpSpPr/>
        <p:nvPr/>
      </p:nvGrpSpPr>
      <p:grpSpPr>
        <a:xfrm>
          <a:off x="0" y="0"/>
          <a:ext cx="0" cy="0"/>
          <a:chOff x="0" y="0"/>
          <a:chExt cx="0" cy="0"/>
        </a:xfrm>
      </p:grpSpPr>
      <p:sp>
        <p:nvSpPr>
          <p:cNvPr id="3210" name="Google Shape;3210;p122:notes"/>
          <p:cNvSpPr txBox="1"/>
          <p:nvPr>
            <p:ph idx="1" type="body"/>
          </p:nvPr>
        </p:nvSpPr>
        <p:spPr>
          <a:xfrm>
            <a:off x="731838" y="4560888"/>
            <a:ext cx="5851525" cy="4319587"/>
          </a:xfrm>
          <a:prstGeom prst="rect">
            <a:avLst/>
          </a:prstGeom>
        </p:spPr>
        <p:txBody>
          <a:bodyPr anchorCtr="0" anchor="t" bIns="48325" lIns="96650" spcFirstLastPara="1" rIns="96650" wrap="square" tIns="48325">
            <a:noAutofit/>
          </a:bodyPr>
          <a:lstStyle/>
          <a:p>
            <a:pPr indent="0" lvl="0" marL="0" rtl="0" algn="l">
              <a:spcBef>
                <a:spcPts val="360"/>
              </a:spcBef>
              <a:spcAft>
                <a:spcPts val="0"/>
              </a:spcAft>
              <a:buNone/>
            </a:pPr>
            <a:r>
              <a:t/>
            </a:r>
            <a:endParaRPr/>
          </a:p>
        </p:txBody>
      </p:sp>
      <p:sp>
        <p:nvSpPr>
          <p:cNvPr id="3211" name="Google Shape;3211;p122: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4" name="Shape 3214"/>
        <p:cNvGrpSpPr/>
        <p:nvPr/>
      </p:nvGrpSpPr>
      <p:grpSpPr>
        <a:xfrm>
          <a:off x="0" y="0"/>
          <a:ext cx="0" cy="0"/>
          <a:chOff x="0" y="0"/>
          <a:chExt cx="0" cy="0"/>
        </a:xfrm>
      </p:grpSpPr>
      <p:sp>
        <p:nvSpPr>
          <p:cNvPr id="3215" name="Google Shape;3215;p123:notes"/>
          <p:cNvSpPr txBox="1"/>
          <p:nvPr>
            <p:ph idx="1" type="body"/>
          </p:nvPr>
        </p:nvSpPr>
        <p:spPr>
          <a:xfrm>
            <a:off x="731838" y="4560888"/>
            <a:ext cx="5851525" cy="4319587"/>
          </a:xfrm>
          <a:prstGeom prst="rect">
            <a:avLst/>
          </a:prstGeom>
        </p:spPr>
        <p:txBody>
          <a:bodyPr anchorCtr="0" anchor="t" bIns="48325" lIns="96650" spcFirstLastPara="1" rIns="96650" wrap="square" tIns="48325">
            <a:noAutofit/>
          </a:bodyPr>
          <a:lstStyle/>
          <a:p>
            <a:pPr indent="0" lvl="0" marL="0" rtl="0" algn="l">
              <a:spcBef>
                <a:spcPts val="360"/>
              </a:spcBef>
              <a:spcAft>
                <a:spcPts val="0"/>
              </a:spcAft>
              <a:buNone/>
            </a:pPr>
            <a:r>
              <a:t/>
            </a:r>
            <a:endParaRPr/>
          </a:p>
        </p:txBody>
      </p:sp>
      <p:sp>
        <p:nvSpPr>
          <p:cNvPr id="3216" name="Google Shape;3216;p123: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0" name="Shape 3220"/>
        <p:cNvGrpSpPr/>
        <p:nvPr/>
      </p:nvGrpSpPr>
      <p:grpSpPr>
        <a:xfrm>
          <a:off x="0" y="0"/>
          <a:ext cx="0" cy="0"/>
          <a:chOff x="0" y="0"/>
          <a:chExt cx="0" cy="0"/>
        </a:xfrm>
      </p:grpSpPr>
      <p:sp>
        <p:nvSpPr>
          <p:cNvPr id="3221" name="Google Shape;3221;p124:notes"/>
          <p:cNvSpPr txBox="1"/>
          <p:nvPr>
            <p:ph idx="12" type="sldNum"/>
          </p:nvPr>
        </p:nvSpPr>
        <p:spPr>
          <a:xfrm>
            <a:off x="4143375" y="9120188"/>
            <a:ext cx="3170238" cy="479425"/>
          </a:xfrm>
          <a:prstGeom prst="rect">
            <a:avLst/>
          </a:prstGeom>
          <a:noFill/>
          <a:ln>
            <a:noFill/>
          </a:ln>
        </p:spPr>
        <p:txBody>
          <a:bodyPr anchorCtr="0" anchor="b" bIns="48325" lIns="96650" spcFirstLastPara="1" rIns="96650" wrap="square" tIns="48325">
            <a:noAutofit/>
          </a:bodyPr>
          <a:lstStyle/>
          <a:p>
            <a:pPr indent="0" lvl="0" marL="0" rtl="0" algn="l">
              <a:lnSpc>
                <a:spcPct val="100000"/>
              </a:lnSpc>
              <a:spcBef>
                <a:spcPts val="0"/>
              </a:spcBef>
              <a:spcAft>
                <a:spcPts val="0"/>
              </a:spcAft>
              <a:buNone/>
            </a:pPr>
            <a:fld id="{00000000-1234-1234-1234-123412341234}" type="slidenum">
              <a:rPr lang="en-US"/>
              <a:t>‹#›</a:t>
            </a:fld>
            <a:endParaRPr/>
          </a:p>
        </p:txBody>
      </p:sp>
      <p:sp>
        <p:nvSpPr>
          <p:cNvPr id="3222" name="Google Shape;3222;p124: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223" name="Google Shape;3223;p124:notes"/>
          <p:cNvSpPr txBox="1"/>
          <p:nvPr>
            <p:ph idx="1" type="body"/>
          </p:nvPr>
        </p:nvSpPr>
        <p:spPr>
          <a:xfrm>
            <a:off x="731838" y="4560888"/>
            <a:ext cx="5851525" cy="4319587"/>
          </a:xfrm>
          <a:prstGeom prst="rect">
            <a:avLst/>
          </a:prstGeom>
          <a:noFill/>
          <a:ln>
            <a:noFill/>
          </a:ln>
        </p:spPr>
        <p:txBody>
          <a:bodyPr anchorCtr="0" anchor="t" bIns="48325" lIns="96650" spcFirstLastPara="1" rIns="96650" wrap="square" tIns="48325">
            <a:noAutofit/>
          </a:bodyPr>
          <a:lstStyle/>
          <a:p>
            <a:pPr indent="-228600" lvl="0" marL="457200" rtl="0" algn="l">
              <a:lnSpc>
                <a:spcPct val="100000"/>
              </a:lnSpc>
              <a:spcBef>
                <a:spcPts val="360"/>
              </a:spcBef>
              <a:spcAft>
                <a:spcPts val="0"/>
              </a:spcAft>
              <a:buSzPts val="1400"/>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1" name="Shape 3231"/>
        <p:cNvGrpSpPr/>
        <p:nvPr/>
      </p:nvGrpSpPr>
      <p:grpSpPr>
        <a:xfrm>
          <a:off x="0" y="0"/>
          <a:ext cx="0" cy="0"/>
          <a:chOff x="0" y="0"/>
          <a:chExt cx="0" cy="0"/>
        </a:xfrm>
      </p:grpSpPr>
      <p:sp>
        <p:nvSpPr>
          <p:cNvPr id="3232" name="Google Shape;3232;p64:notes"/>
          <p:cNvSpPr txBox="1"/>
          <p:nvPr>
            <p:ph idx="1" type="body"/>
          </p:nvPr>
        </p:nvSpPr>
        <p:spPr>
          <a:xfrm>
            <a:off x="731838" y="4560888"/>
            <a:ext cx="5851525" cy="4319587"/>
          </a:xfrm>
          <a:prstGeom prst="rect">
            <a:avLst/>
          </a:prstGeom>
          <a:noFill/>
          <a:ln>
            <a:noFill/>
          </a:ln>
        </p:spPr>
        <p:txBody>
          <a:bodyPr anchorCtr="0" anchor="t" bIns="48325" lIns="96650" spcFirstLastPara="1" rIns="96650" wrap="square" tIns="48325">
            <a:noAutofit/>
          </a:bodyPr>
          <a:lstStyle/>
          <a:p>
            <a:pPr indent="0" lvl="0" marL="0" rtl="0" algn="l">
              <a:lnSpc>
                <a:spcPct val="100000"/>
              </a:lnSpc>
              <a:spcBef>
                <a:spcPts val="360"/>
              </a:spcBef>
              <a:spcAft>
                <a:spcPts val="0"/>
              </a:spcAft>
              <a:buSzPts val="1400"/>
              <a:buNone/>
            </a:pPr>
            <a:r>
              <a:t/>
            </a:r>
            <a:endParaRPr/>
          </a:p>
        </p:txBody>
      </p:sp>
      <p:sp>
        <p:nvSpPr>
          <p:cNvPr id="3233" name="Google Shape;3233;p64: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5" name="Shape 1135"/>
        <p:cNvGrpSpPr/>
        <p:nvPr/>
      </p:nvGrpSpPr>
      <p:grpSpPr>
        <a:xfrm>
          <a:off x="0" y="0"/>
          <a:ext cx="0" cy="0"/>
          <a:chOff x="0" y="0"/>
          <a:chExt cx="0" cy="0"/>
        </a:xfrm>
      </p:grpSpPr>
      <p:sp>
        <p:nvSpPr>
          <p:cNvPr id="1136" name="Google Shape;1136;p11:notes"/>
          <p:cNvSpPr txBox="1"/>
          <p:nvPr>
            <p:ph idx="1" type="body"/>
          </p:nvPr>
        </p:nvSpPr>
        <p:spPr>
          <a:xfrm>
            <a:off x="731838" y="4560888"/>
            <a:ext cx="5851525" cy="4319587"/>
          </a:xfrm>
          <a:prstGeom prst="rect">
            <a:avLst/>
          </a:prstGeom>
          <a:noFill/>
          <a:ln>
            <a:noFill/>
          </a:ln>
        </p:spPr>
        <p:txBody>
          <a:bodyPr anchorCtr="0" anchor="t" bIns="48325" lIns="96650" spcFirstLastPara="1" rIns="96650" wrap="square" tIns="48325">
            <a:noAutofit/>
          </a:bodyPr>
          <a:lstStyle/>
          <a:p>
            <a:pPr indent="0" lvl="0" marL="0" rtl="0" algn="l">
              <a:lnSpc>
                <a:spcPct val="100000"/>
              </a:lnSpc>
              <a:spcBef>
                <a:spcPts val="360"/>
              </a:spcBef>
              <a:spcAft>
                <a:spcPts val="0"/>
              </a:spcAft>
              <a:buSzPts val="1400"/>
              <a:buNone/>
            </a:pPr>
            <a:r>
              <a:t/>
            </a:r>
            <a:endParaRPr/>
          </a:p>
        </p:txBody>
      </p:sp>
      <p:sp>
        <p:nvSpPr>
          <p:cNvPr id="1137" name="Google Shape;1137;p11: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0" name="Shape 1150"/>
        <p:cNvGrpSpPr/>
        <p:nvPr/>
      </p:nvGrpSpPr>
      <p:grpSpPr>
        <a:xfrm>
          <a:off x="0" y="0"/>
          <a:ext cx="0" cy="0"/>
          <a:chOff x="0" y="0"/>
          <a:chExt cx="0" cy="0"/>
        </a:xfrm>
      </p:grpSpPr>
      <p:sp>
        <p:nvSpPr>
          <p:cNvPr id="1151" name="Google Shape;1151;p12:notes"/>
          <p:cNvSpPr txBox="1"/>
          <p:nvPr>
            <p:ph idx="1" type="body"/>
          </p:nvPr>
        </p:nvSpPr>
        <p:spPr>
          <a:xfrm>
            <a:off x="731838" y="4560888"/>
            <a:ext cx="5851525" cy="4319587"/>
          </a:xfrm>
          <a:prstGeom prst="rect">
            <a:avLst/>
          </a:prstGeom>
          <a:noFill/>
          <a:ln>
            <a:noFill/>
          </a:ln>
        </p:spPr>
        <p:txBody>
          <a:bodyPr anchorCtr="0" anchor="t" bIns="48325" lIns="96650" spcFirstLastPara="1" rIns="96650" wrap="square" tIns="48325">
            <a:noAutofit/>
          </a:bodyPr>
          <a:lstStyle/>
          <a:p>
            <a:pPr indent="0" lvl="0" marL="0" rtl="0" algn="l">
              <a:lnSpc>
                <a:spcPct val="100000"/>
              </a:lnSpc>
              <a:spcBef>
                <a:spcPts val="360"/>
              </a:spcBef>
              <a:spcAft>
                <a:spcPts val="0"/>
              </a:spcAft>
              <a:buSzPts val="1400"/>
              <a:buNone/>
            </a:pPr>
            <a:r>
              <a:t/>
            </a:r>
            <a:endParaRPr/>
          </a:p>
        </p:txBody>
      </p:sp>
      <p:sp>
        <p:nvSpPr>
          <p:cNvPr id="1152" name="Google Shape;1152;p12: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4" name="Shape 1174"/>
        <p:cNvGrpSpPr/>
        <p:nvPr/>
      </p:nvGrpSpPr>
      <p:grpSpPr>
        <a:xfrm>
          <a:off x="0" y="0"/>
          <a:ext cx="0" cy="0"/>
          <a:chOff x="0" y="0"/>
          <a:chExt cx="0" cy="0"/>
        </a:xfrm>
      </p:grpSpPr>
      <p:sp>
        <p:nvSpPr>
          <p:cNvPr id="1175" name="Google Shape;1175;p21:notes"/>
          <p:cNvSpPr txBox="1"/>
          <p:nvPr>
            <p:ph idx="1" type="body"/>
          </p:nvPr>
        </p:nvSpPr>
        <p:spPr>
          <a:xfrm>
            <a:off x="731838" y="4560888"/>
            <a:ext cx="5851525" cy="4319587"/>
          </a:xfrm>
          <a:prstGeom prst="rect">
            <a:avLst/>
          </a:prstGeom>
          <a:noFill/>
          <a:ln>
            <a:noFill/>
          </a:ln>
        </p:spPr>
        <p:txBody>
          <a:bodyPr anchorCtr="0" anchor="t" bIns="48325" lIns="96650" spcFirstLastPara="1" rIns="96650" wrap="square" tIns="48325">
            <a:noAutofit/>
          </a:bodyPr>
          <a:lstStyle/>
          <a:p>
            <a:pPr indent="0" lvl="0" marL="0" rtl="0" algn="l">
              <a:lnSpc>
                <a:spcPct val="100000"/>
              </a:lnSpc>
              <a:spcBef>
                <a:spcPts val="360"/>
              </a:spcBef>
              <a:spcAft>
                <a:spcPts val="0"/>
              </a:spcAft>
              <a:buSzPts val="1400"/>
              <a:buNone/>
            </a:pPr>
            <a:r>
              <a:t/>
            </a:r>
            <a:endParaRPr/>
          </a:p>
        </p:txBody>
      </p:sp>
      <p:sp>
        <p:nvSpPr>
          <p:cNvPr id="1176" name="Google Shape;1176;p21: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2" name="Shape 1182"/>
        <p:cNvGrpSpPr/>
        <p:nvPr/>
      </p:nvGrpSpPr>
      <p:grpSpPr>
        <a:xfrm>
          <a:off x="0" y="0"/>
          <a:ext cx="0" cy="0"/>
          <a:chOff x="0" y="0"/>
          <a:chExt cx="0" cy="0"/>
        </a:xfrm>
      </p:grpSpPr>
      <p:sp>
        <p:nvSpPr>
          <p:cNvPr id="1183" name="Google Shape;1183;p22:notes"/>
          <p:cNvSpPr txBox="1"/>
          <p:nvPr>
            <p:ph idx="1" type="body"/>
          </p:nvPr>
        </p:nvSpPr>
        <p:spPr>
          <a:xfrm>
            <a:off x="731838" y="4560888"/>
            <a:ext cx="5851525" cy="4319587"/>
          </a:xfrm>
          <a:prstGeom prst="rect">
            <a:avLst/>
          </a:prstGeom>
          <a:noFill/>
          <a:ln>
            <a:noFill/>
          </a:ln>
        </p:spPr>
        <p:txBody>
          <a:bodyPr anchorCtr="0" anchor="t" bIns="48325" lIns="96650" spcFirstLastPara="1" rIns="96650" wrap="square" tIns="48325">
            <a:noAutofit/>
          </a:bodyPr>
          <a:lstStyle/>
          <a:p>
            <a:pPr indent="0" lvl="0" marL="0" rtl="0" algn="l">
              <a:lnSpc>
                <a:spcPct val="100000"/>
              </a:lnSpc>
              <a:spcBef>
                <a:spcPts val="360"/>
              </a:spcBef>
              <a:spcAft>
                <a:spcPts val="0"/>
              </a:spcAft>
              <a:buSzPts val="1400"/>
              <a:buNone/>
            </a:pPr>
            <a:r>
              <a:t/>
            </a:r>
            <a:endParaRPr/>
          </a:p>
        </p:txBody>
      </p:sp>
      <p:sp>
        <p:nvSpPr>
          <p:cNvPr id="1184" name="Google Shape;1184;p22: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7" name="Shape 1247"/>
        <p:cNvGrpSpPr/>
        <p:nvPr/>
      </p:nvGrpSpPr>
      <p:grpSpPr>
        <a:xfrm>
          <a:off x="0" y="0"/>
          <a:ext cx="0" cy="0"/>
          <a:chOff x="0" y="0"/>
          <a:chExt cx="0" cy="0"/>
        </a:xfrm>
      </p:grpSpPr>
      <p:sp>
        <p:nvSpPr>
          <p:cNvPr id="1248" name="Google Shape;1248;p23:notes"/>
          <p:cNvSpPr txBox="1"/>
          <p:nvPr>
            <p:ph idx="1" type="body"/>
          </p:nvPr>
        </p:nvSpPr>
        <p:spPr>
          <a:xfrm>
            <a:off x="731838" y="4560888"/>
            <a:ext cx="5851525" cy="4319587"/>
          </a:xfrm>
          <a:prstGeom prst="rect">
            <a:avLst/>
          </a:prstGeom>
          <a:noFill/>
          <a:ln>
            <a:noFill/>
          </a:ln>
        </p:spPr>
        <p:txBody>
          <a:bodyPr anchorCtr="0" anchor="t" bIns="48325" lIns="96650" spcFirstLastPara="1" rIns="96650" wrap="square" tIns="48325">
            <a:noAutofit/>
          </a:bodyPr>
          <a:lstStyle/>
          <a:p>
            <a:pPr indent="0" lvl="0" marL="0" rtl="0" algn="l">
              <a:lnSpc>
                <a:spcPct val="100000"/>
              </a:lnSpc>
              <a:spcBef>
                <a:spcPts val="360"/>
              </a:spcBef>
              <a:spcAft>
                <a:spcPts val="0"/>
              </a:spcAft>
              <a:buSzPts val="1400"/>
              <a:buNone/>
            </a:pPr>
            <a:r>
              <a:t/>
            </a:r>
            <a:endParaRPr/>
          </a:p>
        </p:txBody>
      </p:sp>
      <p:sp>
        <p:nvSpPr>
          <p:cNvPr id="1249" name="Google Shape;1249;p23: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0" name="Shape 1290"/>
        <p:cNvGrpSpPr/>
        <p:nvPr/>
      </p:nvGrpSpPr>
      <p:grpSpPr>
        <a:xfrm>
          <a:off x="0" y="0"/>
          <a:ext cx="0" cy="0"/>
          <a:chOff x="0" y="0"/>
          <a:chExt cx="0" cy="0"/>
        </a:xfrm>
      </p:grpSpPr>
      <p:sp>
        <p:nvSpPr>
          <p:cNvPr id="1291" name="Google Shape;1291;p24:notes"/>
          <p:cNvSpPr txBox="1"/>
          <p:nvPr>
            <p:ph idx="1" type="body"/>
          </p:nvPr>
        </p:nvSpPr>
        <p:spPr>
          <a:xfrm>
            <a:off x="731838" y="4560888"/>
            <a:ext cx="5851525" cy="4319587"/>
          </a:xfrm>
          <a:prstGeom prst="rect">
            <a:avLst/>
          </a:prstGeom>
          <a:noFill/>
          <a:ln>
            <a:noFill/>
          </a:ln>
        </p:spPr>
        <p:txBody>
          <a:bodyPr anchorCtr="0" anchor="t" bIns="48325" lIns="96650" spcFirstLastPara="1" rIns="96650" wrap="square" tIns="48325">
            <a:noAutofit/>
          </a:bodyPr>
          <a:lstStyle/>
          <a:p>
            <a:pPr indent="0" lvl="0" marL="0" rtl="0" algn="l">
              <a:lnSpc>
                <a:spcPct val="100000"/>
              </a:lnSpc>
              <a:spcBef>
                <a:spcPts val="360"/>
              </a:spcBef>
              <a:spcAft>
                <a:spcPts val="0"/>
              </a:spcAft>
              <a:buSzPts val="1400"/>
              <a:buNone/>
            </a:pPr>
            <a:r>
              <a:t/>
            </a:r>
            <a:endParaRPr/>
          </a:p>
        </p:txBody>
      </p:sp>
      <p:sp>
        <p:nvSpPr>
          <p:cNvPr id="1292" name="Google Shape;1292;p24: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3" name="Shape 1333"/>
        <p:cNvGrpSpPr/>
        <p:nvPr/>
      </p:nvGrpSpPr>
      <p:grpSpPr>
        <a:xfrm>
          <a:off x="0" y="0"/>
          <a:ext cx="0" cy="0"/>
          <a:chOff x="0" y="0"/>
          <a:chExt cx="0" cy="0"/>
        </a:xfrm>
      </p:grpSpPr>
      <p:sp>
        <p:nvSpPr>
          <p:cNvPr id="1334" name="Google Shape;1334;p25:notes"/>
          <p:cNvSpPr txBox="1"/>
          <p:nvPr>
            <p:ph idx="1" type="body"/>
          </p:nvPr>
        </p:nvSpPr>
        <p:spPr>
          <a:xfrm>
            <a:off x="731838" y="4560888"/>
            <a:ext cx="5851525" cy="4319587"/>
          </a:xfrm>
          <a:prstGeom prst="rect">
            <a:avLst/>
          </a:prstGeom>
          <a:noFill/>
          <a:ln>
            <a:noFill/>
          </a:ln>
        </p:spPr>
        <p:txBody>
          <a:bodyPr anchorCtr="0" anchor="t" bIns="48325" lIns="96650" spcFirstLastPara="1" rIns="96650" wrap="square" tIns="48325">
            <a:noAutofit/>
          </a:bodyPr>
          <a:lstStyle/>
          <a:p>
            <a:pPr indent="0" lvl="0" marL="0" rtl="0" algn="l">
              <a:lnSpc>
                <a:spcPct val="100000"/>
              </a:lnSpc>
              <a:spcBef>
                <a:spcPts val="360"/>
              </a:spcBef>
              <a:spcAft>
                <a:spcPts val="0"/>
              </a:spcAft>
              <a:buSzPts val="1400"/>
              <a:buNone/>
            </a:pPr>
            <a:r>
              <a:t/>
            </a:r>
            <a:endParaRPr/>
          </a:p>
        </p:txBody>
      </p:sp>
      <p:sp>
        <p:nvSpPr>
          <p:cNvPr id="1335" name="Google Shape;1335;p25: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6" name="Shape 1376"/>
        <p:cNvGrpSpPr/>
        <p:nvPr/>
      </p:nvGrpSpPr>
      <p:grpSpPr>
        <a:xfrm>
          <a:off x="0" y="0"/>
          <a:ext cx="0" cy="0"/>
          <a:chOff x="0" y="0"/>
          <a:chExt cx="0" cy="0"/>
        </a:xfrm>
      </p:grpSpPr>
      <p:sp>
        <p:nvSpPr>
          <p:cNvPr id="1377" name="Google Shape;1377;p26:notes"/>
          <p:cNvSpPr txBox="1"/>
          <p:nvPr>
            <p:ph idx="1" type="body"/>
          </p:nvPr>
        </p:nvSpPr>
        <p:spPr>
          <a:xfrm>
            <a:off x="731838" y="4560888"/>
            <a:ext cx="5851525" cy="4319587"/>
          </a:xfrm>
          <a:prstGeom prst="rect">
            <a:avLst/>
          </a:prstGeom>
          <a:noFill/>
          <a:ln>
            <a:noFill/>
          </a:ln>
        </p:spPr>
        <p:txBody>
          <a:bodyPr anchorCtr="0" anchor="t" bIns="48325" lIns="96650" spcFirstLastPara="1" rIns="96650" wrap="square" tIns="48325">
            <a:noAutofit/>
          </a:bodyPr>
          <a:lstStyle/>
          <a:p>
            <a:pPr indent="0" lvl="0" marL="0" rtl="0" algn="l">
              <a:lnSpc>
                <a:spcPct val="100000"/>
              </a:lnSpc>
              <a:spcBef>
                <a:spcPts val="360"/>
              </a:spcBef>
              <a:spcAft>
                <a:spcPts val="0"/>
              </a:spcAft>
              <a:buSzPts val="1400"/>
              <a:buNone/>
            </a:pPr>
            <a:r>
              <a:t/>
            </a:r>
            <a:endParaRPr/>
          </a:p>
        </p:txBody>
      </p:sp>
      <p:sp>
        <p:nvSpPr>
          <p:cNvPr id="1378" name="Google Shape;1378;p26: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9" name="Shape 1419"/>
        <p:cNvGrpSpPr/>
        <p:nvPr/>
      </p:nvGrpSpPr>
      <p:grpSpPr>
        <a:xfrm>
          <a:off x="0" y="0"/>
          <a:ext cx="0" cy="0"/>
          <a:chOff x="0" y="0"/>
          <a:chExt cx="0" cy="0"/>
        </a:xfrm>
      </p:grpSpPr>
      <p:sp>
        <p:nvSpPr>
          <p:cNvPr id="1420" name="Google Shape;1420;p27:notes"/>
          <p:cNvSpPr txBox="1"/>
          <p:nvPr>
            <p:ph idx="1" type="body"/>
          </p:nvPr>
        </p:nvSpPr>
        <p:spPr>
          <a:xfrm>
            <a:off x="731838" y="4560888"/>
            <a:ext cx="5851525" cy="4319587"/>
          </a:xfrm>
          <a:prstGeom prst="rect">
            <a:avLst/>
          </a:prstGeom>
          <a:noFill/>
          <a:ln>
            <a:noFill/>
          </a:ln>
        </p:spPr>
        <p:txBody>
          <a:bodyPr anchorCtr="0" anchor="t" bIns="48325" lIns="96650" spcFirstLastPara="1" rIns="96650" wrap="square" tIns="48325">
            <a:noAutofit/>
          </a:bodyPr>
          <a:lstStyle/>
          <a:p>
            <a:pPr indent="0" lvl="0" marL="0" rtl="0" algn="l">
              <a:lnSpc>
                <a:spcPct val="100000"/>
              </a:lnSpc>
              <a:spcBef>
                <a:spcPts val="360"/>
              </a:spcBef>
              <a:spcAft>
                <a:spcPts val="0"/>
              </a:spcAft>
              <a:buSzPts val="1400"/>
              <a:buNone/>
            </a:pPr>
            <a:r>
              <a:t/>
            </a:r>
            <a:endParaRPr/>
          </a:p>
        </p:txBody>
      </p:sp>
      <p:sp>
        <p:nvSpPr>
          <p:cNvPr id="1421" name="Google Shape;1421;p27: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p2:notes"/>
          <p:cNvSpPr txBox="1"/>
          <p:nvPr>
            <p:ph idx="1" type="body"/>
          </p:nvPr>
        </p:nvSpPr>
        <p:spPr>
          <a:xfrm>
            <a:off x="731838" y="4560888"/>
            <a:ext cx="5851525" cy="4319587"/>
          </a:xfrm>
          <a:prstGeom prst="rect">
            <a:avLst/>
          </a:prstGeom>
          <a:noFill/>
          <a:ln>
            <a:noFill/>
          </a:ln>
        </p:spPr>
        <p:txBody>
          <a:bodyPr anchorCtr="0" anchor="t" bIns="48325" lIns="96650" spcFirstLastPara="1" rIns="96650" wrap="square" tIns="48325">
            <a:noAutofit/>
          </a:bodyPr>
          <a:lstStyle/>
          <a:p>
            <a:pPr indent="0" lvl="0" marL="0" rtl="0" algn="l">
              <a:lnSpc>
                <a:spcPct val="100000"/>
              </a:lnSpc>
              <a:spcBef>
                <a:spcPts val="360"/>
              </a:spcBef>
              <a:spcAft>
                <a:spcPts val="0"/>
              </a:spcAft>
              <a:buSzPts val="1400"/>
              <a:buNone/>
            </a:pPr>
            <a:r>
              <a:t/>
            </a:r>
            <a:endParaRPr/>
          </a:p>
        </p:txBody>
      </p:sp>
      <p:sp>
        <p:nvSpPr>
          <p:cNvPr id="130" name="Google Shape;130;p2: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0" name="Shape 1460"/>
        <p:cNvGrpSpPr/>
        <p:nvPr/>
      </p:nvGrpSpPr>
      <p:grpSpPr>
        <a:xfrm>
          <a:off x="0" y="0"/>
          <a:ext cx="0" cy="0"/>
          <a:chOff x="0" y="0"/>
          <a:chExt cx="0" cy="0"/>
        </a:xfrm>
      </p:grpSpPr>
      <p:sp>
        <p:nvSpPr>
          <p:cNvPr id="1461" name="Google Shape;1461;p28:notes"/>
          <p:cNvSpPr txBox="1"/>
          <p:nvPr>
            <p:ph idx="1" type="body"/>
          </p:nvPr>
        </p:nvSpPr>
        <p:spPr>
          <a:xfrm>
            <a:off x="731838" y="4560888"/>
            <a:ext cx="5851525" cy="4319587"/>
          </a:xfrm>
          <a:prstGeom prst="rect">
            <a:avLst/>
          </a:prstGeom>
          <a:noFill/>
          <a:ln>
            <a:noFill/>
          </a:ln>
        </p:spPr>
        <p:txBody>
          <a:bodyPr anchorCtr="0" anchor="t" bIns="48325" lIns="96650" spcFirstLastPara="1" rIns="96650" wrap="square" tIns="48325">
            <a:noAutofit/>
          </a:bodyPr>
          <a:lstStyle/>
          <a:p>
            <a:pPr indent="0" lvl="0" marL="0" rtl="0" algn="l">
              <a:lnSpc>
                <a:spcPct val="100000"/>
              </a:lnSpc>
              <a:spcBef>
                <a:spcPts val="360"/>
              </a:spcBef>
              <a:spcAft>
                <a:spcPts val="0"/>
              </a:spcAft>
              <a:buSzPts val="1400"/>
              <a:buNone/>
            </a:pPr>
            <a:r>
              <a:t/>
            </a:r>
            <a:endParaRPr/>
          </a:p>
        </p:txBody>
      </p:sp>
      <p:sp>
        <p:nvSpPr>
          <p:cNvPr id="1462" name="Google Shape;1462;p28: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1" name="Shape 1501"/>
        <p:cNvGrpSpPr/>
        <p:nvPr/>
      </p:nvGrpSpPr>
      <p:grpSpPr>
        <a:xfrm>
          <a:off x="0" y="0"/>
          <a:ext cx="0" cy="0"/>
          <a:chOff x="0" y="0"/>
          <a:chExt cx="0" cy="0"/>
        </a:xfrm>
      </p:grpSpPr>
      <p:sp>
        <p:nvSpPr>
          <p:cNvPr id="1502" name="Google Shape;1502;p29:notes"/>
          <p:cNvSpPr txBox="1"/>
          <p:nvPr>
            <p:ph idx="1" type="body"/>
          </p:nvPr>
        </p:nvSpPr>
        <p:spPr>
          <a:xfrm>
            <a:off x="731838" y="4560888"/>
            <a:ext cx="5851525" cy="4319587"/>
          </a:xfrm>
          <a:prstGeom prst="rect">
            <a:avLst/>
          </a:prstGeom>
          <a:noFill/>
          <a:ln>
            <a:noFill/>
          </a:ln>
        </p:spPr>
        <p:txBody>
          <a:bodyPr anchorCtr="0" anchor="t" bIns="48325" lIns="96650" spcFirstLastPara="1" rIns="96650" wrap="square" tIns="48325">
            <a:noAutofit/>
          </a:bodyPr>
          <a:lstStyle/>
          <a:p>
            <a:pPr indent="0" lvl="0" marL="0" rtl="0" algn="l">
              <a:lnSpc>
                <a:spcPct val="100000"/>
              </a:lnSpc>
              <a:spcBef>
                <a:spcPts val="360"/>
              </a:spcBef>
              <a:spcAft>
                <a:spcPts val="0"/>
              </a:spcAft>
              <a:buSzPts val="1400"/>
              <a:buNone/>
            </a:pPr>
            <a:r>
              <a:t/>
            </a:r>
            <a:endParaRPr/>
          </a:p>
        </p:txBody>
      </p:sp>
      <p:sp>
        <p:nvSpPr>
          <p:cNvPr id="1503" name="Google Shape;1503;p29: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2" name="Shape 1542"/>
        <p:cNvGrpSpPr/>
        <p:nvPr/>
      </p:nvGrpSpPr>
      <p:grpSpPr>
        <a:xfrm>
          <a:off x="0" y="0"/>
          <a:ext cx="0" cy="0"/>
          <a:chOff x="0" y="0"/>
          <a:chExt cx="0" cy="0"/>
        </a:xfrm>
      </p:grpSpPr>
      <p:sp>
        <p:nvSpPr>
          <p:cNvPr id="1543" name="Google Shape;1543;p30:notes"/>
          <p:cNvSpPr txBox="1"/>
          <p:nvPr>
            <p:ph idx="1" type="body"/>
          </p:nvPr>
        </p:nvSpPr>
        <p:spPr>
          <a:xfrm>
            <a:off x="731838" y="4560888"/>
            <a:ext cx="5851525" cy="4319587"/>
          </a:xfrm>
          <a:prstGeom prst="rect">
            <a:avLst/>
          </a:prstGeom>
          <a:noFill/>
          <a:ln>
            <a:noFill/>
          </a:ln>
        </p:spPr>
        <p:txBody>
          <a:bodyPr anchorCtr="0" anchor="t" bIns="48325" lIns="96650" spcFirstLastPara="1" rIns="96650" wrap="square" tIns="48325">
            <a:noAutofit/>
          </a:bodyPr>
          <a:lstStyle/>
          <a:p>
            <a:pPr indent="0" lvl="0" marL="0" rtl="0" algn="l">
              <a:lnSpc>
                <a:spcPct val="100000"/>
              </a:lnSpc>
              <a:spcBef>
                <a:spcPts val="360"/>
              </a:spcBef>
              <a:spcAft>
                <a:spcPts val="0"/>
              </a:spcAft>
              <a:buSzPts val="1400"/>
              <a:buNone/>
            </a:pPr>
            <a:r>
              <a:t/>
            </a:r>
            <a:endParaRPr/>
          </a:p>
        </p:txBody>
      </p:sp>
      <p:sp>
        <p:nvSpPr>
          <p:cNvPr id="1544" name="Google Shape;1544;p30: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3" name="Shape 1583"/>
        <p:cNvGrpSpPr/>
        <p:nvPr/>
      </p:nvGrpSpPr>
      <p:grpSpPr>
        <a:xfrm>
          <a:off x="0" y="0"/>
          <a:ext cx="0" cy="0"/>
          <a:chOff x="0" y="0"/>
          <a:chExt cx="0" cy="0"/>
        </a:xfrm>
      </p:grpSpPr>
      <p:sp>
        <p:nvSpPr>
          <p:cNvPr id="1584" name="Google Shape;1584;p31:notes"/>
          <p:cNvSpPr txBox="1"/>
          <p:nvPr>
            <p:ph idx="1" type="body"/>
          </p:nvPr>
        </p:nvSpPr>
        <p:spPr>
          <a:xfrm>
            <a:off x="731838" y="4560888"/>
            <a:ext cx="5851525" cy="4319587"/>
          </a:xfrm>
          <a:prstGeom prst="rect">
            <a:avLst/>
          </a:prstGeom>
          <a:noFill/>
          <a:ln>
            <a:noFill/>
          </a:ln>
        </p:spPr>
        <p:txBody>
          <a:bodyPr anchorCtr="0" anchor="t" bIns="48325" lIns="96650" spcFirstLastPara="1" rIns="96650" wrap="square" tIns="48325">
            <a:noAutofit/>
          </a:bodyPr>
          <a:lstStyle/>
          <a:p>
            <a:pPr indent="0" lvl="0" marL="0" rtl="0" algn="l">
              <a:lnSpc>
                <a:spcPct val="100000"/>
              </a:lnSpc>
              <a:spcBef>
                <a:spcPts val="360"/>
              </a:spcBef>
              <a:spcAft>
                <a:spcPts val="0"/>
              </a:spcAft>
              <a:buSzPts val="1400"/>
              <a:buNone/>
            </a:pPr>
            <a:r>
              <a:t/>
            </a:r>
            <a:endParaRPr/>
          </a:p>
        </p:txBody>
      </p:sp>
      <p:sp>
        <p:nvSpPr>
          <p:cNvPr id="1585" name="Google Shape;1585;p31: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1" name="Shape 1591"/>
        <p:cNvGrpSpPr/>
        <p:nvPr/>
      </p:nvGrpSpPr>
      <p:grpSpPr>
        <a:xfrm>
          <a:off x="0" y="0"/>
          <a:ext cx="0" cy="0"/>
          <a:chOff x="0" y="0"/>
          <a:chExt cx="0" cy="0"/>
        </a:xfrm>
      </p:grpSpPr>
      <p:sp>
        <p:nvSpPr>
          <p:cNvPr id="1592" name="Google Shape;1592;p32:notes"/>
          <p:cNvSpPr txBox="1"/>
          <p:nvPr>
            <p:ph idx="1" type="body"/>
          </p:nvPr>
        </p:nvSpPr>
        <p:spPr>
          <a:xfrm>
            <a:off x="731838" y="4560888"/>
            <a:ext cx="5851525" cy="4319587"/>
          </a:xfrm>
          <a:prstGeom prst="rect">
            <a:avLst/>
          </a:prstGeom>
          <a:noFill/>
          <a:ln>
            <a:noFill/>
          </a:ln>
        </p:spPr>
        <p:txBody>
          <a:bodyPr anchorCtr="0" anchor="t" bIns="48325" lIns="96650" spcFirstLastPara="1" rIns="96650" wrap="square" tIns="48325">
            <a:noAutofit/>
          </a:bodyPr>
          <a:lstStyle/>
          <a:p>
            <a:pPr indent="0" lvl="0" marL="0" rtl="0" algn="l">
              <a:lnSpc>
                <a:spcPct val="100000"/>
              </a:lnSpc>
              <a:spcBef>
                <a:spcPts val="360"/>
              </a:spcBef>
              <a:spcAft>
                <a:spcPts val="0"/>
              </a:spcAft>
              <a:buSzPts val="1400"/>
              <a:buNone/>
            </a:pPr>
            <a:r>
              <a:t/>
            </a:r>
            <a:endParaRPr/>
          </a:p>
        </p:txBody>
      </p:sp>
      <p:sp>
        <p:nvSpPr>
          <p:cNvPr id="1593" name="Google Shape;1593;p32: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2" name="Shape 1632"/>
        <p:cNvGrpSpPr/>
        <p:nvPr/>
      </p:nvGrpSpPr>
      <p:grpSpPr>
        <a:xfrm>
          <a:off x="0" y="0"/>
          <a:ext cx="0" cy="0"/>
          <a:chOff x="0" y="0"/>
          <a:chExt cx="0" cy="0"/>
        </a:xfrm>
      </p:grpSpPr>
      <p:sp>
        <p:nvSpPr>
          <p:cNvPr id="1633" name="Google Shape;1633;p33:notes"/>
          <p:cNvSpPr txBox="1"/>
          <p:nvPr>
            <p:ph idx="1" type="body"/>
          </p:nvPr>
        </p:nvSpPr>
        <p:spPr>
          <a:xfrm>
            <a:off x="731838" y="4560888"/>
            <a:ext cx="5851525" cy="4319587"/>
          </a:xfrm>
          <a:prstGeom prst="rect">
            <a:avLst/>
          </a:prstGeom>
          <a:noFill/>
          <a:ln>
            <a:noFill/>
          </a:ln>
        </p:spPr>
        <p:txBody>
          <a:bodyPr anchorCtr="0" anchor="t" bIns="48325" lIns="96650" spcFirstLastPara="1" rIns="96650" wrap="square" tIns="48325">
            <a:noAutofit/>
          </a:bodyPr>
          <a:lstStyle/>
          <a:p>
            <a:pPr indent="0" lvl="0" marL="0" rtl="0" algn="l">
              <a:lnSpc>
                <a:spcPct val="100000"/>
              </a:lnSpc>
              <a:spcBef>
                <a:spcPts val="360"/>
              </a:spcBef>
              <a:spcAft>
                <a:spcPts val="0"/>
              </a:spcAft>
              <a:buSzPts val="1400"/>
              <a:buNone/>
            </a:pPr>
            <a:r>
              <a:t/>
            </a:r>
            <a:endParaRPr/>
          </a:p>
        </p:txBody>
      </p:sp>
      <p:sp>
        <p:nvSpPr>
          <p:cNvPr id="1634" name="Google Shape;1634;p33: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3" name="Shape 1673"/>
        <p:cNvGrpSpPr/>
        <p:nvPr/>
      </p:nvGrpSpPr>
      <p:grpSpPr>
        <a:xfrm>
          <a:off x="0" y="0"/>
          <a:ext cx="0" cy="0"/>
          <a:chOff x="0" y="0"/>
          <a:chExt cx="0" cy="0"/>
        </a:xfrm>
      </p:grpSpPr>
      <p:sp>
        <p:nvSpPr>
          <p:cNvPr id="1674" name="Google Shape;1674;p34:notes"/>
          <p:cNvSpPr txBox="1"/>
          <p:nvPr>
            <p:ph idx="1" type="body"/>
          </p:nvPr>
        </p:nvSpPr>
        <p:spPr>
          <a:xfrm>
            <a:off x="731838" y="4560888"/>
            <a:ext cx="5851525" cy="4319587"/>
          </a:xfrm>
          <a:prstGeom prst="rect">
            <a:avLst/>
          </a:prstGeom>
          <a:noFill/>
          <a:ln>
            <a:noFill/>
          </a:ln>
        </p:spPr>
        <p:txBody>
          <a:bodyPr anchorCtr="0" anchor="t" bIns="48325" lIns="96650" spcFirstLastPara="1" rIns="96650" wrap="square" tIns="48325">
            <a:noAutofit/>
          </a:bodyPr>
          <a:lstStyle/>
          <a:p>
            <a:pPr indent="0" lvl="0" marL="0" rtl="0" algn="l">
              <a:lnSpc>
                <a:spcPct val="100000"/>
              </a:lnSpc>
              <a:spcBef>
                <a:spcPts val="360"/>
              </a:spcBef>
              <a:spcAft>
                <a:spcPts val="0"/>
              </a:spcAft>
              <a:buSzPts val="1400"/>
              <a:buNone/>
            </a:pPr>
            <a:r>
              <a:t/>
            </a:r>
            <a:endParaRPr/>
          </a:p>
        </p:txBody>
      </p:sp>
      <p:sp>
        <p:nvSpPr>
          <p:cNvPr id="1675" name="Google Shape;1675;p34: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0" name="Shape 1680"/>
        <p:cNvGrpSpPr/>
        <p:nvPr/>
      </p:nvGrpSpPr>
      <p:grpSpPr>
        <a:xfrm>
          <a:off x="0" y="0"/>
          <a:ext cx="0" cy="0"/>
          <a:chOff x="0" y="0"/>
          <a:chExt cx="0" cy="0"/>
        </a:xfrm>
      </p:grpSpPr>
      <p:sp>
        <p:nvSpPr>
          <p:cNvPr id="1681" name="Google Shape;1681;p35:notes"/>
          <p:cNvSpPr txBox="1"/>
          <p:nvPr>
            <p:ph idx="1" type="body"/>
          </p:nvPr>
        </p:nvSpPr>
        <p:spPr>
          <a:xfrm>
            <a:off x="731838" y="4560888"/>
            <a:ext cx="5851525" cy="4319587"/>
          </a:xfrm>
          <a:prstGeom prst="rect">
            <a:avLst/>
          </a:prstGeom>
          <a:noFill/>
          <a:ln>
            <a:noFill/>
          </a:ln>
        </p:spPr>
        <p:txBody>
          <a:bodyPr anchorCtr="0" anchor="t" bIns="48325" lIns="96650" spcFirstLastPara="1" rIns="96650" wrap="square" tIns="48325">
            <a:noAutofit/>
          </a:bodyPr>
          <a:lstStyle/>
          <a:p>
            <a:pPr indent="0" lvl="0" marL="0" rtl="0" algn="l">
              <a:lnSpc>
                <a:spcPct val="100000"/>
              </a:lnSpc>
              <a:spcBef>
                <a:spcPts val="360"/>
              </a:spcBef>
              <a:spcAft>
                <a:spcPts val="0"/>
              </a:spcAft>
              <a:buSzPts val="1400"/>
              <a:buNone/>
            </a:pPr>
            <a:r>
              <a:t/>
            </a:r>
            <a:endParaRPr/>
          </a:p>
        </p:txBody>
      </p:sp>
      <p:sp>
        <p:nvSpPr>
          <p:cNvPr id="1682" name="Google Shape;1682;p35: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5" name="Shape 1815"/>
        <p:cNvGrpSpPr/>
        <p:nvPr/>
      </p:nvGrpSpPr>
      <p:grpSpPr>
        <a:xfrm>
          <a:off x="0" y="0"/>
          <a:ext cx="0" cy="0"/>
          <a:chOff x="0" y="0"/>
          <a:chExt cx="0" cy="0"/>
        </a:xfrm>
      </p:grpSpPr>
      <p:sp>
        <p:nvSpPr>
          <p:cNvPr id="1816" name="Google Shape;1816;p36:notes"/>
          <p:cNvSpPr txBox="1"/>
          <p:nvPr>
            <p:ph idx="1" type="body"/>
          </p:nvPr>
        </p:nvSpPr>
        <p:spPr>
          <a:xfrm>
            <a:off x="731838" y="4560888"/>
            <a:ext cx="5851525" cy="4319587"/>
          </a:xfrm>
          <a:prstGeom prst="rect">
            <a:avLst/>
          </a:prstGeom>
          <a:noFill/>
          <a:ln>
            <a:noFill/>
          </a:ln>
        </p:spPr>
        <p:txBody>
          <a:bodyPr anchorCtr="0" anchor="t" bIns="48325" lIns="96650" spcFirstLastPara="1" rIns="96650" wrap="square" tIns="48325">
            <a:noAutofit/>
          </a:bodyPr>
          <a:lstStyle/>
          <a:p>
            <a:pPr indent="0" lvl="0" marL="0" rtl="0" algn="l">
              <a:lnSpc>
                <a:spcPct val="100000"/>
              </a:lnSpc>
              <a:spcBef>
                <a:spcPts val="360"/>
              </a:spcBef>
              <a:spcAft>
                <a:spcPts val="0"/>
              </a:spcAft>
              <a:buSzPts val="1400"/>
              <a:buNone/>
            </a:pPr>
            <a:r>
              <a:t/>
            </a:r>
            <a:endParaRPr/>
          </a:p>
        </p:txBody>
      </p:sp>
      <p:sp>
        <p:nvSpPr>
          <p:cNvPr id="1817" name="Google Shape;1817;p36: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3" name="Shape 1883"/>
        <p:cNvGrpSpPr/>
        <p:nvPr/>
      </p:nvGrpSpPr>
      <p:grpSpPr>
        <a:xfrm>
          <a:off x="0" y="0"/>
          <a:ext cx="0" cy="0"/>
          <a:chOff x="0" y="0"/>
          <a:chExt cx="0" cy="0"/>
        </a:xfrm>
      </p:grpSpPr>
      <p:sp>
        <p:nvSpPr>
          <p:cNvPr id="1884" name="Google Shape;1884;p37:notes"/>
          <p:cNvSpPr txBox="1"/>
          <p:nvPr>
            <p:ph idx="1" type="body"/>
          </p:nvPr>
        </p:nvSpPr>
        <p:spPr>
          <a:xfrm>
            <a:off x="731838" y="4560888"/>
            <a:ext cx="5851525" cy="4319587"/>
          </a:xfrm>
          <a:prstGeom prst="rect">
            <a:avLst/>
          </a:prstGeom>
          <a:noFill/>
          <a:ln>
            <a:noFill/>
          </a:ln>
        </p:spPr>
        <p:txBody>
          <a:bodyPr anchorCtr="0" anchor="t" bIns="48325" lIns="96650" spcFirstLastPara="1" rIns="96650" wrap="square" tIns="48325">
            <a:noAutofit/>
          </a:bodyPr>
          <a:lstStyle/>
          <a:p>
            <a:pPr indent="0" lvl="0" marL="0" rtl="0" algn="l">
              <a:lnSpc>
                <a:spcPct val="100000"/>
              </a:lnSpc>
              <a:spcBef>
                <a:spcPts val="360"/>
              </a:spcBef>
              <a:spcAft>
                <a:spcPts val="0"/>
              </a:spcAft>
              <a:buSzPts val="1400"/>
              <a:buNone/>
            </a:pPr>
            <a:r>
              <a:t/>
            </a:r>
            <a:endParaRPr/>
          </a:p>
        </p:txBody>
      </p:sp>
      <p:sp>
        <p:nvSpPr>
          <p:cNvPr id="1885" name="Google Shape;1885;p37: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p3:notes"/>
          <p:cNvSpPr txBox="1"/>
          <p:nvPr>
            <p:ph idx="1" type="body"/>
          </p:nvPr>
        </p:nvSpPr>
        <p:spPr>
          <a:xfrm>
            <a:off x="731838" y="4560888"/>
            <a:ext cx="5851525" cy="4319587"/>
          </a:xfrm>
          <a:prstGeom prst="rect">
            <a:avLst/>
          </a:prstGeom>
          <a:noFill/>
          <a:ln>
            <a:noFill/>
          </a:ln>
        </p:spPr>
        <p:txBody>
          <a:bodyPr anchorCtr="0" anchor="t" bIns="48325" lIns="96650" spcFirstLastPara="1" rIns="96650" wrap="square" tIns="48325">
            <a:noAutofit/>
          </a:bodyPr>
          <a:lstStyle/>
          <a:p>
            <a:pPr indent="0" lvl="0" marL="0" rtl="0" algn="l">
              <a:lnSpc>
                <a:spcPct val="100000"/>
              </a:lnSpc>
              <a:spcBef>
                <a:spcPts val="360"/>
              </a:spcBef>
              <a:spcAft>
                <a:spcPts val="0"/>
              </a:spcAft>
              <a:buSzPts val="1400"/>
              <a:buNone/>
            </a:pPr>
            <a:r>
              <a:t/>
            </a:r>
            <a:endParaRPr/>
          </a:p>
        </p:txBody>
      </p:sp>
      <p:sp>
        <p:nvSpPr>
          <p:cNvPr id="142" name="Google Shape;142;p3: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0" name="Shape 1890"/>
        <p:cNvGrpSpPr/>
        <p:nvPr/>
      </p:nvGrpSpPr>
      <p:grpSpPr>
        <a:xfrm>
          <a:off x="0" y="0"/>
          <a:ext cx="0" cy="0"/>
          <a:chOff x="0" y="0"/>
          <a:chExt cx="0" cy="0"/>
        </a:xfrm>
      </p:grpSpPr>
      <p:sp>
        <p:nvSpPr>
          <p:cNvPr id="1891" name="Google Shape;1891;p38:notes"/>
          <p:cNvSpPr txBox="1"/>
          <p:nvPr>
            <p:ph idx="1" type="body"/>
          </p:nvPr>
        </p:nvSpPr>
        <p:spPr>
          <a:xfrm>
            <a:off x="731838" y="4560888"/>
            <a:ext cx="5851525" cy="4319587"/>
          </a:xfrm>
          <a:prstGeom prst="rect">
            <a:avLst/>
          </a:prstGeom>
          <a:noFill/>
          <a:ln>
            <a:noFill/>
          </a:ln>
        </p:spPr>
        <p:txBody>
          <a:bodyPr anchorCtr="0" anchor="t" bIns="48325" lIns="96650" spcFirstLastPara="1" rIns="96650" wrap="square" tIns="48325">
            <a:noAutofit/>
          </a:bodyPr>
          <a:lstStyle/>
          <a:p>
            <a:pPr indent="0" lvl="0" marL="0" rtl="0" algn="l">
              <a:lnSpc>
                <a:spcPct val="100000"/>
              </a:lnSpc>
              <a:spcBef>
                <a:spcPts val="360"/>
              </a:spcBef>
              <a:spcAft>
                <a:spcPts val="0"/>
              </a:spcAft>
              <a:buSzPts val="1400"/>
              <a:buNone/>
            </a:pPr>
            <a:r>
              <a:t/>
            </a:r>
            <a:endParaRPr/>
          </a:p>
        </p:txBody>
      </p:sp>
      <p:sp>
        <p:nvSpPr>
          <p:cNvPr id="1892" name="Google Shape;1892;p38: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8" name="Shape 1898"/>
        <p:cNvGrpSpPr/>
        <p:nvPr/>
      </p:nvGrpSpPr>
      <p:grpSpPr>
        <a:xfrm>
          <a:off x="0" y="0"/>
          <a:ext cx="0" cy="0"/>
          <a:chOff x="0" y="0"/>
          <a:chExt cx="0" cy="0"/>
        </a:xfrm>
      </p:grpSpPr>
      <p:sp>
        <p:nvSpPr>
          <p:cNvPr id="1899" name="Google Shape;1899;p39:notes"/>
          <p:cNvSpPr txBox="1"/>
          <p:nvPr>
            <p:ph idx="1" type="body"/>
          </p:nvPr>
        </p:nvSpPr>
        <p:spPr>
          <a:xfrm>
            <a:off x="731838" y="4560888"/>
            <a:ext cx="5851525" cy="4319587"/>
          </a:xfrm>
          <a:prstGeom prst="rect">
            <a:avLst/>
          </a:prstGeom>
          <a:noFill/>
          <a:ln>
            <a:noFill/>
          </a:ln>
        </p:spPr>
        <p:txBody>
          <a:bodyPr anchorCtr="0" anchor="t" bIns="48325" lIns="96650" spcFirstLastPara="1" rIns="96650" wrap="square" tIns="48325">
            <a:noAutofit/>
          </a:bodyPr>
          <a:lstStyle/>
          <a:p>
            <a:pPr indent="0" lvl="0" marL="0" rtl="0" algn="l">
              <a:lnSpc>
                <a:spcPct val="100000"/>
              </a:lnSpc>
              <a:spcBef>
                <a:spcPts val="360"/>
              </a:spcBef>
              <a:spcAft>
                <a:spcPts val="0"/>
              </a:spcAft>
              <a:buSzPts val="1400"/>
              <a:buNone/>
            </a:pPr>
            <a:r>
              <a:t/>
            </a:r>
            <a:endParaRPr/>
          </a:p>
        </p:txBody>
      </p:sp>
      <p:sp>
        <p:nvSpPr>
          <p:cNvPr id="1900" name="Google Shape;1900;p39: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1" name="Shape 1971"/>
        <p:cNvGrpSpPr/>
        <p:nvPr/>
      </p:nvGrpSpPr>
      <p:grpSpPr>
        <a:xfrm>
          <a:off x="0" y="0"/>
          <a:ext cx="0" cy="0"/>
          <a:chOff x="0" y="0"/>
          <a:chExt cx="0" cy="0"/>
        </a:xfrm>
      </p:grpSpPr>
      <p:sp>
        <p:nvSpPr>
          <p:cNvPr id="1972" name="Google Shape;1972;p40:notes"/>
          <p:cNvSpPr txBox="1"/>
          <p:nvPr>
            <p:ph idx="1" type="body"/>
          </p:nvPr>
        </p:nvSpPr>
        <p:spPr>
          <a:xfrm>
            <a:off x="731838" y="4560888"/>
            <a:ext cx="5851525" cy="4319587"/>
          </a:xfrm>
          <a:prstGeom prst="rect">
            <a:avLst/>
          </a:prstGeom>
          <a:noFill/>
          <a:ln>
            <a:noFill/>
          </a:ln>
        </p:spPr>
        <p:txBody>
          <a:bodyPr anchorCtr="0" anchor="t" bIns="48325" lIns="96650" spcFirstLastPara="1" rIns="96650" wrap="square" tIns="48325">
            <a:noAutofit/>
          </a:bodyPr>
          <a:lstStyle/>
          <a:p>
            <a:pPr indent="0" lvl="0" marL="0" rtl="0" algn="l">
              <a:lnSpc>
                <a:spcPct val="100000"/>
              </a:lnSpc>
              <a:spcBef>
                <a:spcPts val="360"/>
              </a:spcBef>
              <a:spcAft>
                <a:spcPts val="0"/>
              </a:spcAft>
              <a:buSzPts val="1400"/>
              <a:buNone/>
            </a:pPr>
            <a:r>
              <a:t/>
            </a:r>
            <a:endParaRPr/>
          </a:p>
        </p:txBody>
      </p:sp>
      <p:sp>
        <p:nvSpPr>
          <p:cNvPr id="1973" name="Google Shape;1973;p40: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7" name="Shape 2047"/>
        <p:cNvGrpSpPr/>
        <p:nvPr/>
      </p:nvGrpSpPr>
      <p:grpSpPr>
        <a:xfrm>
          <a:off x="0" y="0"/>
          <a:ext cx="0" cy="0"/>
          <a:chOff x="0" y="0"/>
          <a:chExt cx="0" cy="0"/>
        </a:xfrm>
      </p:grpSpPr>
      <p:sp>
        <p:nvSpPr>
          <p:cNvPr id="2048" name="Google Shape;2048;p41:notes"/>
          <p:cNvSpPr txBox="1"/>
          <p:nvPr>
            <p:ph idx="1" type="body"/>
          </p:nvPr>
        </p:nvSpPr>
        <p:spPr>
          <a:xfrm>
            <a:off x="731838" y="4560888"/>
            <a:ext cx="5851525" cy="4319587"/>
          </a:xfrm>
          <a:prstGeom prst="rect">
            <a:avLst/>
          </a:prstGeom>
          <a:noFill/>
          <a:ln>
            <a:noFill/>
          </a:ln>
        </p:spPr>
        <p:txBody>
          <a:bodyPr anchorCtr="0" anchor="t" bIns="48325" lIns="96650" spcFirstLastPara="1" rIns="96650" wrap="square" tIns="48325">
            <a:noAutofit/>
          </a:bodyPr>
          <a:lstStyle/>
          <a:p>
            <a:pPr indent="0" lvl="0" marL="0" rtl="0" algn="l">
              <a:lnSpc>
                <a:spcPct val="100000"/>
              </a:lnSpc>
              <a:spcBef>
                <a:spcPts val="360"/>
              </a:spcBef>
              <a:spcAft>
                <a:spcPts val="0"/>
              </a:spcAft>
              <a:buSzPts val="1400"/>
              <a:buNone/>
            </a:pPr>
            <a:r>
              <a:t/>
            </a:r>
            <a:endParaRPr/>
          </a:p>
        </p:txBody>
      </p:sp>
      <p:sp>
        <p:nvSpPr>
          <p:cNvPr id="2049" name="Google Shape;2049;p41: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6" name="Shape 2116"/>
        <p:cNvGrpSpPr/>
        <p:nvPr/>
      </p:nvGrpSpPr>
      <p:grpSpPr>
        <a:xfrm>
          <a:off x="0" y="0"/>
          <a:ext cx="0" cy="0"/>
          <a:chOff x="0" y="0"/>
          <a:chExt cx="0" cy="0"/>
        </a:xfrm>
      </p:grpSpPr>
      <p:sp>
        <p:nvSpPr>
          <p:cNvPr id="2117" name="Google Shape;2117;p42:notes"/>
          <p:cNvSpPr txBox="1"/>
          <p:nvPr>
            <p:ph idx="1" type="body"/>
          </p:nvPr>
        </p:nvSpPr>
        <p:spPr>
          <a:xfrm>
            <a:off x="731838" y="4560888"/>
            <a:ext cx="5851525" cy="4319587"/>
          </a:xfrm>
          <a:prstGeom prst="rect">
            <a:avLst/>
          </a:prstGeom>
          <a:noFill/>
          <a:ln>
            <a:noFill/>
          </a:ln>
        </p:spPr>
        <p:txBody>
          <a:bodyPr anchorCtr="0" anchor="t" bIns="48325" lIns="96650" spcFirstLastPara="1" rIns="96650" wrap="square" tIns="48325">
            <a:noAutofit/>
          </a:bodyPr>
          <a:lstStyle/>
          <a:p>
            <a:pPr indent="0" lvl="0" marL="0" rtl="0" algn="l">
              <a:lnSpc>
                <a:spcPct val="100000"/>
              </a:lnSpc>
              <a:spcBef>
                <a:spcPts val="360"/>
              </a:spcBef>
              <a:spcAft>
                <a:spcPts val="0"/>
              </a:spcAft>
              <a:buSzPts val="1400"/>
              <a:buNone/>
            </a:pPr>
            <a:r>
              <a:t/>
            </a:r>
            <a:endParaRPr/>
          </a:p>
        </p:txBody>
      </p:sp>
      <p:sp>
        <p:nvSpPr>
          <p:cNvPr id="2118" name="Google Shape;2118;p42: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0" name="Shape 2190"/>
        <p:cNvGrpSpPr/>
        <p:nvPr/>
      </p:nvGrpSpPr>
      <p:grpSpPr>
        <a:xfrm>
          <a:off x="0" y="0"/>
          <a:ext cx="0" cy="0"/>
          <a:chOff x="0" y="0"/>
          <a:chExt cx="0" cy="0"/>
        </a:xfrm>
      </p:grpSpPr>
      <p:sp>
        <p:nvSpPr>
          <p:cNvPr id="2191" name="Google Shape;2191;p43:notes"/>
          <p:cNvSpPr txBox="1"/>
          <p:nvPr>
            <p:ph idx="1" type="body"/>
          </p:nvPr>
        </p:nvSpPr>
        <p:spPr>
          <a:xfrm>
            <a:off x="731838" y="4560888"/>
            <a:ext cx="5851525" cy="4319587"/>
          </a:xfrm>
          <a:prstGeom prst="rect">
            <a:avLst/>
          </a:prstGeom>
          <a:noFill/>
          <a:ln>
            <a:noFill/>
          </a:ln>
        </p:spPr>
        <p:txBody>
          <a:bodyPr anchorCtr="0" anchor="t" bIns="48325" lIns="96650" spcFirstLastPara="1" rIns="96650" wrap="square" tIns="48325">
            <a:noAutofit/>
          </a:bodyPr>
          <a:lstStyle/>
          <a:p>
            <a:pPr indent="0" lvl="0" marL="0" rtl="0" algn="l">
              <a:lnSpc>
                <a:spcPct val="100000"/>
              </a:lnSpc>
              <a:spcBef>
                <a:spcPts val="360"/>
              </a:spcBef>
              <a:spcAft>
                <a:spcPts val="0"/>
              </a:spcAft>
              <a:buSzPts val="1400"/>
              <a:buNone/>
            </a:pPr>
            <a:r>
              <a:t/>
            </a:r>
            <a:endParaRPr/>
          </a:p>
        </p:txBody>
      </p:sp>
      <p:sp>
        <p:nvSpPr>
          <p:cNvPr id="2192" name="Google Shape;2192;p43: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3" name="Shape 2283"/>
        <p:cNvGrpSpPr/>
        <p:nvPr/>
      </p:nvGrpSpPr>
      <p:grpSpPr>
        <a:xfrm>
          <a:off x="0" y="0"/>
          <a:ext cx="0" cy="0"/>
          <a:chOff x="0" y="0"/>
          <a:chExt cx="0" cy="0"/>
        </a:xfrm>
      </p:grpSpPr>
      <p:sp>
        <p:nvSpPr>
          <p:cNvPr id="2284" name="Google Shape;2284;p44:notes"/>
          <p:cNvSpPr txBox="1"/>
          <p:nvPr>
            <p:ph idx="1" type="body"/>
          </p:nvPr>
        </p:nvSpPr>
        <p:spPr>
          <a:xfrm>
            <a:off x="731838" y="4560888"/>
            <a:ext cx="5851525" cy="4319587"/>
          </a:xfrm>
          <a:prstGeom prst="rect">
            <a:avLst/>
          </a:prstGeom>
          <a:noFill/>
          <a:ln>
            <a:noFill/>
          </a:ln>
        </p:spPr>
        <p:txBody>
          <a:bodyPr anchorCtr="0" anchor="t" bIns="48325" lIns="96650" spcFirstLastPara="1" rIns="96650" wrap="square" tIns="48325">
            <a:noAutofit/>
          </a:bodyPr>
          <a:lstStyle/>
          <a:p>
            <a:pPr indent="0" lvl="0" marL="0" rtl="0" algn="l">
              <a:lnSpc>
                <a:spcPct val="100000"/>
              </a:lnSpc>
              <a:spcBef>
                <a:spcPts val="360"/>
              </a:spcBef>
              <a:spcAft>
                <a:spcPts val="0"/>
              </a:spcAft>
              <a:buSzPts val="1400"/>
              <a:buNone/>
            </a:pPr>
            <a:r>
              <a:t/>
            </a:r>
            <a:endParaRPr/>
          </a:p>
        </p:txBody>
      </p:sp>
      <p:sp>
        <p:nvSpPr>
          <p:cNvPr id="2285" name="Google Shape;2285;p44: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9" name="Shape 2289"/>
        <p:cNvGrpSpPr/>
        <p:nvPr/>
      </p:nvGrpSpPr>
      <p:grpSpPr>
        <a:xfrm>
          <a:off x="0" y="0"/>
          <a:ext cx="0" cy="0"/>
          <a:chOff x="0" y="0"/>
          <a:chExt cx="0" cy="0"/>
        </a:xfrm>
      </p:grpSpPr>
      <p:sp>
        <p:nvSpPr>
          <p:cNvPr id="2290" name="Google Shape;2290;p45:notes"/>
          <p:cNvSpPr txBox="1"/>
          <p:nvPr>
            <p:ph idx="1" type="body"/>
          </p:nvPr>
        </p:nvSpPr>
        <p:spPr>
          <a:xfrm>
            <a:off x="731838" y="4560888"/>
            <a:ext cx="5851525" cy="4319587"/>
          </a:xfrm>
          <a:prstGeom prst="rect">
            <a:avLst/>
          </a:prstGeom>
          <a:noFill/>
          <a:ln>
            <a:noFill/>
          </a:ln>
        </p:spPr>
        <p:txBody>
          <a:bodyPr anchorCtr="0" anchor="t" bIns="48325" lIns="96650" spcFirstLastPara="1" rIns="96650" wrap="square" tIns="48325">
            <a:noAutofit/>
          </a:bodyPr>
          <a:lstStyle/>
          <a:p>
            <a:pPr indent="0" lvl="0" marL="0" rtl="0" algn="l">
              <a:lnSpc>
                <a:spcPct val="100000"/>
              </a:lnSpc>
              <a:spcBef>
                <a:spcPts val="360"/>
              </a:spcBef>
              <a:spcAft>
                <a:spcPts val="0"/>
              </a:spcAft>
              <a:buSzPts val="1400"/>
              <a:buNone/>
            </a:pPr>
            <a:r>
              <a:t/>
            </a:r>
            <a:endParaRPr/>
          </a:p>
        </p:txBody>
      </p:sp>
      <p:sp>
        <p:nvSpPr>
          <p:cNvPr id="2291" name="Google Shape;2291;p45: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6" name="Shape 2296"/>
        <p:cNvGrpSpPr/>
        <p:nvPr/>
      </p:nvGrpSpPr>
      <p:grpSpPr>
        <a:xfrm>
          <a:off x="0" y="0"/>
          <a:ext cx="0" cy="0"/>
          <a:chOff x="0" y="0"/>
          <a:chExt cx="0" cy="0"/>
        </a:xfrm>
      </p:grpSpPr>
      <p:sp>
        <p:nvSpPr>
          <p:cNvPr id="2297" name="Google Shape;2297;g29ecfe62c4e_0_0:notes"/>
          <p:cNvSpPr/>
          <p:nvPr>
            <p:ph idx="2" type="sldImg"/>
          </p:nvPr>
        </p:nvSpPr>
        <p:spPr>
          <a:xfrm>
            <a:off x="1257300" y="720725"/>
            <a:ext cx="4800600" cy="3600600"/>
          </a:xfrm>
          <a:custGeom>
            <a:rect b="b" l="l" r="r" t="t"/>
            <a:pathLst>
              <a:path extrusionOk="0" h="120000" w="120000">
                <a:moveTo>
                  <a:pt x="0" y="0"/>
                </a:moveTo>
                <a:lnTo>
                  <a:pt x="120000" y="0"/>
                </a:lnTo>
                <a:lnTo>
                  <a:pt x="120000" y="120000"/>
                </a:lnTo>
                <a:lnTo>
                  <a:pt x="0" y="120000"/>
                </a:lnTo>
                <a:close/>
              </a:path>
            </a:pathLst>
          </a:custGeom>
        </p:spPr>
      </p:sp>
      <p:sp>
        <p:nvSpPr>
          <p:cNvPr id="2298" name="Google Shape;2298;g29ecfe62c4e_0_0:notes"/>
          <p:cNvSpPr txBox="1"/>
          <p:nvPr>
            <p:ph idx="1" type="body"/>
          </p:nvPr>
        </p:nvSpPr>
        <p:spPr>
          <a:xfrm>
            <a:off x="731838" y="4560888"/>
            <a:ext cx="5851500" cy="4319700"/>
          </a:xfrm>
          <a:prstGeom prst="rect">
            <a:avLst/>
          </a:prstGeom>
        </p:spPr>
        <p:txBody>
          <a:bodyPr anchorCtr="0" anchor="t" bIns="48325" lIns="96650" spcFirstLastPara="1" rIns="96650" wrap="square" tIns="48325">
            <a:noAutofit/>
          </a:bodyPr>
          <a:lstStyle/>
          <a:p>
            <a:pPr indent="0" lvl="0" marL="0" rtl="0" algn="l">
              <a:spcBef>
                <a:spcPts val="360"/>
              </a:spcBef>
              <a:spcAft>
                <a:spcPts val="0"/>
              </a:spcAft>
              <a:buNone/>
            </a:pPr>
            <a:r>
              <a:t/>
            </a:r>
            <a:endParaRPr/>
          </a:p>
        </p:txBody>
      </p:sp>
      <p:sp>
        <p:nvSpPr>
          <p:cNvPr id="2299" name="Google Shape;2299;g29ecfe62c4e_0_0:notes"/>
          <p:cNvSpPr txBox="1"/>
          <p:nvPr>
            <p:ph idx="12" type="sldNum"/>
          </p:nvPr>
        </p:nvSpPr>
        <p:spPr>
          <a:xfrm>
            <a:off x="4143375" y="9120188"/>
            <a:ext cx="3170100" cy="479400"/>
          </a:xfrm>
          <a:prstGeom prst="rect">
            <a:avLst/>
          </a:prstGeom>
        </p:spPr>
        <p:txBody>
          <a:bodyPr anchorCtr="0" anchor="b" bIns="48325" lIns="96650" spcFirstLastPara="1" rIns="96650" wrap="square" tIns="48325">
            <a:noAutofit/>
          </a:bodyPr>
          <a:lstStyle/>
          <a:p>
            <a:pPr indent="0" lvl="0" marL="0" rtl="0" algn="r">
              <a:spcBef>
                <a:spcPts val="0"/>
              </a:spcBef>
              <a:spcAft>
                <a:spcPts val="0"/>
              </a:spcAft>
              <a:buClr>
                <a:srgbClr val="000000"/>
              </a:buClr>
              <a:buSzPts val="1300"/>
              <a:buFont typeface="Arial"/>
              <a:buNone/>
            </a:pPr>
            <a:fld id="{00000000-1234-1234-1234-123412341234}" type="slidenum">
              <a:rPr lang="en-US"/>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4" name="Shape 2304"/>
        <p:cNvGrpSpPr/>
        <p:nvPr/>
      </p:nvGrpSpPr>
      <p:grpSpPr>
        <a:xfrm>
          <a:off x="0" y="0"/>
          <a:ext cx="0" cy="0"/>
          <a:chOff x="0" y="0"/>
          <a:chExt cx="0" cy="0"/>
        </a:xfrm>
      </p:grpSpPr>
      <p:sp>
        <p:nvSpPr>
          <p:cNvPr id="2305" name="Google Shape;2305;g29ecfe62c4e_0_7:notes"/>
          <p:cNvSpPr/>
          <p:nvPr>
            <p:ph idx="2" type="sldImg"/>
          </p:nvPr>
        </p:nvSpPr>
        <p:spPr>
          <a:xfrm>
            <a:off x="1257300" y="720725"/>
            <a:ext cx="4800600" cy="3600600"/>
          </a:xfrm>
          <a:custGeom>
            <a:rect b="b" l="l" r="r" t="t"/>
            <a:pathLst>
              <a:path extrusionOk="0" h="120000" w="120000">
                <a:moveTo>
                  <a:pt x="0" y="0"/>
                </a:moveTo>
                <a:lnTo>
                  <a:pt x="120000" y="0"/>
                </a:lnTo>
                <a:lnTo>
                  <a:pt x="120000" y="120000"/>
                </a:lnTo>
                <a:lnTo>
                  <a:pt x="0" y="120000"/>
                </a:lnTo>
                <a:close/>
              </a:path>
            </a:pathLst>
          </a:custGeom>
        </p:spPr>
      </p:sp>
      <p:sp>
        <p:nvSpPr>
          <p:cNvPr id="2306" name="Google Shape;2306;g29ecfe62c4e_0_7:notes"/>
          <p:cNvSpPr txBox="1"/>
          <p:nvPr>
            <p:ph idx="1" type="body"/>
          </p:nvPr>
        </p:nvSpPr>
        <p:spPr>
          <a:xfrm>
            <a:off x="731838" y="4560888"/>
            <a:ext cx="5851500" cy="4319700"/>
          </a:xfrm>
          <a:prstGeom prst="rect">
            <a:avLst/>
          </a:prstGeom>
        </p:spPr>
        <p:txBody>
          <a:bodyPr anchorCtr="0" anchor="t" bIns="48325" lIns="96650" spcFirstLastPara="1" rIns="96650" wrap="square" tIns="48325">
            <a:noAutofit/>
          </a:bodyPr>
          <a:lstStyle/>
          <a:p>
            <a:pPr indent="0" lvl="0" marL="0" rtl="0" algn="l">
              <a:spcBef>
                <a:spcPts val="360"/>
              </a:spcBef>
              <a:spcAft>
                <a:spcPts val="0"/>
              </a:spcAft>
              <a:buNone/>
            </a:pPr>
            <a:r>
              <a:t/>
            </a:r>
            <a:endParaRPr/>
          </a:p>
        </p:txBody>
      </p:sp>
      <p:sp>
        <p:nvSpPr>
          <p:cNvPr id="2307" name="Google Shape;2307;g29ecfe62c4e_0_7:notes"/>
          <p:cNvSpPr txBox="1"/>
          <p:nvPr>
            <p:ph idx="12" type="sldNum"/>
          </p:nvPr>
        </p:nvSpPr>
        <p:spPr>
          <a:xfrm>
            <a:off x="4143375" y="9120188"/>
            <a:ext cx="3170100" cy="479400"/>
          </a:xfrm>
          <a:prstGeom prst="rect">
            <a:avLst/>
          </a:prstGeom>
        </p:spPr>
        <p:txBody>
          <a:bodyPr anchorCtr="0" anchor="b" bIns="48325" lIns="96650" spcFirstLastPara="1" rIns="96650" wrap="square" tIns="48325">
            <a:noAutofit/>
          </a:bodyPr>
          <a:lstStyle/>
          <a:p>
            <a:pPr indent="0" lvl="0" marL="0" rtl="0" algn="r">
              <a:spcBef>
                <a:spcPts val="0"/>
              </a:spcBef>
              <a:spcAft>
                <a:spcPts val="0"/>
              </a:spcAft>
              <a:buClr>
                <a:srgbClr val="000000"/>
              </a:buClr>
              <a:buSzPts val="1300"/>
              <a:buFont typeface="Arial"/>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p4:notes"/>
          <p:cNvSpPr txBox="1"/>
          <p:nvPr>
            <p:ph idx="1" type="body"/>
          </p:nvPr>
        </p:nvSpPr>
        <p:spPr>
          <a:xfrm>
            <a:off x="731838" y="4560888"/>
            <a:ext cx="5851525" cy="4319587"/>
          </a:xfrm>
          <a:prstGeom prst="rect">
            <a:avLst/>
          </a:prstGeom>
          <a:noFill/>
          <a:ln>
            <a:noFill/>
          </a:ln>
        </p:spPr>
        <p:txBody>
          <a:bodyPr anchorCtr="0" anchor="t" bIns="48325" lIns="96650" spcFirstLastPara="1" rIns="96650" wrap="square" tIns="48325">
            <a:noAutofit/>
          </a:bodyPr>
          <a:lstStyle/>
          <a:p>
            <a:pPr indent="0" lvl="0" marL="0" rtl="0" algn="l">
              <a:lnSpc>
                <a:spcPct val="100000"/>
              </a:lnSpc>
              <a:spcBef>
                <a:spcPts val="360"/>
              </a:spcBef>
              <a:spcAft>
                <a:spcPts val="0"/>
              </a:spcAft>
              <a:buSzPts val="1400"/>
              <a:buNone/>
            </a:pPr>
            <a:r>
              <a:t/>
            </a:r>
            <a:endParaRPr/>
          </a:p>
        </p:txBody>
      </p:sp>
      <p:sp>
        <p:nvSpPr>
          <p:cNvPr id="150" name="Google Shape;150;p4: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4" name="Shape 2314"/>
        <p:cNvGrpSpPr/>
        <p:nvPr/>
      </p:nvGrpSpPr>
      <p:grpSpPr>
        <a:xfrm>
          <a:off x="0" y="0"/>
          <a:ext cx="0" cy="0"/>
          <a:chOff x="0" y="0"/>
          <a:chExt cx="0" cy="0"/>
        </a:xfrm>
      </p:grpSpPr>
      <p:sp>
        <p:nvSpPr>
          <p:cNvPr id="2315" name="Google Shape;2315;g29ecfe8556f_0_4:notes"/>
          <p:cNvSpPr/>
          <p:nvPr>
            <p:ph idx="2" type="sldImg"/>
          </p:nvPr>
        </p:nvSpPr>
        <p:spPr>
          <a:xfrm>
            <a:off x="1257300" y="720725"/>
            <a:ext cx="4800600" cy="3600600"/>
          </a:xfrm>
          <a:custGeom>
            <a:rect b="b" l="l" r="r" t="t"/>
            <a:pathLst>
              <a:path extrusionOk="0" h="120000" w="120000">
                <a:moveTo>
                  <a:pt x="0" y="0"/>
                </a:moveTo>
                <a:lnTo>
                  <a:pt x="120000" y="0"/>
                </a:lnTo>
                <a:lnTo>
                  <a:pt x="120000" y="120000"/>
                </a:lnTo>
                <a:lnTo>
                  <a:pt x="0" y="120000"/>
                </a:lnTo>
                <a:close/>
              </a:path>
            </a:pathLst>
          </a:custGeom>
        </p:spPr>
      </p:sp>
      <p:sp>
        <p:nvSpPr>
          <p:cNvPr id="2316" name="Google Shape;2316;g29ecfe8556f_0_4:notes"/>
          <p:cNvSpPr txBox="1"/>
          <p:nvPr>
            <p:ph idx="1" type="body"/>
          </p:nvPr>
        </p:nvSpPr>
        <p:spPr>
          <a:xfrm>
            <a:off x="731838" y="4560888"/>
            <a:ext cx="5851500" cy="4319700"/>
          </a:xfrm>
          <a:prstGeom prst="rect">
            <a:avLst/>
          </a:prstGeom>
        </p:spPr>
        <p:txBody>
          <a:bodyPr anchorCtr="0" anchor="t" bIns="48325" lIns="96650" spcFirstLastPara="1" rIns="96650" wrap="square" tIns="48325">
            <a:noAutofit/>
          </a:bodyPr>
          <a:lstStyle/>
          <a:p>
            <a:pPr indent="0" lvl="0" marL="0" rtl="0" algn="l">
              <a:spcBef>
                <a:spcPts val="360"/>
              </a:spcBef>
              <a:spcAft>
                <a:spcPts val="0"/>
              </a:spcAft>
              <a:buNone/>
            </a:pPr>
            <a:r>
              <a:t/>
            </a:r>
            <a:endParaRPr/>
          </a:p>
        </p:txBody>
      </p:sp>
      <p:sp>
        <p:nvSpPr>
          <p:cNvPr id="2317" name="Google Shape;2317;g29ecfe8556f_0_4:notes"/>
          <p:cNvSpPr txBox="1"/>
          <p:nvPr>
            <p:ph idx="12" type="sldNum"/>
          </p:nvPr>
        </p:nvSpPr>
        <p:spPr>
          <a:xfrm>
            <a:off x="4143375" y="9120188"/>
            <a:ext cx="3170100" cy="479400"/>
          </a:xfrm>
          <a:prstGeom prst="rect">
            <a:avLst/>
          </a:prstGeom>
        </p:spPr>
        <p:txBody>
          <a:bodyPr anchorCtr="0" anchor="b" bIns="48325" lIns="96650" spcFirstLastPara="1" rIns="96650" wrap="square" tIns="48325">
            <a:noAutofit/>
          </a:bodyPr>
          <a:lstStyle/>
          <a:p>
            <a:pPr indent="0" lvl="0" marL="0" rtl="0" algn="r">
              <a:spcBef>
                <a:spcPts val="0"/>
              </a:spcBef>
              <a:spcAft>
                <a:spcPts val="0"/>
              </a:spcAft>
              <a:buClr>
                <a:srgbClr val="000000"/>
              </a:buClr>
              <a:buSzPts val="1300"/>
              <a:buFont typeface="Arial"/>
              <a:buNone/>
            </a:pPr>
            <a:fld id="{00000000-1234-1234-1234-123412341234}" type="slidenum">
              <a:rPr lang="en-US"/>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5" name="Shape 2325"/>
        <p:cNvGrpSpPr/>
        <p:nvPr/>
      </p:nvGrpSpPr>
      <p:grpSpPr>
        <a:xfrm>
          <a:off x="0" y="0"/>
          <a:ext cx="0" cy="0"/>
          <a:chOff x="0" y="0"/>
          <a:chExt cx="0" cy="0"/>
        </a:xfrm>
      </p:grpSpPr>
      <p:sp>
        <p:nvSpPr>
          <p:cNvPr id="2326" name="Google Shape;2326;g29ecfe8556f_0_14:notes"/>
          <p:cNvSpPr/>
          <p:nvPr>
            <p:ph idx="2" type="sldImg"/>
          </p:nvPr>
        </p:nvSpPr>
        <p:spPr>
          <a:xfrm>
            <a:off x="1257300" y="720725"/>
            <a:ext cx="4800600" cy="3600600"/>
          </a:xfrm>
          <a:custGeom>
            <a:rect b="b" l="l" r="r" t="t"/>
            <a:pathLst>
              <a:path extrusionOk="0" h="120000" w="120000">
                <a:moveTo>
                  <a:pt x="0" y="0"/>
                </a:moveTo>
                <a:lnTo>
                  <a:pt x="120000" y="0"/>
                </a:lnTo>
                <a:lnTo>
                  <a:pt x="120000" y="120000"/>
                </a:lnTo>
                <a:lnTo>
                  <a:pt x="0" y="120000"/>
                </a:lnTo>
                <a:close/>
              </a:path>
            </a:pathLst>
          </a:custGeom>
        </p:spPr>
      </p:sp>
      <p:sp>
        <p:nvSpPr>
          <p:cNvPr id="2327" name="Google Shape;2327;g29ecfe8556f_0_14:notes"/>
          <p:cNvSpPr txBox="1"/>
          <p:nvPr>
            <p:ph idx="1" type="body"/>
          </p:nvPr>
        </p:nvSpPr>
        <p:spPr>
          <a:xfrm>
            <a:off x="731838" y="4560888"/>
            <a:ext cx="5851500" cy="4319700"/>
          </a:xfrm>
          <a:prstGeom prst="rect">
            <a:avLst/>
          </a:prstGeom>
        </p:spPr>
        <p:txBody>
          <a:bodyPr anchorCtr="0" anchor="t" bIns="48325" lIns="96650" spcFirstLastPara="1" rIns="96650" wrap="square" tIns="48325">
            <a:noAutofit/>
          </a:bodyPr>
          <a:lstStyle/>
          <a:p>
            <a:pPr indent="0" lvl="0" marL="0" rtl="0" algn="l">
              <a:spcBef>
                <a:spcPts val="360"/>
              </a:spcBef>
              <a:spcAft>
                <a:spcPts val="0"/>
              </a:spcAft>
              <a:buNone/>
            </a:pPr>
            <a:r>
              <a:t/>
            </a:r>
            <a:endParaRPr/>
          </a:p>
        </p:txBody>
      </p:sp>
      <p:sp>
        <p:nvSpPr>
          <p:cNvPr id="2328" name="Google Shape;2328;g29ecfe8556f_0_14:notes"/>
          <p:cNvSpPr txBox="1"/>
          <p:nvPr>
            <p:ph idx="12" type="sldNum"/>
          </p:nvPr>
        </p:nvSpPr>
        <p:spPr>
          <a:xfrm>
            <a:off x="4143375" y="9120188"/>
            <a:ext cx="3170100" cy="479400"/>
          </a:xfrm>
          <a:prstGeom prst="rect">
            <a:avLst/>
          </a:prstGeom>
        </p:spPr>
        <p:txBody>
          <a:bodyPr anchorCtr="0" anchor="b" bIns="48325" lIns="96650" spcFirstLastPara="1" rIns="96650" wrap="square" tIns="48325">
            <a:noAutofit/>
          </a:bodyPr>
          <a:lstStyle/>
          <a:p>
            <a:pPr indent="0" lvl="0" marL="0" rtl="0" algn="r">
              <a:spcBef>
                <a:spcPts val="0"/>
              </a:spcBef>
              <a:spcAft>
                <a:spcPts val="0"/>
              </a:spcAft>
              <a:buClr>
                <a:srgbClr val="000000"/>
              </a:buClr>
              <a:buSzPts val="1300"/>
              <a:buFont typeface="Arial"/>
              <a:buNone/>
            </a:pPr>
            <a:fld id="{00000000-1234-1234-1234-123412341234}" type="slidenum">
              <a:rPr lang="en-US"/>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6" name="Shape 2336"/>
        <p:cNvGrpSpPr/>
        <p:nvPr/>
      </p:nvGrpSpPr>
      <p:grpSpPr>
        <a:xfrm>
          <a:off x="0" y="0"/>
          <a:ext cx="0" cy="0"/>
          <a:chOff x="0" y="0"/>
          <a:chExt cx="0" cy="0"/>
        </a:xfrm>
      </p:grpSpPr>
      <p:sp>
        <p:nvSpPr>
          <p:cNvPr id="2337" name="Google Shape;2337;g29ecfe8556f_0_25:notes"/>
          <p:cNvSpPr/>
          <p:nvPr>
            <p:ph idx="2" type="sldImg"/>
          </p:nvPr>
        </p:nvSpPr>
        <p:spPr>
          <a:xfrm>
            <a:off x="1257300" y="720725"/>
            <a:ext cx="4800600" cy="3600600"/>
          </a:xfrm>
          <a:custGeom>
            <a:rect b="b" l="l" r="r" t="t"/>
            <a:pathLst>
              <a:path extrusionOk="0" h="120000" w="120000">
                <a:moveTo>
                  <a:pt x="0" y="0"/>
                </a:moveTo>
                <a:lnTo>
                  <a:pt x="120000" y="0"/>
                </a:lnTo>
                <a:lnTo>
                  <a:pt x="120000" y="120000"/>
                </a:lnTo>
                <a:lnTo>
                  <a:pt x="0" y="120000"/>
                </a:lnTo>
                <a:close/>
              </a:path>
            </a:pathLst>
          </a:custGeom>
        </p:spPr>
      </p:sp>
      <p:sp>
        <p:nvSpPr>
          <p:cNvPr id="2338" name="Google Shape;2338;g29ecfe8556f_0_25:notes"/>
          <p:cNvSpPr txBox="1"/>
          <p:nvPr>
            <p:ph idx="1" type="body"/>
          </p:nvPr>
        </p:nvSpPr>
        <p:spPr>
          <a:xfrm>
            <a:off x="731838" y="4560888"/>
            <a:ext cx="5851500" cy="4319700"/>
          </a:xfrm>
          <a:prstGeom prst="rect">
            <a:avLst/>
          </a:prstGeom>
        </p:spPr>
        <p:txBody>
          <a:bodyPr anchorCtr="0" anchor="t" bIns="48325" lIns="96650" spcFirstLastPara="1" rIns="96650" wrap="square" tIns="48325">
            <a:noAutofit/>
          </a:bodyPr>
          <a:lstStyle/>
          <a:p>
            <a:pPr indent="0" lvl="0" marL="0" rtl="0" algn="l">
              <a:spcBef>
                <a:spcPts val="360"/>
              </a:spcBef>
              <a:spcAft>
                <a:spcPts val="0"/>
              </a:spcAft>
              <a:buNone/>
            </a:pPr>
            <a:r>
              <a:t/>
            </a:r>
            <a:endParaRPr/>
          </a:p>
        </p:txBody>
      </p:sp>
      <p:sp>
        <p:nvSpPr>
          <p:cNvPr id="2339" name="Google Shape;2339;g29ecfe8556f_0_25:notes"/>
          <p:cNvSpPr txBox="1"/>
          <p:nvPr>
            <p:ph idx="12" type="sldNum"/>
          </p:nvPr>
        </p:nvSpPr>
        <p:spPr>
          <a:xfrm>
            <a:off x="4143375" y="9120188"/>
            <a:ext cx="3170100" cy="479400"/>
          </a:xfrm>
          <a:prstGeom prst="rect">
            <a:avLst/>
          </a:prstGeom>
        </p:spPr>
        <p:txBody>
          <a:bodyPr anchorCtr="0" anchor="b" bIns="48325" lIns="96650" spcFirstLastPara="1" rIns="96650" wrap="square" tIns="48325">
            <a:noAutofit/>
          </a:bodyPr>
          <a:lstStyle/>
          <a:p>
            <a:pPr indent="0" lvl="0" marL="0" rtl="0" algn="r">
              <a:spcBef>
                <a:spcPts val="0"/>
              </a:spcBef>
              <a:spcAft>
                <a:spcPts val="0"/>
              </a:spcAft>
              <a:buClr>
                <a:srgbClr val="000000"/>
              </a:buClr>
              <a:buSzPts val="1300"/>
              <a:buFont typeface="Arial"/>
              <a:buNone/>
            </a:pPr>
            <a:fld id="{00000000-1234-1234-1234-123412341234}" type="slidenum">
              <a:rPr lang="en-US"/>
              <a:t>‹#›</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4" name="Shape 2344"/>
        <p:cNvGrpSpPr/>
        <p:nvPr/>
      </p:nvGrpSpPr>
      <p:grpSpPr>
        <a:xfrm>
          <a:off x="0" y="0"/>
          <a:ext cx="0" cy="0"/>
          <a:chOff x="0" y="0"/>
          <a:chExt cx="0" cy="0"/>
        </a:xfrm>
      </p:grpSpPr>
      <p:sp>
        <p:nvSpPr>
          <p:cNvPr id="2345" name="Google Shape;2345;g29ecfe8556f_0_33:notes"/>
          <p:cNvSpPr/>
          <p:nvPr>
            <p:ph idx="2" type="sldImg"/>
          </p:nvPr>
        </p:nvSpPr>
        <p:spPr>
          <a:xfrm>
            <a:off x="1257300" y="720725"/>
            <a:ext cx="4800600" cy="3600600"/>
          </a:xfrm>
          <a:custGeom>
            <a:rect b="b" l="l" r="r" t="t"/>
            <a:pathLst>
              <a:path extrusionOk="0" h="120000" w="120000">
                <a:moveTo>
                  <a:pt x="0" y="0"/>
                </a:moveTo>
                <a:lnTo>
                  <a:pt x="120000" y="0"/>
                </a:lnTo>
                <a:lnTo>
                  <a:pt x="120000" y="120000"/>
                </a:lnTo>
                <a:lnTo>
                  <a:pt x="0" y="120000"/>
                </a:lnTo>
                <a:close/>
              </a:path>
            </a:pathLst>
          </a:custGeom>
        </p:spPr>
      </p:sp>
      <p:sp>
        <p:nvSpPr>
          <p:cNvPr id="2346" name="Google Shape;2346;g29ecfe8556f_0_33:notes"/>
          <p:cNvSpPr txBox="1"/>
          <p:nvPr>
            <p:ph idx="1" type="body"/>
          </p:nvPr>
        </p:nvSpPr>
        <p:spPr>
          <a:xfrm>
            <a:off x="731838" y="4560888"/>
            <a:ext cx="5851500" cy="4319700"/>
          </a:xfrm>
          <a:prstGeom prst="rect">
            <a:avLst/>
          </a:prstGeom>
        </p:spPr>
        <p:txBody>
          <a:bodyPr anchorCtr="0" anchor="t" bIns="48325" lIns="96650" spcFirstLastPara="1" rIns="96650" wrap="square" tIns="48325">
            <a:noAutofit/>
          </a:bodyPr>
          <a:lstStyle/>
          <a:p>
            <a:pPr indent="0" lvl="0" marL="0" rtl="0" algn="l">
              <a:spcBef>
                <a:spcPts val="360"/>
              </a:spcBef>
              <a:spcAft>
                <a:spcPts val="0"/>
              </a:spcAft>
              <a:buNone/>
            </a:pPr>
            <a:r>
              <a:t/>
            </a:r>
            <a:endParaRPr/>
          </a:p>
        </p:txBody>
      </p:sp>
      <p:sp>
        <p:nvSpPr>
          <p:cNvPr id="2347" name="Google Shape;2347;g29ecfe8556f_0_33:notes"/>
          <p:cNvSpPr txBox="1"/>
          <p:nvPr>
            <p:ph idx="12" type="sldNum"/>
          </p:nvPr>
        </p:nvSpPr>
        <p:spPr>
          <a:xfrm>
            <a:off x="4143375" y="9120188"/>
            <a:ext cx="3170100" cy="479400"/>
          </a:xfrm>
          <a:prstGeom prst="rect">
            <a:avLst/>
          </a:prstGeom>
        </p:spPr>
        <p:txBody>
          <a:bodyPr anchorCtr="0" anchor="b" bIns="48325" lIns="96650" spcFirstLastPara="1" rIns="96650" wrap="square" tIns="48325">
            <a:noAutofit/>
          </a:bodyPr>
          <a:lstStyle/>
          <a:p>
            <a:pPr indent="0" lvl="0" marL="0" rtl="0" algn="r">
              <a:spcBef>
                <a:spcPts val="0"/>
              </a:spcBef>
              <a:spcAft>
                <a:spcPts val="0"/>
              </a:spcAft>
              <a:buClr>
                <a:srgbClr val="000000"/>
              </a:buClr>
              <a:buSzPts val="1300"/>
              <a:buFont typeface="Arial"/>
              <a:buNone/>
            </a:pPr>
            <a:fld id="{00000000-1234-1234-1234-123412341234}" type="slidenum">
              <a:rPr lang="en-US"/>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5" name="Shape 2355"/>
        <p:cNvGrpSpPr/>
        <p:nvPr/>
      </p:nvGrpSpPr>
      <p:grpSpPr>
        <a:xfrm>
          <a:off x="0" y="0"/>
          <a:ext cx="0" cy="0"/>
          <a:chOff x="0" y="0"/>
          <a:chExt cx="0" cy="0"/>
        </a:xfrm>
      </p:grpSpPr>
      <p:sp>
        <p:nvSpPr>
          <p:cNvPr id="2356" name="Google Shape;2356;g29ecfe8556f_0_67:notes"/>
          <p:cNvSpPr/>
          <p:nvPr>
            <p:ph idx="2" type="sldImg"/>
          </p:nvPr>
        </p:nvSpPr>
        <p:spPr>
          <a:xfrm>
            <a:off x="1257300" y="720725"/>
            <a:ext cx="4800600" cy="3600600"/>
          </a:xfrm>
          <a:custGeom>
            <a:rect b="b" l="l" r="r" t="t"/>
            <a:pathLst>
              <a:path extrusionOk="0" h="120000" w="120000">
                <a:moveTo>
                  <a:pt x="0" y="0"/>
                </a:moveTo>
                <a:lnTo>
                  <a:pt x="120000" y="0"/>
                </a:lnTo>
                <a:lnTo>
                  <a:pt x="120000" y="120000"/>
                </a:lnTo>
                <a:lnTo>
                  <a:pt x="0" y="120000"/>
                </a:lnTo>
                <a:close/>
              </a:path>
            </a:pathLst>
          </a:custGeom>
        </p:spPr>
      </p:sp>
      <p:sp>
        <p:nvSpPr>
          <p:cNvPr id="2357" name="Google Shape;2357;g29ecfe8556f_0_67:notes"/>
          <p:cNvSpPr txBox="1"/>
          <p:nvPr>
            <p:ph idx="1" type="body"/>
          </p:nvPr>
        </p:nvSpPr>
        <p:spPr>
          <a:xfrm>
            <a:off x="731838" y="4560888"/>
            <a:ext cx="5851500" cy="4319700"/>
          </a:xfrm>
          <a:prstGeom prst="rect">
            <a:avLst/>
          </a:prstGeom>
        </p:spPr>
        <p:txBody>
          <a:bodyPr anchorCtr="0" anchor="t" bIns="48325" lIns="96650" spcFirstLastPara="1" rIns="96650" wrap="square" tIns="48325">
            <a:noAutofit/>
          </a:bodyPr>
          <a:lstStyle/>
          <a:p>
            <a:pPr indent="0" lvl="0" marL="0" rtl="0" algn="l">
              <a:spcBef>
                <a:spcPts val="360"/>
              </a:spcBef>
              <a:spcAft>
                <a:spcPts val="0"/>
              </a:spcAft>
              <a:buNone/>
            </a:pPr>
            <a:r>
              <a:t/>
            </a:r>
            <a:endParaRPr/>
          </a:p>
        </p:txBody>
      </p:sp>
      <p:sp>
        <p:nvSpPr>
          <p:cNvPr id="2358" name="Google Shape;2358;g29ecfe8556f_0_67:notes"/>
          <p:cNvSpPr txBox="1"/>
          <p:nvPr>
            <p:ph idx="12" type="sldNum"/>
          </p:nvPr>
        </p:nvSpPr>
        <p:spPr>
          <a:xfrm>
            <a:off x="4143375" y="9120188"/>
            <a:ext cx="3170100" cy="479400"/>
          </a:xfrm>
          <a:prstGeom prst="rect">
            <a:avLst/>
          </a:prstGeom>
        </p:spPr>
        <p:txBody>
          <a:bodyPr anchorCtr="0" anchor="b" bIns="48325" lIns="96650" spcFirstLastPara="1" rIns="96650" wrap="square" tIns="48325">
            <a:noAutofit/>
          </a:bodyPr>
          <a:lstStyle/>
          <a:p>
            <a:pPr indent="0" lvl="0" marL="0" rtl="0" algn="r">
              <a:spcBef>
                <a:spcPts val="0"/>
              </a:spcBef>
              <a:spcAft>
                <a:spcPts val="0"/>
              </a:spcAft>
              <a:buClr>
                <a:srgbClr val="000000"/>
              </a:buClr>
              <a:buSzPts val="1300"/>
              <a:buFont typeface="Arial"/>
              <a:buNone/>
            </a:pPr>
            <a:fld id="{00000000-1234-1234-1234-123412341234}" type="slidenum">
              <a:rPr lang="en-US"/>
              <a:t>‹#›</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2" name="Shape 2362"/>
        <p:cNvGrpSpPr/>
        <p:nvPr/>
      </p:nvGrpSpPr>
      <p:grpSpPr>
        <a:xfrm>
          <a:off x="0" y="0"/>
          <a:ext cx="0" cy="0"/>
          <a:chOff x="0" y="0"/>
          <a:chExt cx="0" cy="0"/>
        </a:xfrm>
      </p:grpSpPr>
      <p:sp>
        <p:nvSpPr>
          <p:cNvPr id="2363" name="Google Shape;2363;p46:notes"/>
          <p:cNvSpPr txBox="1"/>
          <p:nvPr>
            <p:ph idx="1" type="body"/>
          </p:nvPr>
        </p:nvSpPr>
        <p:spPr>
          <a:xfrm>
            <a:off x="731838" y="4560888"/>
            <a:ext cx="5851525" cy="4319587"/>
          </a:xfrm>
          <a:prstGeom prst="rect">
            <a:avLst/>
          </a:prstGeom>
          <a:noFill/>
          <a:ln>
            <a:noFill/>
          </a:ln>
        </p:spPr>
        <p:txBody>
          <a:bodyPr anchorCtr="0" anchor="t" bIns="48325" lIns="96650" spcFirstLastPara="1" rIns="96650" wrap="square" tIns="48325">
            <a:noAutofit/>
          </a:bodyPr>
          <a:lstStyle/>
          <a:p>
            <a:pPr indent="0" lvl="0" marL="0" rtl="0" algn="l">
              <a:lnSpc>
                <a:spcPct val="100000"/>
              </a:lnSpc>
              <a:spcBef>
                <a:spcPts val="360"/>
              </a:spcBef>
              <a:spcAft>
                <a:spcPts val="0"/>
              </a:spcAft>
              <a:buSzPts val="1400"/>
              <a:buNone/>
            </a:pPr>
            <a:r>
              <a:t/>
            </a:r>
            <a:endParaRPr/>
          </a:p>
        </p:txBody>
      </p:sp>
      <p:sp>
        <p:nvSpPr>
          <p:cNvPr id="2364" name="Google Shape;2364;p46: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7" name="Shape 2377"/>
        <p:cNvGrpSpPr/>
        <p:nvPr/>
      </p:nvGrpSpPr>
      <p:grpSpPr>
        <a:xfrm>
          <a:off x="0" y="0"/>
          <a:ext cx="0" cy="0"/>
          <a:chOff x="0" y="0"/>
          <a:chExt cx="0" cy="0"/>
        </a:xfrm>
      </p:grpSpPr>
      <p:sp>
        <p:nvSpPr>
          <p:cNvPr id="2378" name="Google Shape;2378;p47:notes"/>
          <p:cNvSpPr txBox="1"/>
          <p:nvPr>
            <p:ph idx="1" type="body"/>
          </p:nvPr>
        </p:nvSpPr>
        <p:spPr>
          <a:xfrm>
            <a:off x="731838" y="4560888"/>
            <a:ext cx="5851525" cy="4319587"/>
          </a:xfrm>
          <a:prstGeom prst="rect">
            <a:avLst/>
          </a:prstGeom>
          <a:noFill/>
          <a:ln>
            <a:noFill/>
          </a:ln>
        </p:spPr>
        <p:txBody>
          <a:bodyPr anchorCtr="0" anchor="t" bIns="48325" lIns="96650" spcFirstLastPara="1" rIns="96650" wrap="square" tIns="48325">
            <a:noAutofit/>
          </a:bodyPr>
          <a:lstStyle/>
          <a:p>
            <a:pPr indent="0" lvl="0" marL="0" rtl="0" algn="l">
              <a:lnSpc>
                <a:spcPct val="100000"/>
              </a:lnSpc>
              <a:spcBef>
                <a:spcPts val="360"/>
              </a:spcBef>
              <a:spcAft>
                <a:spcPts val="0"/>
              </a:spcAft>
              <a:buSzPts val="1400"/>
              <a:buNone/>
            </a:pPr>
            <a:r>
              <a:t/>
            </a:r>
            <a:endParaRPr/>
          </a:p>
        </p:txBody>
      </p:sp>
      <p:sp>
        <p:nvSpPr>
          <p:cNvPr id="2379" name="Google Shape;2379;p47: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4" name="Shape 2384"/>
        <p:cNvGrpSpPr/>
        <p:nvPr/>
      </p:nvGrpSpPr>
      <p:grpSpPr>
        <a:xfrm>
          <a:off x="0" y="0"/>
          <a:ext cx="0" cy="0"/>
          <a:chOff x="0" y="0"/>
          <a:chExt cx="0" cy="0"/>
        </a:xfrm>
      </p:grpSpPr>
      <p:sp>
        <p:nvSpPr>
          <p:cNvPr id="2385" name="Google Shape;2385;p48:notes"/>
          <p:cNvSpPr txBox="1"/>
          <p:nvPr>
            <p:ph idx="1" type="body"/>
          </p:nvPr>
        </p:nvSpPr>
        <p:spPr>
          <a:xfrm>
            <a:off x="731838" y="4560888"/>
            <a:ext cx="5851525" cy="4319587"/>
          </a:xfrm>
          <a:prstGeom prst="rect">
            <a:avLst/>
          </a:prstGeom>
          <a:noFill/>
          <a:ln>
            <a:noFill/>
          </a:ln>
        </p:spPr>
        <p:txBody>
          <a:bodyPr anchorCtr="0" anchor="t" bIns="48325" lIns="96650" spcFirstLastPara="1" rIns="96650" wrap="square" tIns="48325">
            <a:noAutofit/>
          </a:bodyPr>
          <a:lstStyle/>
          <a:p>
            <a:pPr indent="0" lvl="0" marL="0" rtl="0" algn="l">
              <a:lnSpc>
                <a:spcPct val="100000"/>
              </a:lnSpc>
              <a:spcBef>
                <a:spcPts val="360"/>
              </a:spcBef>
              <a:spcAft>
                <a:spcPts val="0"/>
              </a:spcAft>
              <a:buSzPts val="1400"/>
              <a:buNone/>
            </a:pPr>
            <a:r>
              <a:t/>
            </a:r>
            <a:endParaRPr/>
          </a:p>
        </p:txBody>
      </p:sp>
      <p:sp>
        <p:nvSpPr>
          <p:cNvPr id="2386" name="Google Shape;2386;p48: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2" name="Shape 2392"/>
        <p:cNvGrpSpPr/>
        <p:nvPr/>
      </p:nvGrpSpPr>
      <p:grpSpPr>
        <a:xfrm>
          <a:off x="0" y="0"/>
          <a:ext cx="0" cy="0"/>
          <a:chOff x="0" y="0"/>
          <a:chExt cx="0" cy="0"/>
        </a:xfrm>
      </p:grpSpPr>
      <p:sp>
        <p:nvSpPr>
          <p:cNvPr id="2393" name="Google Shape;2393;p49:notes"/>
          <p:cNvSpPr txBox="1"/>
          <p:nvPr>
            <p:ph idx="12" type="sldNum"/>
          </p:nvPr>
        </p:nvSpPr>
        <p:spPr>
          <a:xfrm>
            <a:off x="4143375" y="9120188"/>
            <a:ext cx="3170238" cy="479425"/>
          </a:xfrm>
          <a:prstGeom prst="rect">
            <a:avLst/>
          </a:prstGeom>
          <a:noFill/>
          <a:ln>
            <a:noFill/>
          </a:ln>
        </p:spPr>
        <p:txBody>
          <a:bodyPr anchorCtr="0" anchor="b" bIns="48325" lIns="96650" spcFirstLastPara="1" rIns="96650" wrap="square" tIns="48325">
            <a:noAutofit/>
          </a:bodyPr>
          <a:lstStyle/>
          <a:p>
            <a:pPr indent="0" lvl="0" marL="0" rtl="0" algn="r">
              <a:lnSpc>
                <a:spcPct val="100000"/>
              </a:lnSpc>
              <a:spcBef>
                <a:spcPts val="0"/>
              </a:spcBef>
              <a:spcAft>
                <a:spcPts val="0"/>
              </a:spcAft>
              <a:buSzPts val="1300"/>
              <a:buNone/>
            </a:pPr>
            <a:fld id="{00000000-1234-1234-1234-123412341234}" type="slidenum">
              <a:rPr i="0" lang="en-US" sz="1300">
                <a:solidFill>
                  <a:schemeClr val="dk1"/>
                </a:solidFill>
                <a:latin typeface="Times New Roman"/>
                <a:ea typeface="Times New Roman"/>
                <a:cs typeface="Times New Roman"/>
                <a:sym typeface="Times New Roman"/>
              </a:rPr>
              <a:t>‹#›</a:t>
            </a:fld>
            <a:endParaRPr i="0" sz="1300">
              <a:solidFill>
                <a:schemeClr val="dk1"/>
              </a:solidFill>
              <a:latin typeface="Times New Roman"/>
              <a:ea typeface="Times New Roman"/>
              <a:cs typeface="Times New Roman"/>
              <a:sym typeface="Times New Roman"/>
            </a:endParaRPr>
          </a:p>
        </p:txBody>
      </p:sp>
      <p:sp>
        <p:nvSpPr>
          <p:cNvPr id="2394" name="Google Shape;2394;p49: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395" name="Google Shape;2395;p49:notes"/>
          <p:cNvSpPr txBox="1"/>
          <p:nvPr>
            <p:ph idx="1" type="body"/>
          </p:nvPr>
        </p:nvSpPr>
        <p:spPr>
          <a:xfrm>
            <a:off x="731838" y="4560888"/>
            <a:ext cx="5851525" cy="4319587"/>
          </a:xfrm>
          <a:prstGeom prst="rect">
            <a:avLst/>
          </a:prstGeom>
          <a:noFill/>
          <a:ln>
            <a:noFill/>
          </a:ln>
        </p:spPr>
        <p:txBody>
          <a:bodyPr anchorCtr="0" anchor="t" bIns="48325" lIns="96650" spcFirstLastPara="1" rIns="96650" wrap="square" tIns="48325">
            <a:noAutofit/>
          </a:bodyPr>
          <a:lstStyle/>
          <a:p>
            <a:pPr indent="0" lvl="0" marL="0" rtl="0" algn="l">
              <a:lnSpc>
                <a:spcPct val="100000"/>
              </a:lnSpc>
              <a:spcBef>
                <a:spcPts val="0"/>
              </a:spcBef>
              <a:spcAft>
                <a:spcPts val="0"/>
              </a:spcAft>
              <a:buSzPts val="1400"/>
              <a:buNone/>
            </a:pPr>
            <a:r>
              <a:t/>
            </a:r>
            <a:endParaRPr>
              <a:latin typeface="Times New Roman"/>
              <a:ea typeface="Times New Roman"/>
              <a:cs typeface="Times New Roman"/>
              <a:sym typeface="Times New Roman"/>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1" name="Shape 2401"/>
        <p:cNvGrpSpPr/>
        <p:nvPr/>
      </p:nvGrpSpPr>
      <p:grpSpPr>
        <a:xfrm>
          <a:off x="0" y="0"/>
          <a:ext cx="0" cy="0"/>
          <a:chOff x="0" y="0"/>
          <a:chExt cx="0" cy="0"/>
        </a:xfrm>
      </p:grpSpPr>
      <p:sp>
        <p:nvSpPr>
          <p:cNvPr id="2402" name="Google Shape;2402;p50:notes"/>
          <p:cNvSpPr txBox="1"/>
          <p:nvPr>
            <p:ph idx="12" type="sldNum"/>
          </p:nvPr>
        </p:nvSpPr>
        <p:spPr>
          <a:xfrm>
            <a:off x="4143375" y="9120188"/>
            <a:ext cx="3170238" cy="479425"/>
          </a:xfrm>
          <a:prstGeom prst="rect">
            <a:avLst/>
          </a:prstGeom>
          <a:noFill/>
          <a:ln>
            <a:noFill/>
          </a:ln>
        </p:spPr>
        <p:txBody>
          <a:bodyPr anchorCtr="0" anchor="b" bIns="48325" lIns="96650" spcFirstLastPara="1" rIns="96650" wrap="square" tIns="48325">
            <a:noAutofit/>
          </a:bodyPr>
          <a:lstStyle/>
          <a:p>
            <a:pPr indent="0" lvl="0" marL="0" rtl="0" algn="r">
              <a:lnSpc>
                <a:spcPct val="100000"/>
              </a:lnSpc>
              <a:spcBef>
                <a:spcPts val="0"/>
              </a:spcBef>
              <a:spcAft>
                <a:spcPts val="0"/>
              </a:spcAft>
              <a:buSzPts val="1300"/>
              <a:buNone/>
            </a:pPr>
            <a:fld id="{00000000-1234-1234-1234-123412341234}" type="slidenum">
              <a:rPr i="0" lang="en-US" sz="1300">
                <a:solidFill>
                  <a:schemeClr val="dk1"/>
                </a:solidFill>
                <a:latin typeface="Times New Roman"/>
                <a:ea typeface="Times New Roman"/>
                <a:cs typeface="Times New Roman"/>
                <a:sym typeface="Times New Roman"/>
              </a:rPr>
              <a:t>‹#›</a:t>
            </a:fld>
            <a:endParaRPr i="0" sz="1300">
              <a:solidFill>
                <a:schemeClr val="dk1"/>
              </a:solidFill>
              <a:latin typeface="Times New Roman"/>
              <a:ea typeface="Times New Roman"/>
              <a:cs typeface="Times New Roman"/>
              <a:sym typeface="Times New Roman"/>
            </a:endParaRPr>
          </a:p>
        </p:txBody>
      </p:sp>
      <p:sp>
        <p:nvSpPr>
          <p:cNvPr id="2403" name="Google Shape;2403;p50: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404" name="Google Shape;2404;p50:notes"/>
          <p:cNvSpPr txBox="1"/>
          <p:nvPr>
            <p:ph idx="1" type="body"/>
          </p:nvPr>
        </p:nvSpPr>
        <p:spPr>
          <a:xfrm>
            <a:off x="731838" y="4560888"/>
            <a:ext cx="5851525" cy="4319587"/>
          </a:xfrm>
          <a:prstGeom prst="rect">
            <a:avLst/>
          </a:prstGeom>
          <a:noFill/>
          <a:ln>
            <a:noFill/>
          </a:ln>
        </p:spPr>
        <p:txBody>
          <a:bodyPr anchorCtr="0" anchor="t" bIns="48325" lIns="96650" spcFirstLastPara="1" rIns="96650" wrap="square" tIns="48325">
            <a:noAutofit/>
          </a:bodyPr>
          <a:lstStyle/>
          <a:p>
            <a:pPr indent="0" lvl="0" marL="0" rtl="0" algn="l">
              <a:lnSpc>
                <a:spcPct val="100000"/>
              </a:lnSpc>
              <a:spcBef>
                <a:spcPts val="0"/>
              </a:spcBef>
              <a:spcAft>
                <a:spcPts val="0"/>
              </a:spcAft>
              <a:buSzPts val="1400"/>
              <a:buNone/>
            </a:pPr>
            <a:r>
              <a:t/>
            </a:r>
            <a:endParaRPr>
              <a:latin typeface="Times New Roman"/>
              <a:ea typeface="Times New Roman"/>
              <a:cs typeface="Times New Roman"/>
              <a:sym typeface="Times New Roman"/>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3" name="Shape 773"/>
        <p:cNvGrpSpPr/>
        <p:nvPr/>
      </p:nvGrpSpPr>
      <p:grpSpPr>
        <a:xfrm>
          <a:off x="0" y="0"/>
          <a:ext cx="0" cy="0"/>
          <a:chOff x="0" y="0"/>
          <a:chExt cx="0" cy="0"/>
        </a:xfrm>
      </p:grpSpPr>
      <p:sp>
        <p:nvSpPr>
          <p:cNvPr id="774" name="Google Shape;774;p5:notes"/>
          <p:cNvSpPr txBox="1"/>
          <p:nvPr>
            <p:ph idx="1" type="body"/>
          </p:nvPr>
        </p:nvSpPr>
        <p:spPr>
          <a:xfrm>
            <a:off x="731838" y="4560888"/>
            <a:ext cx="5851525" cy="4319587"/>
          </a:xfrm>
          <a:prstGeom prst="rect">
            <a:avLst/>
          </a:prstGeom>
          <a:noFill/>
          <a:ln>
            <a:noFill/>
          </a:ln>
        </p:spPr>
        <p:txBody>
          <a:bodyPr anchorCtr="0" anchor="t" bIns="48325" lIns="96650" spcFirstLastPara="1" rIns="96650" wrap="square" tIns="48325">
            <a:noAutofit/>
          </a:bodyPr>
          <a:lstStyle/>
          <a:p>
            <a:pPr indent="0" lvl="0" marL="0" rtl="0" algn="l">
              <a:lnSpc>
                <a:spcPct val="100000"/>
              </a:lnSpc>
              <a:spcBef>
                <a:spcPts val="360"/>
              </a:spcBef>
              <a:spcAft>
                <a:spcPts val="0"/>
              </a:spcAft>
              <a:buSzPts val="1400"/>
              <a:buNone/>
            </a:pPr>
            <a:r>
              <a:t/>
            </a:r>
            <a:endParaRPr/>
          </a:p>
        </p:txBody>
      </p:sp>
      <p:sp>
        <p:nvSpPr>
          <p:cNvPr id="775" name="Google Shape;775;p5: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9" name="Shape 2409"/>
        <p:cNvGrpSpPr/>
        <p:nvPr/>
      </p:nvGrpSpPr>
      <p:grpSpPr>
        <a:xfrm>
          <a:off x="0" y="0"/>
          <a:ext cx="0" cy="0"/>
          <a:chOff x="0" y="0"/>
          <a:chExt cx="0" cy="0"/>
        </a:xfrm>
      </p:grpSpPr>
      <p:sp>
        <p:nvSpPr>
          <p:cNvPr id="2410" name="Google Shape;2410;p51:notes"/>
          <p:cNvSpPr txBox="1"/>
          <p:nvPr>
            <p:ph idx="12" type="sldNum"/>
          </p:nvPr>
        </p:nvSpPr>
        <p:spPr>
          <a:xfrm>
            <a:off x="4143375" y="9120188"/>
            <a:ext cx="3170238" cy="479425"/>
          </a:xfrm>
          <a:prstGeom prst="rect">
            <a:avLst/>
          </a:prstGeom>
          <a:noFill/>
          <a:ln>
            <a:noFill/>
          </a:ln>
        </p:spPr>
        <p:txBody>
          <a:bodyPr anchorCtr="0" anchor="b" bIns="48325" lIns="96650" spcFirstLastPara="1" rIns="96650" wrap="square" tIns="48325">
            <a:noAutofit/>
          </a:bodyPr>
          <a:lstStyle/>
          <a:p>
            <a:pPr indent="0" lvl="0" marL="0" rtl="0" algn="r">
              <a:lnSpc>
                <a:spcPct val="100000"/>
              </a:lnSpc>
              <a:spcBef>
                <a:spcPts val="0"/>
              </a:spcBef>
              <a:spcAft>
                <a:spcPts val="0"/>
              </a:spcAft>
              <a:buSzPts val="1300"/>
              <a:buNone/>
            </a:pPr>
            <a:fld id="{00000000-1234-1234-1234-123412341234}" type="slidenum">
              <a:rPr i="0" lang="en-US" sz="1300">
                <a:solidFill>
                  <a:schemeClr val="dk1"/>
                </a:solidFill>
                <a:latin typeface="Times New Roman"/>
                <a:ea typeface="Times New Roman"/>
                <a:cs typeface="Times New Roman"/>
                <a:sym typeface="Times New Roman"/>
              </a:rPr>
              <a:t>‹#›</a:t>
            </a:fld>
            <a:endParaRPr i="0" sz="1300">
              <a:solidFill>
                <a:schemeClr val="dk1"/>
              </a:solidFill>
              <a:latin typeface="Times New Roman"/>
              <a:ea typeface="Times New Roman"/>
              <a:cs typeface="Times New Roman"/>
              <a:sym typeface="Times New Roman"/>
            </a:endParaRPr>
          </a:p>
        </p:txBody>
      </p:sp>
      <p:sp>
        <p:nvSpPr>
          <p:cNvPr id="2411" name="Google Shape;2411;p51: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412" name="Google Shape;2412;p51:notes"/>
          <p:cNvSpPr txBox="1"/>
          <p:nvPr>
            <p:ph idx="1" type="body"/>
          </p:nvPr>
        </p:nvSpPr>
        <p:spPr>
          <a:xfrm>
            <a:off x="731838" y="4560888"/>
            <a:ext cx="5851525" cy="4319587"/>
          </a:xfrm>
          <a:prstGeom prst="rect">
            <a:avLst/>
          </a:prstGeom>
          <a:noFill/>
          <a:ln>
            <a:noFill/>
          </a:ln>
        </p:spPr>
        <p:txBody>
          <a:bodyPr anchorCtr="0" anchor="t" bIns="48325" lIns="96650" spcFirstLastPara="1" rIns="96650" wrap="square" tIns="48325">
            <a:noAutofit/>
          </a:bodyPr>
          <a:lstStyle/>
          <a:p>
            <a:pPr indent="0" lvl="0" marL="0" rtl="0" algn="l">
              <a:lnSpc>
                <a:spcPct val="100000"/>
              </a:lnSpc>
              <a:spcBef>
                <a:spcPts val="0"/>
              </a:spcBef>
              <a:spcAft>
                <a:spcPts val="0"/>
              </a:spcAft>
              <a:buSzPts val="1400"/>
              <a:buNone/>
            </a:pPr>
            <a:r>
              <a:t/>
            </a:r>
            <a:endParaRPr>
              <a:latin typeface="Times New Roman"/>
              <a:ea typeface="Times New Roman"/>
              <a:cs typeface="Times New Roman"/>
              <a:sym typeface="Times New Roman"/>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5" name="Shape 2425"/>
        <p:cNvGrpSpPr/>
        <p:nvPr/>
      </p:nvGrpSpPr>
      <p:grpSpPr>
        <a:xfrm>
          <a:off x="0" y="0"/>
          <a:ext cx="0" cy="0"/>
          <a:chOff x="0" y="0"/>
          <a:chExt cx="0" cy="0"/>
        </a:xfrm>
      </p:grpSpPr>
      <p:sp>
        <p:nvSpPr>
          <p:cNvPr id="2426" name="Google Shape;2426;p52:notes"/>
          <p:cNvSpPr txBox="1"/>
          <p:nvPr>
            <p:ph idx="12" type="sldNum"/>
          </p:nvPr>
        </p:nvSpPr>
        <p:spPr>
          <a:xfrm>
            <a:off x="4143375" y="9120188"/>
            <a:ext cx="3170238" cy="479425"/>
          </a:xfrm>
          <a:prstGeom prst="rect">
            <a:avLst/>
          </a:prstGeom>
          <a:noFill/>
          <a:ln>
            <a:noFill/>
          </a:ln>
        </p:spPr>
        <p:txBody>
          <a:bodyPr anchorCtr="0" anchor="b" bIns="48325" lIns="96650" spcFirstLastPara="1" rIns="96650" wrap="square" tIns="48325">
            <a:noAutofit/>
          </a:bodyPr>
          <a:lstStyle/>
          <a:p>
            <a:pPr indent="0" lvl="0" marL="0" rtl="0" algn="r">
              <a:lnSpc>
                <a:spcPct val="100000"/>
              </a:lnSpc>
              <a:spcBef>
                <a:spcPts val="0"/>
              </a:spcBef>
              <a:spcAft>
                <a:spcPts val="0"/>
              </a:spcAft>
              <a:buSzPts val="1300"/>
              <a:buNone/>
            </a:pPr>
            <a:fld id="{00000000-1234-1234-1234-123412341234}" type="slidenum">
              <a:rPr i="0" lang="en-US" sz="1300">
                <a:solidFill>
                  <a:schemeClr val="dk1"/>
                </a:solidFill>
                <a:latin typeface="Times New Roman"/>
                <a:ea typeface="Times New Roman"/>
                <a:cs typeface="Times New Roman"/>
                <a:sym typeface="Times New Roman"/>
              </a:rPr>
              <a:t>‹#›</a:t>
            </a:fld>
            <a:endParaRPr i="0" sz="1300">
              <a:solidFill>
                <a:schemeClr val="dk1"/>
              </a:solidFill>
              <a:latin typeface="Times New Roman"/>
              <a:ea typeface="Times New Roman"/>
              <a:cs typeface="Times New Roman"/>
              <a:sym typeface="Times New Roman"/>
            </a:endParaRPr>
          </a:p>
        </p:txBody>
      </p:sp>
      <p:sp>
        <p:nvSpPr>
          <p:cNvPr id="2427" name="Google Shape;2427;p52: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428" name="Google Shape;2428;p52:notes"/>
          <p:cNvSpPr txBox="1"/>
          <p:nvPr>
            <p:ph idx="1" type="body"/>
          </p:nvPr>
        </p:nvSpPr>
        <p:spPr>
          <a:xfrm>
            <a:off x="731838" y="4560888"/>
            <a:ext cx="5851525" cy="4319587"/>
          </a:xfrm>
          <a:prstGeom prst="rect">
            <a:avLst/>
          </a:prstGeom>
          <a:noFill/>
          <a:ln>
            <a:noFill/>
          </a:ln>
        </p:spPr>
        <p:txBody>
          <a:bodyPr anchorCtr="0" anchor="t" bIns="48325" lIns="96650" spcFirstLastPara="1" rIns="96650" wrap="square" tIns="48325">
            <a:noAutofit/>
          </a:bodyPr>
          <a:lstStyle/>
          <a:p>
            <a:pPr indent="0" lvl="0" marL="0" rtl="0" algn="l">
              <a:lnSpc>
                <a:spcPct val="100000"/>
              </a:lnSpc>
              <a:spcBef>
                <a:spcPts val="0"/>
              </a:spcBef>
              <a:spcAft>
                <a:spcPts val="0"/>
              </a:spcAft>
              <a:buSzPts val="1400"/>
              <a:buNone/>
            </a:pPr>
            <a:r>
              <a:t/>
            </a:r>
            <a:endParaRPr>
              <a:latin typeface="Times New Roman"/>
              <a:ea typeface="Times New Roman"/>
              <a:cs typeface="Times New Roman"/>
              <a:sym typeface="Times New Roman"/>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3" name="Shape 2433"/>
        <p:cNvGrpSpPr/>
        <p:nvPr/>
      </p:nvGrpSpPr>
      <p:grpSpPr>
        <a:xfrm>
          <a:off x="0" y="0"/>
          <a:ext cx="0" cy="0"/>
          <a:chOff x="0" y="0"/>
          <a:chExt cx="0" cy="0"/>
        </a:xfrm>
      </p:grpSpPr>
      <p:sp>
        <p:nvSpPr>
          <p:cNvPr id="2434" name="Google Shape;2434;p53:notes"/>
          <p:cNvSpPr txBox="1"/>
          <p:nvPr>
            <p:ph idx="12" type="sldNum"/>
          </p:nvPr>
        </p:nvSpPr>
        <p:spPr>
          <a:xfrm>
            <a:off x="4143375" y="9120188"/>
            <a:ext cx="3170238" cy="479425"/>
          </a:xfrm>
          <a:prstGeom prst="rect">
            <a:avLst/>
          </a:prstGeom>
          <a:noFill/>
          <a:ln>
            <a:noFill/>
          </a:ln>
        </p:spPr>
        <p:txBody>
          <a:bodyPr anchorCtr="0" anchor="b" bIns="48325" lIns="96650" spcFirstLastPara="1" rIns="96650" wrap="square" tIns="48325">
            <a:noAutofit/>
          </a:bodyPr>
          <a:lstStyle/>
          <a:p>
            <a:pPr indent="0" lvl="0" marL="0" rtl="0" algn="r">
              <a:lnSpc>
                <a:spcPct val="100000"/>
              </a:lnSpc>
              <a:spcBef>
                <a:spcPts val="0"/>
              </a:spcBef>
              <a:spcAft>
                <a:spcPts val="0"/>
              </a:spcAft>
              <a:buSzPts val="1300"/>
              <a:buNone/>
            </a:pPr>
            <a:fld id="{00000000-1234-1234-1234-123412341234}" type="slidenum">
              <a:rPr i="0" lang="en-US" sz="1300">
                <a:solidFill>
                  <a:schemeClr val="dk1"/>
                </a:solidFill>
                <a:latin typeface="Times New Roman"/>
                <a:ea typeface="Times New Roman"/>
                <a:cs typeface="Times New Roman"/>
                <a:sym typeface="Times New Roman"/>
              </a:rPr>
              <a:t>‹#›</a:t>
            </a:fld>
            <a:endParaRPr i="0" sz="1300">
              <a:solidFill>
                <a:schemeClr val="dk1"/>
              </a:solidFill>
              <a:latin typeface="Times New Roman"/>
              <a:ea typeface="Times New Roman"/>
              <a:cs typeface="Times New Roman"/>
              <a:sym typeface="Times New Roman"/>
            </a:endParaRPr>
          </a:p>
        </p:txBody>
      </p:sp>
      <p:sp>
        <p:nvSpPr>
          <p:cNvPr id="2435" name="Google Shape;2435;p53: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436" name="Google Shape;2436;p53:notes"/>
          <p:cNvSpPr txBox="1"/>
          <p:nvPr>
            <p:ph idx="1" type="body"/>
          </p:nvPr>
        </p:nvSpPr>
        <p:spPr>
          <a:xfrm>
            <a:off x="731838" y="4560888"/>
            <a:ext cx="5851525" cy="4319587"/>
          </a:xfrm>
          <a:prstGeom prst="rect">
            <a:avLst/>
          </a:prstGeom>
          <a:noFill/>
          <a:ln>
            <a:noFill/>
          </a:ln>
        </p:spPr>
        <p:txBody>
          <a:bodyPr anchorCtr="0" anchor="t" bIns="48325" lIns="96650" spcFirstLastPara="1" rIns="96650" wrap="square" tIns="48325">
            <a:noAutofit/>
          </a:bodyPr>
          <a:lstStyle/>
          <a:p>
            <a:pPr indent="0" lvl="0" marL="0" rtl="0" algn="l">
              <a:lnSpc>
                <a:spcPct val="100000"/>
              </a:lnSpc>
              <a:spcBef>
                <a:spcPts val="0"/>
              </a:spcBef>
              <a:spcAft>
                <a:spcPts val="0"/>
              </a:spcAft>
              <a:buSzPts val="1400"/>
              <a:buNone/>
            </a:pPr>
            <a:r>
              <a:t/>
            </a:r>
            <a:endParaRPr>
              <a:latin typeface="Times New Roman"/>
              <a:ea typeface="Times New Roman"/>
              <a:cs typeface="Times New Roman"/>
              <a:sym typeface="Times New Roman"/>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1" name="Shape 2441"/>
        <p:cNvGrpSpPr/>
        <p:nvPr/>
      </p:nvGrpSpPr>
      <p:grpSpPr>
        <a:xfrm>
          <a:off x="0" y="0"/>
          <a:ext cx="0" cy="0"/>
          <a:chOff x="0" y="0"/>
          <a:chExt cx="0" cy="0"/>
        </a:xfrm>
      </p:grpSpPr>
      <p:sp>
        <p:nvSpPr>
          <p:cNvPr id="2442" name="Google Shape;2442;p54:notes"/>
          <p:cNvSpPr txBox="1"/>
          <p:nvPr>
            <p:ph idx="12" type="sldNum"/>
          </p:nvPr>
        </p:nvSpPr>
        <p:spPr>
          <a:xfrm>
            <a:off x="4143375" y="9120188"/>
            <a:ext cx="3170238" cy="479425"/>
          </a:xfrm>
          <a:prstGeom prst="rect">
            <a:avLst/>
          </a:prstGeom>
          <a:noFill/>
          <a:ln>
            <a:noFill/>
          </a:ln>
        </p:spPr>
        <p:txBody>
          <a:bodyPr anchorCtr="0" anchor="b" bIns="48325" lIns="96650" spcFirstLastPara="1" rIns="96650" wrap="square" tIns="48325">
            <a:noAutofit/>
          </a:bodyPr>
          <a:lstStyle/>
          <a:p>
            <a:pPr indent="0" lvl="0" marL="0" rtl="0" algn="r">
              <a:lnSpc>
                <a:spcPct val="100000"/>
              </a:lnSpc>
              <a:spcBef>
                <a:spcPts val="0"/>
              </a:spcBef>
              <a:spcAft>
                <a:spcPts val="0"/>
              </a:spcAft>
              <a:buSzPts val="1300"/>
              <a:buNone/>
            </a:pPr>
            <a:fld id="{00000000-1234-1234-1234-123412341234}" type="slidenum">
              <a:rPr i="0" lang="en-US" sz="1300">
                <a:solidFill>
                  <a:schemeClr val="dk1"/>
                </a:solidFill>
                <a:latin typeface="Times New Roman"/>
                <a:ea typeface="Times New Roman"/>
                <a:cs typeface="Times New Roman"/>
                <a:sym typeface="Times New Roman"/>
              </a:rPr>
              <a:t>‹#›</a:t>
            </a:fld>
            <a:endParaRPr i="0" sz="1300">
              <a:solidFill>
                <a:schemeClr val="dk1"/>
              </a:solidFill>
              <a:latin typeface="Times New Roman"/>
              <a:ea typeface="Times New Roman"/>
              <a:cs typeface="Times New Roman"/>
              <a:sym typeface="Times New Roman"/>
            </a:endParaRPr>
          </a:p>
        </p:txBody>
      </p:sp>
      <p:sp>
        <p:nvSpPr>
          <p:cNvPr id="2443" name="Google Shape;2443;p54: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444" name="Google Shape;2444;p54:notes"/>
          <p:cNvSpPr txBox="1"/>
          <p:nvPr>
            <p:ph idx="1" type="body"/>
          </p:nvPr>
        </p:nvSpPr>
        <p:spPr>
          <a:xfrm>
            <a:off x="731838" y="4560888"/>
            <a:ext cx="5851525" cy="4319587"/>
          </a:xfrm>
          <a:prstGeom prst="rect">
            <a:avLst/>
          </a:prstGeom>
          <a:noFill/>
          <a:ln>
            <a:noFill/>
          </a:ln>
        </p:spPr>
        <p:txBody>
          <a:bodyPr anchorCtr="0" anchor="t" bIns="48325" lIns="96650" spcFirstLastPara="1" rIns="96650" wrap="square" tIns="48325">
            <a:noAutofit/>
          </a:bodyPr>
          <a:lstStyle/>
          <a:p>
            <a:pPr indent="0" lvl="0" marL="0" rtl="0" algn="l">
              <a:lnSpc>
                <a:spcPct val="100000"/>
              </a:lnSpc>
              <a:spcBef>
                <a:spcPts val="0"/>
              </a:spcBef>
              <a:spcAft>
                <a:spcPts val="0"/>
              </a:spcAft>
              <a:buSzPts val="1400"/>
              <a:buNone/>
            </a:pPr>
            <a:r>
              <a:t/>
            </a:r>
            <a:endParaRPr>
              <a:latin typeface="Times New Roman"/>
              <a:ea typeface="Times New Roman"/>
              <a:cs typeface="Times New Roman"/>
              <a:sym typeface="Times New Roman"/>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9" name="Shape 2449"/>
        <p:cNvGrpSpPr/>
        <p:nvPr/>
      </p:nvGrpSpPr>
      <p:grpSpPr>
        <a:xfrm>
          <a:off x="0" y="0"/>
          <a:ext cx="0" cy="0"/>
          <a:chOff x="0" y="0"/>
          <a:chExt cx="0" cy="0"/>
        </a:xfrm>
      </p:grpSpPr>
      <p:sp>
        <p:nvSpPr>
          <p:cNvPr id="2450" name="Google Shape;2450;p55:notes"/>
          <p:cNvSpPr txBox="1"/>
          <p:nvPr>
            <p:ph idx="12" type="sldNum"/>
          </p:nvPr>
        </p:nvSpPr>
        <p:spPr>
          <a:xfrm>
            <a:off x="4143375" y="9120188"/>
            <a:ext cx="3170238" cy="479425"/>
          </a:xfrm>
          <a:prstGeom prst="rect">
            <a:avLst/>
          </a:prstGeom>
          <a:noFill/>
          <a:ln>
            <a:noFill/>
          </a:ln>
        </p:spPr>
        <p:txBody>
          <a:bodyPr anchorCtr="0" anchor="b" bIns="48325" lIns="96650" spcFirstLastPara="1" rIns="96650" wrap="square" tIns="48325">
            <a:noAutofit/>
          </a:bodyPr>
          <a:lstStyle/>
          <a:p>
            <a:pPr indent="0" lvl="0" marL="0" rtl="0" algn="r">
              <a:lnSpc>
                <a:spcPct val="100000"/>
              </a:lnSpc>
              <a:spcBef>
                <a:spcPts val="0"/>
              </a:spcBef>
              <a:spcAft>
                <a:spcPts val="0"/>
              </a:spcAft>
              <a:buSzPts val="1300"/>
              <a:buNone/>
            </a:pPr>
            <a:fld id="{00000000-1234-1234-1234-123412341234}" type="slidenum">
              <a:rPr i="0" lang="en-US" sz="1300">
                <a:solidFill>
                  <a:schemeClr val="dk1"/>
                </a:solidFill>
                <a:latin typeface="Times New Roman"/>
                <a:ea typeface="Times New Roman"/>
                <a:cs typeface="Times New Roman"/>
                <a:sym typeface="Times New Roman"/>
              </a:rPr>
              <a:t>‹#›</a:t>
            </a:fld>
            <a:endParaRPr i="0" sz="1300">
              <a:solidFill>
                <a:schemeClr val="dk1"/>
              </a:solidFill>
              <a:latin typeface="Times New Roman"/>
              <a:ea typeface="Times New Roman"/>
              <a:cs typeface="Times New Roman"/>
              <a:sym typeface="Times New Roman"/>
            </a:endParaRPr>
          </a:p>
        </p:txBody>
      </p:sp>
      <p:sp>
        <p:nvSpPr>
          <p:cNvPr id="2451" name="Google Shape;2451;p55: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452" name="Google Shape;2452;p55:notes"/>
          <p:cNvSpPr txBox="1"/>
          <p:nvPr>
            <p:ph idx="1" type="body"/>
          </p:nvPr>
        </p:nvSpPr>
        <p:spPr>
          <a:xfrm>
            <a:off x="731838" y="4560888"/>
            <a:ext cx="5851525" cy="4319587"/>
          </a:xfrm>
          <a:prstGeom prst="rect">
            <a:avLst/>
          </a:prstGeom>
          <a:noFill/>
          <a:ln>
            <a:noFill/>
          </a:ln>
        </p:spPr>
        <p:txBody>
          <a:bodyPr anchorCtr="0" anchor="t" bIns="48325" lIns="96650" spcFirstLastPara="1" rIns="96650" wrap="square" tIns="48325">
            <a:noAutofit/>
          </a:bodyPr>
          <a:lstStyle/>
          <a:p>
            <a:pPr indent="0" lvl="0" marL="0" rtl="0" algn="l">
              <a:lnSpc>
                <a:spcPct val="100000"/>
              </a:lnSpc>
              <a:spcBef>
                <a:spcPts val="0"/>
              </a:spcBef>
              <a:spcAft>
                <a:spcPts val="0"/>
              </a:spcAft>
              <a:buSzPts val="1400"/>
              <a:buNone/>
            </a:pPr>
            <a:r>
              <a:t/>
            </a:r>
            <a:endParaRPr>
              <a:latin typeface="Times New Roman"/>
              <a:ea typeface="Times New Roman"/>
              <a:cs typeface="Times New Roman"/>
              <a:sym typeface="Times New Roman"/>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0" name="Shape 2530"/>
        <p:cNvGrpSpPr/>
        <p:nvPr/>
      </p:nvGrpSpPr>
      <p:grpSpPr>
        <a:xfrm>
          <a:off x="0" y="0"/>
          <a:ext cx="0" cy="0"/>
          <a:chOff x="0" y="0"/>
          <a:chExt cx="0" cy="0"/>
        </a:xfrm>
      </p:grpSpPr>
      <p:sp>
        <p:nvSpPr>
          <p:cNvPr id="2531" name="Google Shape;2531;p56:notes"/>
          <p:cNvSpPr txBox="1"/>
          <p:nvPr>
            <p:ph idx="1" type="body"/>
          </p:nvPr>
        </p:nvSpPr>
        <p:spPr>
          <a:xfrm>
            <a:off x="731838" y="4560888"/>
            <a:ext cx="5851525" cy="4319587"/>
          </a:xfrm>
          <a:prstGeom prst="rect">
            <a:avLst/>
          </a:prstGeom>
          <a:noFill/>
          <a:ln>
            <a:noFill/>
          </a:ln>
        </p:spPr>
        <p:txBody>
          <a:bodyPr anchorCtr="0" anchor="t" bIns="48325" lIns="96650" spcFirstLastPara="1" rIns="96650" wrap="square" tIns="48325">
            <a:noAutofit/>
          </a:bodyPr>
          <a:lstStyle/>
          <a:p>
            <a:pPr indent="0" lvl="0" marL="0" rtl="0" algn="l">
              <a:lnSpc>
                <a:spcPct val="100000"/>
              </a:lnSpc>
              <a:spcBef>
                <a:spcPts val="360"/>
              </a:spcBef>
              <a:spcAft>
                <a:spcPts val="0"/>
              </a:spcAft>
              <a:buSzPts val="1400"/>
              <a:buNone/>
            </a:pPr>
            <a:r>
              <a:t/>
            </a:r>
            <a:endParaRPr/>
          </a:p>
        </p:txBody>
      </p:sp>
      <p:sp>
        <p:nvSpPr>
          <p:cNvPr id="2532" name="Google Shape;2532;p56: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8" name="Shape 2538"/>
        <p:cNvGrpSpPr/>
        <p:nvPr/>
      </p:nvGrpSpPr>
      <p:grpSpPr>
        <a:xfrm>
          <a:off x="0" y="0"/>
          <a:ext cx="0" cy="0"/>
          <a:chOff x="0" y="0"/>
          <a:chExt cx="0" cy="0"/>
        </a:xfrm>
      </p:grpSpPr>
      <p:sp>
        <p:nvSpPr>
          <p:cNvPr id="2539" name="Google Shape;2539;p57:notes"/>
          <p:cNvSpPr txBox="1"/>
          <p:nvPr>
            <p:ph idx="1" type="body"/>
          </p:nvPr>
        </p:nvSpPr>
        <p:spPr>
          <a:xfrm>
            <a:off x="731838" y="4560888"/>
            <a:ext cx="5851525" cy="4319587"/>
          </a:xfrm>
          <a:prstGeom prst="rect">
            <a:avLst/>
          </a:prstGeom>
          <a:noFill/>
          <a:ln>
            <a:noFill/>
          </a:ln>
        </p:spPr>
        <p:txBody>
          <a:bodyPr anchorCtr="0" anchor="t" bIns="48325" lIns="96650" spcFirstLastPara="1" rIns="96650" wrap="square" tIns="48325">
            <a:noAutofit/>
          </a:bodyPr>
          <a:lstStyle/>
          <a:p>
            <a:pPr indent="0" lvl="0" marL="0" rtl="0" algn="l">
              <a:lnSpc>
                <a:spcPct val="100000"/>
              </a:lnSpc>
              <a:spcBef>
                <a:spcPts val="360"/>
              </a:spcBef>
              <a:spcAft>
                <a:spcPts val="0"/>
              </a:spcAft>
              <a:buSzPts val="1400"/>
              <a:buNone/>
            </a:pPr>
            <a:r>
              <a:t/>
            </a:r>
            <a:endParaRPr/>
          </a:p>
        </p:txBody>
      </p:sp>
      <p:sp>
        <p:nvSpPr>
          <p:cNvPr id="2540" name="Google Shape;2540;p57: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5" name="Shape 2585"/>
        <p:cNvGrpSpPr/>
        <p:nvPr/>
      </p:nvGrpSpPr>
      <p:grpSpPr>
        <a:xfrm>
          <a:off x="0" y="0"/>
          <a:ext cx="0" cy="0"/>
          <a:chOff x="0" y="0"/>
          <a:chExt cx="0" cy="0"/>
        </a:xfrm>
      </p:grpSpPr>
      <p:sp>
        <p:nvSpPr>
          <p:cNvPr id="2586" name="Google Shape;2586;p58:notes"/>
          <p:cNvSpPr txBox="1"/>
          <p:nvPr>
            <p:ph idx="1" type="body"/>
          </p:nvPr>
        </p:nvSpPr>
        <p:spPr>
          <a:xfrm>
            <a:off x="731838" y="4560888"/>
            <a:ext cx="5851525" cy="4319587"/>
          </a:xfrm>
          <a:prstGeom prst="rect">
            <a:avLst/>
          </a:prstGeom>
          <a:noFill/>
          <a:ln>
            <a:noFill/>
          </a:ln>
        </p:spPr>
        <p:txBody>
          <a:bodyPr anchorCtr="0" anchor="t" bIns="48325" lIns="96650" spcFirstLastPara="1" rIns="96650" wrap="square" tIns="48325">
            <a:noAutofit/>
          </a:bodyPr>
          <a:lstStyle/>
          <a:p>
            <a:pPr indent="0" lvl="0" marL="0" rtl="0" algn="l">
              <a:lnSpc>
                <a:spcPct val="100000"/>
              </a:lnSpc>
              <a:spcBef>
                <a:spcPts val="360"/>
              </a:spcBef>
              <a:spcAft>
                <a:spcPts val="0"/>
              </a:spcAft>
              <a:buSzPts val="1400"/>
              <a:buNone/>
            </a:pPr>
            <a:r>
              <a:t/>
            </a:r>
            <a:endParaRPr/>
          </a:p>
        </p:txBody>
      </p:sp>
      <p:sp>
        <p:nvSpPr>
          <p:cNvPr id="2587" name="Google Shape;2587;p58: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2" name="Shape 2592"/>
        <p:cNvGrpSpPr/>
        <p:nvPr/>
      </p:nvGrpSpPr>
      <p:grpSpPr>
        <a:xfrm>
          <a:off x="0" y="0"/>
          <a:ext cx="0" cy="0"/>
          <a:chOff x="0" y="0"/>
          <a:chExt cx="0" cy="0"/>
        </a:xfrm>
      </p:grpSpPr>
      <p:sp>
        <p:nvSpPr>
          <p:cNvPr id="2593" name="Google Shape;2593;p59:notes"/>
          <p:cNvSpPr txBox="1"/>
          <p:nvPr>
            <p:ph idx="1" type="body"/>
          </p:nvPr>
        </p:nvSpPr>
        <p:spPr>
          <a:xfrm>
            <a:off x="731838" y="4560888"/>
            <a:ext cx="5851525" cy="4319587"/>
          </a:xfrm>
          <a:prstGeom prst="rect">
            <a:avLst/>
          </a:prstGeom>
          <a:noFill/>
          <a:ln>
            <a:noFill/>
          </a:ln>
        </p:spPr>
        <p:txBody>
          <a:bodyPr anchorCtr="0" anchor="t" bIns="48325" lIns="96650" spcFirstLastPara="1" rIns="96650" wrap="square" tIns="48325">
            <a:noAutofit/>
          </a:bodyPr>
          <a:lstStyle/>
          <a:p>
            <a:pPr indent="0" lvl="0" marL="0" rtl="0" algn="l">
              <a:lnSpc>
                <a:spcPct val="100000"/>
              </a:lnSpc>
              <a:spcBef>
                <a:spcPts val="360"/>
              </a:spcBef>
              <a:spcAft>
                <a:spcPts val="0"/>
              </a:spcAft>
              <a:buSzPts val="1400"/>
              <a:buNone/>
            </a:pPr>
            <a:r>
              <a:t/>
            </a:r>
            <a:endParaRPr/>
          </a:p>
        </p:txBody>
      </p:sp>
      <p:sp>
        <p:nvSpPr>
          <p:cNvPr id="2594" name="Google Shape;2594;p59: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9" name="Shape 2599"/>
        <p:cNvGrpSpPr/>
        <p:nvPr/>
      </p:nvGrpSpPr>
      <p:grpSpPr>
        <a:xfrm>
          <a:off x="0" y="0"/>
          <a:ext cx="0" cy="0"/>
          <a:chOff x="0" y="0"/>
          <a:chExt cx="0" cy="0"/>
        </a:xfrm>
      </p:grpSpPr>
      <p:sp>
        <p:nvSpPr>
          <p:cNvPr id="2600" name="Google Shape;2600;p60:notes"/>
          <p:cNvSpPr txBox="1"/>
          <p:nvPr>
            <p:ph idx="1" type="body"/>
          </p:nvPr>
        </p:nvSpPr>
        <p:spPr>
          <a:xfrm>
            <a:off x="731838" y="4560888"/>
            <a:ext cx="5851525" cy="4319587"/>
          </a:xfrm>
          <a:prstGeom prst="rect">
            <a:avLst/>
          </a:prstGeom>
          <a:noFill/>
          <a:ln>
            <a:noFill/>
          </a:ln>
        </p:spPr>
        <p:txBody>
          <a:bodyPr anchorCtr="0" anchor="t" bIns="48325" lIns="96650" spcFirstLastPara="1" rIns="96650" wrap="square" tIns="48325">
            <a:noAutofit/>
          </a:bodyPr>
          <a:lstStyle/>
          <a:p>
            <a:pPr indent="0" lvl="0" marL="0" rtl="0" algn="l">
              <a:lnSpc>
                <a:spcPct val="100000"/>
              </a:lnSpc>
              <a:spcBef>
                <a:spcPts val="360"/>
              </a:spcBef>
              <a:spcAft>
                <a:spcPts val="0"/>
              </a:spcAft>
              <a:buSzPts val="1400"/>
              <a:buNone/>
            </a:pPr>
            <a:r>
              <a:t/>
            </a:r>
            <a:endParaRPr/>
          </a:p>
        </p:txBody>
      </p:sp>
      <p:sp>
        <p:nvSpPr>
          <p:cNvPr id="2601" name="Google Shape;2601;p60: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0" name="Shape 780"/>
        <p:cNvGrpSpPr/>
        <p:nvPr/>
      </p:nvGrpSpPr>
      <p:grpSpPr>
        <a:xfrm>
          <a:off x="0" y="0"/>
          <a:ext cx="0" cy="0"/>
          <a:chOff x="0" y="0"/>
          <a:chExt cx="0" cy="0"/>
        </a:xfrm>
      </p:grpSpPr>
      <p:sp>
        <p:nvSpPr>
          <p:cNvPr id="781" name="Google Shape;781;p6:notes"/>
          <p:cNvSpPr txBox="1"/>
          <p:nvPr>
            <p:ph idx="1" type="body"/>
          </p:nvPr>
        </p:nvSpPr>
        <p:spPr>
          <a:xfrm>
            <a:off x="731838" y="4560888"/>
            <a:ext cx="5851525" cy="4319587"/>
          </a:xfrm>
          <a:prstGeom prst="rect">
            <a:avLst/>
          </a:prstGeom>
          <a:noFill/>
          <a:ln>
            <a:noFill/>
          </a:ln>
        </p:spPr>
        <p:txBody>
          <a:bodyPr anchorCtr="0" anchor="t" bIns="48325" lIns="96650" spcFirstLastPara="1" rIns="96650" wrap="square" tIns="48325">
            <a:noAutofit/>
          </a:bodyPr>
          <a:lstStyle/>
          <a:p>
            <a:pPr indent="0" lvl="0" marL="0" rtl="0" algn="l">
              <a:lnSpc>
                <a:spcPct val="100000"/>
              </a:lnSpc>
              <a:spcBef>
                <a:spcPts val="360"/>
              </a:spcBef>
              <a:spcAft>
                <a:spcPts val="0"/>
              </a:spcAft>
              <a:buSzPts val="1400"/>
              <a:buNone/>
            </a:pPr>
            <a:r>
              <a:t/>
            </a:r>
            <a:endParaRPr/>
          </a:p>
        </p:txBody>
      </p:sp>
      <p:sp>
        <p:nvSpPr>
          <p:cNvPr id="782" name="Google Shape;782;p6: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8" name="Shape 2648"/>
        <p:cNvGrpSpPr/>
        <p:nvPr/>
      </p:nvGrpSpPr>
      <p:grpSpPr>
        <a:xfrm>
          <a:off x="0" y="0"/>
          <a:ext cx="0" cy="0"/>
          <a:chOff x="0" y="0"/>
          <a:chExt cx="0" cy="0"/>
        </a:xfrm>
      </p:grpSpPr>
      <p:sp>
        <p:nvSpPr>
          <p:cNvPr id="2649" name="Google Shape;2649;p61:notes"/>
          <p:cNvSpPr txBox="1"/>
          <p:nvPr>
            <p:ph idx="1" type="body"/>
          </p:nvPr>
        </p:nvSpPr>
        <p:spPr>
          <a:xfrm>
            <a:off x="731838" y="4560888"/>
            <a:ext cx="5851525" cy="4319587"/>
          </a:xfrm>
          <a:prstGeom prst="rect">
            <a:avLst/>
          </a:prstGeom>
          <a:noFill/>
          <a:ln>
            <a:noFill/>
          </a:ln>
        </p:spPr>
        <p:txBody>
          <a:bodyPr anchorCtr="0" anchor="t" bIns="48325" lIns="96650" spcFirstLastPara="1" rIns="96650" wrap="square" tIns="48325">
            <a:noAutofit/>
          </a:bodyPr>
          <a:lstStyle/>
          <a:p>
            <a:pPr indent="0" lvl="0" marL="0" rtl="0" algn="l">
              <a:lnSpc>
                <a:spcPct val="100000"/>
              </a:lnSpc>
              <a:spcBef>
                <a:spcPts val="360"/>
              </a:spcBef>
              <a:spcAft>
                <a:spcPts val="0"/>
              </a:spcAft>
              <a:buSzPts val="1400"/>
              <a:buNone/>
            </a:pPr>
            <a:r>
              <a:t/>
            </a:r>
            <a:endParaRPr/>
          </a:p>
        </p:txBody>
      </p:sp>
      <p:sp>
        <p:nvSpPr>
          <p:cNvPr id="2650" name="Google Shape;2650;p61: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5" name="Shape 2655"/>
        <p:cNvGrpSpPr/>
        <p:nvPr/>
      </p:nvGrpSpPr>
      <p:grpSpPr>
        <a:xfrm>
          <a:off x="0" y="0"/>
          <a:ext cx="0" cy="0"/>
          <a:chOff x="0" y="0"/>
          <a:chExt cx="0" cy="0"/>
        </a:xfrm>
      </p:grpSpPr>
      <p:sp>
        <p:nvSpPr>
          <p:cNvPr id="2656" name="Google Shape;2656;p62:notes"/>
          <p:cNvSpPr txBox="1"/>
          <p:nvPr>
            <p:ph idx="1" type="body"/>
          </p:nvPr>
        </p:nvSpPr>
        <p:spPr>
          <a:xfrm>
            <a:off x="731838" y="4560888"/>
            <a:ext cx="5851525" cy="4319587"/>
          </a:xfrm>
          <a:prstGeom prst="rect">
            <a:avLst/>
          </a:prstGeom>
          <a:noFill/>
          <a:ln>
            <a:noFill/>
          </a:ln>
        </p:spPr>
        <p:txBody>
          <a:bodyPr anchorCtr="0" anchor="t" bIns="48325" lIns="96650" spcFirstLastPara="1" rIns="96650" wrap="square" tIns="48325">
            <a:noAutofit/>
          </a:bodyPr>
          <a:lstStyle/>
          <a:p>
            <a:pPr indent="0" lvl="0" marL="0" rtl="0" algn="l">
              <a:lnSpc>
                <a:spcPct val="100000"/>
              </a:lnSpc>
              <a:spcBef>
                <a:spcPts val="360"/>
              </a:spcBef>
              <a:spcAft>
                <a:spcPts val="0"/>
              </a:spcAft>
              <a:buSzPts val="1400"/>
              <a:buNone/>
            </a:pPr>
            <a:r>
              <a:t/>
            </a:r>
            <a:endParaRPr/>
          </a:p>
        </p:txBody>
      </p:sp>
      <p:sp>
        <p:nvSpPr>
          <p:cNvPr id="2657" name="Google Shape;2657;p62: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2" name="Shape 2772"/>
        <p:cNvGrpSpPr/>
        <p:nvPr/>
      </p:nvGrpSpPr>
      <p:grpSpPr>
        <a:xfrm>
          <a:off x="0" y="0"/>
          <a:ext cx="0" cy="0"/>
          <a:chOff x="0" y="0"/>
          <a:chExt cx="0" cy="0"/>
        </a:xfrm>
      </p:grpSpPr>
      <p:sp>
        <p:nvSpPr>
          <p:cNvPr id="2773" name="Google Shape;2773;p63:notes"/>
          <p:cNvSpPr txBox="1"/>
          <p:nvPr>
            <p:ph idx="1" type="body"/>
          </p:nvPr>
        </p:nvSpPr>
        <p:spPr>
          <a:xfrm>
            <a:off x="731838" y="4560888"/>
            <a:ext cx="5851525" cy="4319587"/>
          </a:xfrm>
          <a:prstGeom prst="rect">
            <a:avLst/>
          </a:prstGeom>
          <a:noFill/>
          <a:ln>
            <a:noFill/>
          </a:ln>
        </p:spPr>
        <p:txBody>
          <a:bodyPr anchorCtr="0" anchor="t" bIns="48325" lIns="96650" spcFirstLastPara="1" rIns="96650" wrap="square" tIns="48325">
            <a:noAutofit/>
          </a:bodyPr>
          <a:lstStyle/>
          <a:p>
            <a:pPr indent="0" lvl="0" marL="0" rtl="0" algn="l">
              <a:lnSpc>
                <a:spcPct val="100000"/>
              </a:lnSpc>
              <a:spcBef>
                <a:spcPts val="360"/>
              </a:spcBef>
              <a:spcAft>
                <a:spcPts val="0"/>
              </a:spcAft>
              <a:buSzPts val="1400"/>
              <a:buNone/>
            </a:pPr>
            <a:r>
              <a:t/>
            </a:r>
            <a:endParaRPr/>
          </a:p>
        </p:txBody>
      </p:sp>
      <p:sp>
        <p:nvSpPr>
          <p:cNvPr id="2774" name="Google Shape;2774;p63: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9" name="Shape 2779"/>
        <p:cNvGrpSpPr/>
        <p:nvPr/>
      </p:nvGrpSpPr>
      <p:grpSpPr>
        <a:xfrm>
          <a:off x="0" y="0"/>
          <a:ext cx="0" cy="0"/>
          <a:chOff x="0" y="0"/>
          <a:chExt cx="0" cy="0"/>
        </a:xfrm>
      </p:grpSpPr>
      <p:sp>
        <p:nvSpPr>
          <p:cNvPr id="2780" name="Google Shape;2780;p79:notes"/>
          <p:cNvSpPr txBox="1"/>
          <p:nvPr>
            <p:ph idx="1" type="body"/>
          </p:nvPr>
        </p:nvSpPr>
        <p:spPr>
          <a:xfrm>
            <a:off x="731838" y="4560888"/>
            <a:ext cx="5851525" cy="4319587"/>
          </a:xfrm>
          <a:prstGeom prst="rect">
            <a:avLst/>
          </a:prstGeom>
        </p:spPr>
        <p:txBody>
          <a:bodyPr anchorCtr="0" anchor="t" bIns="48325" lIns="96650" spcFirstLastPara="1" rIns="96650" wrap="square" tIns="48325">
            <a:noAutofit/>
          </a:bodyPr>
          <a:lstStyle/>
          <a:p>
            <a:pPr indent="0" lvl="0" marL="0" rtl="0" algn="l">
              <a:spcBef>
                <a:spcPts val="360"/>
              </a:spcBef>
              <a:spcAft>
                <a:spcPts val="0"/>
              </a:spcAft>
              <a:buNone/>
            </a:pPr>
            <a:r>
              <a:t/>
            </a:r>
            <a:endParaRPr/>
          </a:p>
        </p:txBody>
      </p:sp>
      <p:sp>
        <p:nvSpPr>
          <p:cNvPr id="2781" name="Google Shape;2781;p79: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6" name="Shape 2786"/>
        <p:cNvGrpSpPr/>
        <p:nvPr/>
      </p:nvGrpSpPr>
      <p:grpSpPr>
        <a:xfrm>
          <a:off x="0" y="0"/>
          <a:ext cx="0" cy="0"/>
          <a:chOff x="0" y="0"/>
          <a:chExt cx="0" cy="0"/>
        </a:xfrm>
      </p:grpSpPr>
      <p:sp>
        <p:nvSpPr>
          <p:cNvPr id="2787" name="Google Shape;2787;p80:notes"/>
          <p:cNvSpPr txBox="1"/>
          <p:nvPr>
            <p:ph idx="1" type="body"/>
          </p:nvPr>
        </p:nvSpPr>
        <p:spPr>
          <a:xfrm>
            <a:off x="731838" y="4560888"/>
            <a:ext cx="5851525" cy="4319587"/>
          </a:xfrm>
          <a:prstGeom prst="rect">
            <a:avLst/>
          </a:prstGeom>
        </p:spPr>
        <p:txBody>
          <a:bodyPr anchorCtr="0" anchor="t" bIns="48325" lIns="96650" spcFirstLastPara="1" rIns="96650" wrap="square" tIns="48325">
            <a:noAutofit/>
          </a:bodyPr>
          <a:lstStyle/>
          <a:p>
            <a:pPr indent="0" lvl="0" marL="0" rtl="0" algn="l">
              <a:spcBef>
                <a:spcPts val="360"/>
              </a:spcBef>
              <a:spcAft>
                <a:spcPts val="0"/>
              </a:spcAft>
              <a:buNone/>
            </a:pPr>
            <a:r>
              <a:t/>
            </a:r>
            <a:endParaRPr/>
          </a:p>
        </p:txBody>
      </p:sp>
      <p:sp>
        <p:nvSpPr>
          <p:cNvPr id="2788" name="Google Shape;2788;p80: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2" name="Shape 2792"/>
        <p:cNvGrpSpPr/>
        <p:nvPr/>
      </p:nvGrpSpPr>
      <p:grpSpPr>
        <a:xfrm>
          <a:off x="0" y="0"/>
          <a:ext cx="0" cy="0"/>
          <a:chOff x="0" y="0"/>
          <a:chExt cx="0" cy="0"/>
        </a:xfrm>
      </p:grpSpPr>
      <p:sp>
        <p:nvSpPr>
          <p:cNvPr id="2793" name="Google Shape;2793;p81:notes"/>
          <p:cNvSpPr txBox="1"/>
          <p:nvPr>
            <p:ph idx="1" type="body"/>
          </p:nvPr>
        </p:nvSpPr>
        <p:spPr>
          <a:xfrm>
            <a:off x="731838" y="4560888"/>
            <a:ext cx="5851525" cy="4319587"/>
          </a:xfrm>
          <a:prstGeom prst="rect">
            <a:avLst/>
          </a:prstGeom>
        </p:spPr>
        <p:txBody>
          <a:bodyPr anchorCtr="0" anchor="t" bIns="48325" lIns="96650" spcFirstLastPara="1" rIns="96650" wrap="square" tIns="48325">
            <a:noAutofit/>
          </a:bodyPr>
          <a:lstStyle/>
          <a:p>
            <a:pPr indent="0" lvl="0" marL="0" rtl="0" algn="l">
              <a:spcBef>
                <a:spcPts val="360"/>
              </a:spcBef>
              <a:spcAft>
                <a:spcPts val="0"/>
              </a:spcAft>
              <a:buNone/>
            </a:pPr>
            <a:r>
              <a:t/>
            </a:r>
            <a:endParaRPr/>
          </a:p>
        </p:txBody>
      </p:sp>
      <p:sp>
        <p:nvSpPr>
          <p:cNvPr id="2794" name="Google Shape;2794;p81: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8" name="Shape 2798"/>
        <p:cNvGrpSpPr/>
        <p:nvPr/>
      </p:nvGrpSpPr>
      <p:grpSpPr>
        <a:xfrm>
          <a:off x="0" y="0"/>
          <a:ext cx="0" cy="0"/>
          <a:chOff x="0" y="0"/>
          <a:chExt cx="0" cy="0"/>
        </a:xfrm>
      </p:grpSpPr>
      <p:sp>
        <p:nvSpPr>
          <p:cNvPr id="2799" name="Google Shape;2799;p82:notes"/>
          <p:cNvSpPr txBox="1"/>
          <p:nvPr>
            <p:ph idx="12" type="sldNum"/>
          </p:nvPr>
        </p:nvSpPr>
        <p:spPr>
          <a:xfrm>
            <a:off x="4143375" y="9120188"/>
            <a:ext cx="3170238" cy="479425"/>
          </a:xfrm>
          <a:prstGeom prst="rect">
            <a:avLst/>
          </a:prstGeom>
          <a:noFill/>
          <a:ln>
            <a:noFill/>
          </a:ln>
        </p:spPr>
        <p:txBody>
          <a:bodyPr anchorCtr="0" anchor="b" bIns="48325" lIns="96650" spcFirstLastPara="1" rIns="96650" wrap="square" tIns="48325">
            <a:noAutofit/>
          </a:bodyPr>
          <a:lstStyle/>
          <a:p>
            <a:pPr indent="0" lvl="0" marL="0" rtl="0" algn="l">
              <a:lnSpc>
                <a:spcPct val="100000"/>
              </a:lnSpc>
              <a:spcBef>
                <a:spcPts val="0"/>
              </a:spcBef>
              <a:spcAft>
                <a:spcPts val="0"/>
              </a:spcAft>
              <a:buNone/>
            </a:pPr>
            <a:fld id="{00000000-1234-1234-1234-123412341234}" type="slidenum">
              <a:rPr b="0" i="0" lang="en-US" sz="1300" u="none" cap="none" strike="noStrike">
                <a:solidFill>
                  <a:schemeClr val="dk1"/>
                </a:solidFill>
                <a:latin typeface="Times New Roman"/>
                <a:ea typeface="Times New Roman"/>
                <a:cs typeface="Times New Roman"/>
                <a:sym typeface="Times New Roman"/>
              </a:rPr>
              <a:t>‹#›</a:t>
            </a:fld>
            <a:endParaRPr b="0" i="0" sz="1300" u="none" cap="none" strike="noStrike">
              <a:solidFill>
                <a:schemeClr val="dk1"/>
              </a:solidFill>
              <a:latin typeface="Times New Roman"/>
              <a:ea typeface="Times New Roman"/>
              <a:cs typeface="Times New Roman"/>
              <a:sym typeface="Times New Roman"/>
            </a:endParaRPr>
          </a:p>
        </p:txBody>
      </p:sp>
      <p:sp>
        <p:nvSpPr>
          <p:cNvPr id="2800" name="Google Shape;2800;p82: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801" name="Google Shape;2801;p82:notes"/>
          <p:cNvSpPr txBox="1"/>
          <p:nvPr>
            <p:ph idx="1" type="body"/>
          </p:nvPr>
        </p:nvSpPr>
        <p:spPr>
          <a:xfrm>
            <a:off x="731838" y="4560888"/>
            <a:ext cx="5851525" cy="4319587"/>
          </a:xfrm>
          <a:prstGeom prst="rect">
            <a:avLst/>
          </a:prstGeom>
          <a:noFill/>
          <a:ln>
            <a:noFill/>
          </a:ln>
        </p:spPr>
        <p:txBody>
          <a:bodyPr anchorCtr="0" anchor="t" bIns="48325" lIns="96650" spcFirstLastPara="1" rIns="96650" wrap="square" tIns="48325">
            <a:noAutofit/>
          </a:bodyPr>
          <a:lstStyle/>
          <a:p>
            <a:pPr indent="-228600" lvl="0" marL="457200" rtl="0" algn="l">
              <a:lnSpc>
                <a:spcPct val="100000"/>
              </a:lnSpc>
              <a:spcBef>
                <a:spcPts val="360"/>
              </a:spcBef>
              <a:spcAft>
                <a:spcPts val="0"/>
              </a:spcAft>
              <a:buSzPts val="1400"/>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0" name="Shape 2810"/>
        <p:cNvGrpSpPr/>
        <p:nvPr/>
      </p:nvGrpSpPr>
      <p:grpSpPr>
        <a:xfrm>
          <a:off x="0" y="0"/>
          <a:ext cx="0" cy="0"/>
          <a:chOff x="0" y="0"/>
          <a:chExt cx="0" cy="0"/>
        </a:xfrm>
      </p:grpSpPr>
      <p:sp>
        <p:nvSpPr>
          <p:cNvPr id="2811" name="Google Shape;2811;p83:notes"/>
          <p:cNvSpPr txBox="1"/>
          <p:nvPr>
            <p:ph idx="12" type="sldNum"/>
          </p:nvPr>
        </p:nvSpPr>
        <p:spPr>
          <a:xfrm>
            <a:off x="4143375" y="9120188"/>
            <a:ext cx="3170238" cy="479425"/>
          </a:xfrm>
          <a:prstGeom prst="rect">
            <a:avLst/>
          </a:prstGeom>
          <a:noFill/>
          <a:ln>
            <a:noFill/>
          </a:ln>
        </p:spPr>
        <p:txBody>
          <a:bodyPr anchorCtr="0" anchor="b" bIns="48325" lIns="96650" spcFirstLastPara="1" rIns="96650" wrap="square" tIns="48325">
            <a:noAutofit/>
          </a:bodyPr>
          <a:lstStyle/>
          <a:p>
            <a:pPr indent="0" lvl="0" marL="0" rtl="0" algn="l">
              <a:lnSpc>
                <a:spcPct val="100000"/>
              </a:lnSpc>
              <a:spcBef>
                <a:spcPts val="0"/>
              </a:spcBef>
              <a:spcAft>
                <a:spcPts val="0"/>
              </a:spcAft>
              <a:buNone/>
            </a:pPr>
            <a:fld id="{00000000-1234-1234-1234-123412341234}" type="slidenum">
              <a:rPr b="0" i="0" lang="en-US" sz="1300" u="none" cap="none" strike="noStrike">
                <a:solidFill>
                  <a:schemeClr val="dk1"/>
                </a:solidFill>
                <a:latin typeface="Times New Roman"/>
                <a:ea typeface="Times New Roman"/>
                <a:cs typeface="Times New Roman"/>
                <a:sym typeface="Times New Roman"/>
              </a:rPr>
              <a:t>‹#›</a:t>
            </a:fld>
            <a:endParaRPr b="0" i="0" sz="1300" u="none" cap="none" strike="noStrike">
              <a:solidFill>
                <a:schemeClr val="dk1"/>
              </a:solidFill>
              <a:latin typeface="Times New Roman"/>
              <a:ea typeface="Times New Roman"/>
              <a:cs typeface="Times New Roman"/>
              <a:sym typeface="Times New Roman"/>
            </a:endParaRPr>
          </a:p>
        </p:txBody>
      </p:sp>
      <p:sp>
        <p:nvSpPr>
          <p:cNvPr id="2812" name="Google Shape;2812;p83: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813" name="Google Shape;2813;p83:notes"/>
          <p:cNvSpPr txBox="1"/>
          <p:nvPr>
            <p:ph idx="1" type="body"/>
          </p:nvPr>
        </p:nvSpPr>
        <p:spPr>
          <a:xfrm>
            <a:off x="731838" y="4560888"/>
            <a:ext cx="5851525" cy="4319587"/>
          </a:xfrm>
          <a:prstGeom prst="rect">
            <a:avLst/>
          </a:prstGeom>
          <a:noFill/>
          <a:ln>
            <a:noFill/>
          </a:ln>
        </p:spPr>
        <p:txBody>
          <a:bodyPr anchorCtr="0" anchor="t" bIns="48325" lIns="96650" spcFirstLastPara="1" rIns="96650" wrap="square" tIns="48325">
            <a:noAutofit/>
          </a:bodyPr>
          <a:lstStyle/>
          <a:p>
            <a:pPr indent="-228600" lvl="0" marL="457200" rtl="0" algn="l">
              <a:lnSpc>
                <a:spcPct val="100000"/>
              </a:lnSpc>
              <a:spcBef>
                <a:spcPts val="360"/>
              </a:spcBef>
              <a:spcAft>
                <a:spcPts val="0"/>
              </a:spcAft>
              <a:buSzPts val="1400"/>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9" name="Shape 2829"/>
        <p:cNvGrpSpPr/>
        <p:nvPr/>
      </p:nvGrpSpPr>
      <p:grpSpPr>
        <a:xfrm>
          <a:off x="0" y="0"/>
          <a:ext cx="0" cy="0"/>
          <a:chOff x="0" y="0"/>
          <a:chExt cx="0" cy="0"/>
        </a:xfrm>
      </p:grpSpPr>
      <p:sp>
        <p:nvSpPr>
          <p:cNvPr id="2830" name="Google Shape;2830;p84:notes"/>
          <p:cNvSpPr txBox="1"/>
          <p:nvPr>
            <p:ph idx="12" type="sldNum"/>
          </p:nvPr>
        </p:nvSpPr>
        <p:spPr>
          <a:xfrm>
            <a:off x="4143375" y="9120188"/>
            <a:ext cx="3170238" cy="479425"/>
          </a:xfrm>
          <a:prstGeom prst="rect">
            <a:avLst/>
          </a:prstGeom>
          <a:noFill/>
          <a:ln>
            <a:noFill/>
          </a:ln>
        </p:spPr>
        <p:txBody>
          <a:bodyPr anchorCtr="0" anchor="b" bIns="48325" lIns="96650" spcFirstLastPara="1" rIns="96650" wrap="square" tIns="48325">
            <a:noAutofit/>
          </a:bodyPr>
          <a:lstStyle/>
          <a:p>
            <a:pPr indent="0" lvl="0" marL="0" rtl="0" algn="l">
              <a:lnSpc>
                <a:spcPct val="100000"/>
              </a:lnSpc>
              <a:spcBef>
                <a:spcPts val="0"/>
              </a:spcBef>
              <a:spcAft>
                <a:spcPts val="0"/>
              </a:spcAft>
              <a:buNone/>
            </a:pPr>
            <a:fld id="{00000000-1234-1234-1234-123412341234}" type="slidenum">
              <a:rPr b="0" i="0" lang="en-US" sz="1300" u="none" cap="none" strike="noStrike">
                <a:solidFill>
                  <a:schemeClr val="dk1"/>
                </a:solidFill>
                <a:latin typeface="Times New Roman"/>
                <a:ea typeface="Times New Roman"/>
                <a:cs typeface="Times New Roman"/>
                <a:sym typeface="Times New Roman"/>
              </a:rPr>
              <a:t>‹#›</a:t>
            </a:fld>
            <a:endParaRPr b="0" i="0" sz="1300" u="none" cap="none" strike="noStrike">
              <a:solidFill>
                <a:schemeClr val="dk1"/>
              </a:solidFill>
              <a:latin typeface="Times New Roman"/>
              <a:ea typeface="Times New Roman"/>
              <a:cs typeface="Times New Roman"/>
              <a:sym typeface="Times New Roman"/>
            </a:endParaRPr>
          </a:p>
        </p:txBody>
      </p:sp>
      <p:sp>
        <p:nvSpPr>
          <p:cNvPr id="2831" name="Google Shape;2831;p84: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832" name="Google Shape;2832;p84:notes"/>
          <p:cNvSpPr txBox="1"/>
          <p:nvPr>
            <p:ph idx="1" type="body"/>
          </p:nvPr>
        </p:nvSpPr>
        <p:spPr>
          <a:xfrm>
            <a:off x="731838" y="4560888"/>
            <a:ext cx="5851525" cy="4319587"/>
          </a:xfrm>
          <a:prstGeom prst="rect">
            <a:avLst/>
          </a:prstGeom>
          <a:noFill/>
          <a:ln>
            <a:noFill/>
          </a:ln>
        </p:spPr>
        <p:txBody>
          <a:bodyPr anchorCtr="0" anchor="t" bIns="48325" lIns="96650" spcFirstLastPara="1" rIns="96650" wrap="square" tIns="48325">
            <a:noAutofit/>
          </a:bodyPr>
          <a:lstStyle/>
          <a:p>
            <a:pPr indent="-228600" lvl="0" marL="457200" rtl="0" algn="l">
              <a:lnSpc>
                <a:spcPct val="100000"/>
              </a:lnSpc>
              <a:spcBef>
                <a:spcPts val="360"/>
              </a:spcBef>
              <a:spcAft>
                <a:spcPts val="0"/>
              </a:spcAft>
              <a:buSzPts val="1400"/>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0" name="Shape 2840"/>
        <p:cNvGrpSpPr/>
        <p:nvPr/>
      </p:nvGrpSpPr>
      <p:grpSpPr>
        <a:xfrm>
          <a:off x="0" y="0"/>
          <a:ext cx="0" cy="0"/>
          <a:chOff x="0" y="0"/>
          <a:chExt cx="0" cy="0"/>
        </a:xfrm>
      </p:grpSpPr>
      <p:sp>
        <p:nvSpPr>
          <p:cNvPr id="2841" name="Google Shape;2841;p85:notes"/>
          <p:cNvSpPr txBox="1"/>
          <p:nvPr>
            <p:ph idx="12" type="sldNum"/>
          </p:nvPr>
        </p:nvSpPr>
        <p:spPr>
          <a:xfrm>
            <a:off x="4143375" y="9120188"/>
            <a:ext cx="3170238" cy="479425"/>
          </a:xfrm>
          <a:prstGeom prst="rect">
            <a:avLst/>
          </a:prstGeom>
          <a:noFill/>
          <a:ln>
            <a:noFill/>
          </a:ln>
        </p:spPr>
        <p:txBody>
          <a:bodyPr anchorCtr="0" anchor="b" bIns="48325" lIns="96650" spcFirstLastPara="1" rIns="96650" wrap="square" tIns="48325">
            <a:noAutofit/>
          </a:bodyPr>
          <a:lstStyle/>
          <a:p>
            <a:pPr indent="0" lvl="0" marL="0" rtl="0" algn="l">
              <a:lnSpc>
                <a:spcPct val="100000"/>
              </a:lnSpc>
              <a:spcBef>
                <a:spcPts val="0"/>
              </a:spcBef>
              <a:spcAft>
                <a:spcPts val="0"/>
              </a:spcAft>
              <a:buNone/>
            </a:pPr>
            <a:fld id="{00000000-1234-1234-1234-123412341234}" type="slidenum">
              <a:rPr b="0" i="0" lang="en-US" sz="1300" u="none" cap="none" strike="noStrike">
                <a:solidFill>
                  <a:schemeClr val="dk1"/>
                </a:solidFill>
                <a:latin typeface="Times New Roman"/>
                <a:ea typeface="Times New Roman"/>
                <a:cs typeface="Times New Roman"/>
                <a:sym typeface="Times New Roman"/>
              </a:rPr>
              <a:t>‹#›</a:t>
            </a:fld>
            <a:endParaRPr b="0" i="0" sz="1300" u="none" cap="none" strike="noStrike">
              <a:solidFill>
                <a:schemeClr val="dk1"/>
              </a:solidFill>
              <a:latin typeface="Times New Roman"/>
              <a:ea typeface="Times New Roman"/>
              <a:cs typeface="Times New Roman"/>
              <a:sym typeface="Times New Roman"/>
            </a:endParaRPr>
          </a:p>
        </p:txBody>
      </p:sp>
      <p:sp>
        <p:nvSpPr>
          <p:cNvPr id="2842" name="Google Shape;2842;p85: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843" name="Google Shape;2843;p85:notes"/>
          <p:cNvSpPr txBox="1"/>
          <p:nvPr>
            <p:ph idx="1" type="body"/>
          </p:nvPr>
        </p:nvSpPr>
        <p:spPr>
          <a:xfrm>
            <a:off x="731838" y="4560888"/>
            <a:ext cx="5851525" cy="4319587"/>
          </a:xfrm>
          <a:prstGeom prst="rect">
            <a:avLst/>
          </a:prstGeom>
          <a:noFill/>
          <a:ln>
            <a:noFill/>
          </a:ln>
        </p:spPr>
        <p:txBody>
          <a:bodyPr anchorCtr="0" anchor="t" bIns="48325" lIns="96650" spcFirstLastPara="1" rIns="96650" wrap="square" tIns="48325">
            <a:noAutofit/>
          </a:bodyPr>
          <a:lstStyle/>
          <a:p>
            <a:pPr indent="-228600" lvl="0" marL="457200" rtl="0" algn="l">
              <a:lnSpc>
                <a:spcPct val="100000"/>
              </a:lnSpc>
              <a:spcBef>
                <a:spcPts val="360"/>
              </a:spcBef>
              <a:spcAft>
                <a:spcPts val="0"/>
              </a:spcAft>
              <a:buSzPts val="14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6" name="Shape 956"/>
        <p:cNvGrpSpPr/>
        <p:nvPr/>
      </p:nvGrpSpPr>
      <p:grpSpPr>
        <a:xfrm>
          <a:off x="0" y="0"/>
          <a:ext cx="0" cy="0"/>
          <a:chOff x="0" y="0"/>
          <a:chExt cx="0" cy="0"/>
        </a:xfrm>
      </p:grpSpPr>
      <p:sp>
        <p:nvSpPr>
          <p:cNvPr id="957" name="Google Shape;957;p7:notes"/>
          <p:cNvSpPr txBox="1"/>
          <p:nvPr>
            <p:ph idx="1" type="body"/>
          </p:nvPr>
        </p:nvSpPr>
        <p:spPr>
          <a:xfrm>
            <a:off x="731838" y="4560888"/>
            <a:ext cx="5851525" cy="4319587"/>
          </a:xfrm>
          <a:prstGeom prst="rect">
            <a:avLst/>
          </a:prstGeom>
          <a:noFill/>
          <a:ln>
            <a:noFill/>
          </a:ln>
        </p:spPr>
        <p:txBody>
          <a:bodyPr anchorCtr="0" anchor="t" bIns="48325" lIns="96650" spcFirstLastPara="1" rIns="96650" wrap="square" tIns="48325">
            <a:noAutofit/>
          </a:bodyPr>
          <a:lstStyle/>
          <a:p>
            <a:pPr indent="0" lvl="0" marL="0" rtl="0" algn="l">
              <a:lnSpc>
                <a:spcPct val="100000"/>
              </a:lnSpc>
              <a:spcBef>
                <a:spcPts val="360"/>
              </a:spcBef>
              <a:spcAft>
                <a:spcPts val="0"/>
              </a:spcAft>
              <a:buSzPts val="1400"/>
              <a:buNone/>
            </a:pPr>
            <a:r>
              <a:t/>
            </a:r>
            <a:endParaRPr/>
          </a:p>
        </p:txBody>
      </p:sp>
      <p:sp>
        <p:nvSpPr>
          <p:cNvPr id="958" name="Google Shape;958;p7: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1" name="Shape 2851"/>
        <p:cNvGrpSpPr/>
        <p:nvPr/>
      </p:nvGrpSpPr>
      <p:grpSpPr>
        <a:xfrm>
          <a:off x="0" y="0"/>
          <a:ext cx="0" cy="0"/>
          <a:chOff x="0" y="0"/>
          <a:chExt cx="0" cy="0"/>
        </a:xfrm>
      </p:grpSpPr>
      <p:sp>
        <p:nvSpPr>
          <p:cNvPr id="2852" name="Google Shape;2852;p86:notes"/>
          <p:cNvSpPr txBox="1"/>
          <p:nvPr>
            <p:ph idx="12" type="sldNum"/>
          </p:nvPr>
        </p:nvSpPr>
        <p:spPr>
          <a:xfrm>
            <a:off x="4143375" y="9120188"/>
            <a:ext cx="3170238" cy="479425"/>
          </a:xfrm>
          <a:prstGeom prst="rect">
            <a:avLst/>
          </a:prstGeom>
          <a:noFill/>
          <a:ln>
            <a:noFill/>
          </a:ln>
        </p:spPr>
        <p:txBody>
          <a:bodyPr anchorCtr="0" anchor="b" bIns="48325" lIns="96650" spcFirstLastPara="1" rIns="96650" wrap="square" tIns="48325">
            <a:noAutofit/>
          </a:bodyPr>
          <a:lstStyle/>
          <a:p>
            <a:pPr indent="0" lvl="0" marL="0" rtl="0" algn="l">
              <a:lnSpc>
                <a:spcPct val="100000"/>
              </a:lnSpc>
              <a:spcBef>
                <a:spcPts val="0"/>
              </a:spcBef>
              <a:spcAft>
                <a:spcPts val="0"/>
              </a:spcAft>
              <a:buNone/>
            </a:pPr>
            <a:fld id="{00000000-1234-1234-1234-123412341234}" type="slidenum">
              <a:rPr b="0" i="0" lang="en-US" sz="1300" u="none" cap="none" strike="noStrike">
                <a:solidFill>
                  <a:schemeClr val="dk1"/>
                </a:solidFill>
                <a:latin typeface="Times New Roman"/>
                <a:ea typeface="Times New Roman"/>
                <a:cs typeface="Times New Roman"/>
                <a:sym typeface="Times New Roman"/>
              </a:rPr>
              <a:t>‹#›</a:t>
            </a:fld>
            <a:endParaRPr b="0" i="0" sz="1300" u="none" cap="none" strike="noStrike">
              <a:solidFill>
                <a:schemeClr val="dk1"/>
              </a:solidFill>
              <a:latin typeface="Times New Roman"/>
              <a:ea typeface="Times New Roman"/>
              <a:cs typeface="Times New Roman"/>
              <a:sym typeface="Times New Roman"/>
            </a:endParaRPr>
          </a:p>
        </p:txBody>
      </p:sp>
      <p:sp>
        <p:nvSpPr>
          <p:cNvPr id="2853" name="Google Shape;2853;p86: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854" name="Google Shape;2854;p86:notes"/>
          <p:cNvSpPr txBox="1"/>
          <p:nvPr>
            <p:ph idx="1" type="body"/>
          </p:nvPr>
        </p:nvSpPr>
        <p:spPr>
          <a:xfrm>
            <a:off x="731838" y="4560888"/>
            <a:ext cx="5851525" cy="4319587"/>
          </a:xfrm>
          <a:prstGeom prst="rect">
            <a:avLst/>
          </a:prstGeom>
          <a:noFill/>
          <a:ln>
            <a:noFill/>
          </a:ln>
        </p:spPr>
        <p:txBody>
          <a:bodyPr anchorCtr="0" anchor="t" bIns="48325" lIns="96650" spcFirstLastPara="1" rIns="96650" wrap="square" tIns="48325">
            <a:noAutofit/>
          </a:bodyPr>
          <a:lstStyle/>
          <a:p>
            <a:pPr indent="-228600" lvl="0" marL="457200" rtl="0" algn="l">
              <a:lnSpc>
                <a:spcPct val="100000"/>
              </a:lnSpc>
              <a:spcBef>
                <a:spcPts val="360"/>
              </a:spcBef>
              <a:spcAft>
                <a:spcPts val="0"/>
              </a:spcAft>
              <a:buSzPts val="1400"/>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0" name="Shape 2870"/>
        <p:cNvGrpSpPr/>
        <p:nvPr/>
      </p:nvGrpSpPr>
      <p:grpSpPr>
        <a:xfrm>
          <a:off x="0" y="0"/>
          <a:ext cx="0" cy="0"/>
          <a:chOff x="0" y="0"/>
          <a:chExt cx="0" cy="0"/>
        </a:xfrm>
      </p:grpSpPr>
      <p:sp>
        <p:nvSpPr>
          <p:cNvPr id="2871" name="Google Shape;2871;p87:notes"/>
          <p:cNvSpPr txBox="1"/>
          <p:nvPr>
            <p:ph idx="12" type="sldNum"/>
          </p:nvPr>
        </p:nvSpPr>
        <p:spPr>
          <a:xfrm>
            <a:off x="4143375" y="9120188"/>
            <a:ext cx="3170238" cy="479425"/>
          </a:xfrm>
          <a:prstGeom prst="rect">
            <a:avLst/>
          </a:prstGeom>
          <a:noFill/>
          <a:ln>
            <a:noFill/>
          </a:ln>
        </p:spPr>
        <p:txBody>
          <a:bodyPr anchorCtr="0" anchor="b" bIns="48325" lIns="96650" spcFirstLastPara="1" rIns="96650" wrap="square" tIns="48325">
            <a:noAutofit/>
          </a:bodyPr>
          <a:lstStyle/>
          <a:p>
            <a:pPr indent="0" lvl="0" marL="0" rtl="0" algn="l">
              <a:lnSpc>
                <a:spcPct val="100000"/>
              </a:lnSpc>
              <a:spcBef>
                <a:spcPts val="0"/>
              </a:spcBef>
              <a:spcAft>
                <a:spcPts val="0"/>
              </a:spcAft>
              <a:buNone/>
            </a:pPr>
            <a:fld id="{00000000-1234-1234-1234-123412341234}" type="slidenum">
              <a:rPr b="0" i="0" lang="en-US" sz="1300" u="none" cap="none" strike="noStrike">
                <a:solidFill>
                  <a:schemeClr val="dk1"/>
                </a:solidFill>
                <a:latin typeface="Times New Roman"/>
                <a:ea typeface="Times New Roman"/>
                <a:cs typeface="Times New Roman"/>
                <a:sym typeface="Times New Roman"/>
              </a:rPr>
              <a:t>‹#›</a:t>
            </a:fld>
            <a:endParaRPr b="0" i="0" sz="1300" u="none" cap="none" strike="noStrike">
              <a:solidFill>
                <a:schemeClr val="dk1"/>
              </a:solidFill>
              <a:latin typeface="Times New Roman"/>
              <a:ea typeface="Times New Roman"/>
              <a:cs typeface="Times New Roman"/>
              <a:sym typeface="Times New Roman"/>
            </a:endParaRPr>
          </a:p>
        </p:txBody>
      </p:sp>
      <p:sp>
        <p:nvSpPr>
          <p:cNvPr id="2872" name="Google Shape;2872;p87: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873" name="Google Shape;2873;p87:notes"/>
          <p:cNvSpPr txBox="1"/>
          <p:nvPr>
            <p:ph idx="1" type="body"/>
          </p:nvPr>
        </p:nvSpPr>
        <p:spPr>
          <a:xfrm>
            <a:off x="731838" y="4560888"/>
            <a:ext cx="5851525" cy="4319587"/>
          </a:xfrm>
          <a:prstGeom prst="rect">
            <a:avLst/>
          </a:prstGeom>
          <a:noFill/>
          <a:ln>
            <a:noFill/>
          </a:ln>
        </p:spPr>
        <p:txBody>
          <a:bodyPr anchorCtr="0" anchor="t" bIns="48325" lIns="96650" spcFirstLastPara="1" rIns="96650" wrap="square" tIns="48325">
            <a:noAutofit/>
          </a:bodyPr>
          <a:lstStyle/>
          <a:p>
            <a:pPr indent="-228600" lvl="0" marL="457200" rtl="0" algn="l">
              <a:lnSpc>
                <a:spcPct val="100000"/>
              </a:lnSpc>
              <a:spcBef>
                <a:spcPts val="360"/>
              </a:spcBef>
              <a:spcAft>
                <a:spcPts val="0"/>
              </a:spcAft>
              <a:buSzPts val="1400"/>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8" name="Shape 2878"/>
        <p:cNvGrpSpPr/>
        <p:nvPr/>
      </p:nvGrpSpPr>
      <p:grpSpPr>
        <a:xfrm>
          <a:off x="0" y="0"/>
          <a:ext cx="0" cy="0"/>
          <a:chOff x="0" y="0"/>
          <a:chExt cx="0" cy="0"/>
        </a:xfrm>
      </p:grpSpPr>
      <p:sp>
        <p:nvSpPr>
          <p:cNvPr id="2879" name="Google Shape;2879;p88:notes"/>
          <p:cNvSpPr txBox="1"/>
          <p:nvPr>
            <p:ph idx="12" type="sldNum"/>
          </p:nvPr>
        </p:nvSpPr>
        <p:spPr>
          <a:xfrm>
            <a:off x="4143375" y="9120188"/>
            <a:ext cx="3170238" cy="479425"/>
          </a:xfrm>
          <a:prstGeom prst="rect">
            <a:avLst/>
          </a:prstGeom>
          <a:noFill/>
          <a:ln>
            <a:noFill/>
          </a:ln>
        </p:spPr>
        <p:txBody>
          <a:bodyPr anchorCtr="0" anchor="b" bIns="48325" lIns="96650" spcFirstLastPara="1" rIns="96650" wrap="square" tIns="48325">
            <a:noAutofit/>
          </a:bodyPr>
          <a:lstStyle/>
          <a:p>
            <a:pPr indent="0" lvl="0" marL="0" rtl="0" algn="l">
              <a:lnSpc>
                <a:spcPct val="100000"/>
              </a:lnSpc>
              <a:spcBef>
                <a:spcPts val="0"/>
              </a:spcBef>
              <a:spcAft>
                <a:spcPts val="0"/>
              </a:spcAft>
              <a:buNone/>
            </a:pPr>
            <a:fld id="{00000000-1234-1234-1234-123412341234}" type="slidenum">
              <a:rPr b="0" i="0" lang="en-US" sz="1300" u="none" cap="none" strike="noStrike">
                <a:solidFill>
                  <a:schemeClr val="dk1"/>
                </a:solidFill>
                <a:latin typeface="Times New Roman"/>
                <a:ea typeface="Times New Roman"/>
                <a:cs typeface="Times New Roman"/>
                <a:sym typeface="Times New Roman"/>
              </a:rPr>
              <a:t>‹#›</a:t>
            </a:fld>
            <a:endParaRPr b="0" i="0" sz="1300" u="none" cap="none" strike="noStrike">
              <a:solidFill>
                <a:schemeClr val="dk1"/>
              </a:solidFill>
              <a:latin typeface="Times New Roman"/>
              <a:ea typeface="Times New Roman"/>
              <a:cs typeface="Times New Roman"/>
              <a:sym typeface="Times New Roman"/>
            </a:endParaRPr>
          </a:p>
        </p:txBody>
      </p:sp>
      <p:sp>
        <p:nvSpPr>
          <p:cNvPr id="2880" name="Google Shape;2880;p88: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881" name="Google Shape;2881;p88:notes"/>
          <p:cNvSpPr txBox="1"/>
          <p:nvPr>
            <p:ph idx="1" type="body"/>
          </p:nvPr>
        </p:nvSpPr>
        <p:spPr>
          <a:xfrm>
            <a:off x="731838" y="4560888"/>
            <a:ext cx="5851525" cy="4319587"/>
          </a:xfrm>
          <a:prstGeom prst="rect">
            <a:avLst/>
          </a:prstGeom>
          <a:noFill/>
          <a:ln>
            <a:noFill/>
          </a:ln>
        </p:spPr>
        <p:txBody>
          <a:bodyPr anchorCtr="0" anchor="t" bIns="48325" lIns="96650" spcFirstLastPara="1" rIns="96650" wrap="square" tIns="48325">
            <a:noAutofit/>
          </a:bodyPr>
          <a:lstStyle/>
          <a:p>
            <a:pPr indent="-228600" lvl="0" marL="457200" rtl="0" algn="l">
              <a:lnSpc>
                <a:spcPct val="100000"/>
              </a:lnSpc>
              <a:spcBef>
                <a:spcPts val="360"/>
              </a:spcBef>
              <a:spcAft>
                <a:spcPts val="0"/>
              </a:spcAft>
              <a:buSzPts val="1400"/>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6" name="Shape 2886"/>
        <p:cNvGrpSpPr/>
        <p:nvPr/>
      </p:nvGrpSpPr>
      <p:grpSpPr>
        <a:xfrm>
          <a:off x="0" y="0"/>
          <a:ext cx="0" cy="0"/>
          <a:chOff x="0" y="0"/>
          <a:chExt cx="0" cy="0"/>
        </a:xfrm>
      </p:grpSpPr>
      <p:sp>
        <p:nvSpPr>
          <p:cNvPr id="2887" name="Google Shape;2887;p89:notes"/>
          <p:cNvSpPr txBox="1"/>
          <p:nvPr>
            <p:ph idx="12" type="sldNum"/>
          </p:nvPr>
        </p:nvSpPr>
        <p:spPr>
          <a:xfrm>
            <a:off x="4143375" y="9120188"/>
            <a:ext cx="3170238" cy="479425"/>
          </a:xfrm>
          <a:prstGeom prst="rect">
            <a:avLst/>
          </a:prstGeom>
          <a:noFill/>
          <a:ln>
            <a:noFill/>
          </a:ln>
        </p:spPr>
        <p:txBody>
          <a:bodyPr anchorCtr="0" anchor="b" bIns="48325" lIns="96650" spcFirstLastPara="1" rIns="96650" wrap="square" tIns="48325">
            <a:noAutofit/>
          </a:bodyPr>
          <a:lstStyle/>
          <a:p>
            <a:pPr indent="0" lvl="0" marL="0" rtl="0" algn="l">
              <a:lnSpc>
                <a:spcPct val="100000"/>
              </a:lnSpc>
              <a:spcBef>
                <a:spcPts val="0"/>
              </a:spcBef>
              <a:spcAft>
                <a:spcPts val="0"/>
              </a:spcAft>
              <a:buNone/>
            </a:pPr>
            <a:fld id="{00000000-1234-1234-1234-123412341234}" type="slidenum">
              <a:rPr b="0" i="0" lang="en-US" sz="1300" u="none" cap="none" strike="noStrike">
                <a:solidFill>
                  <a:schemeClr val="dk1"/>
                </a:solidFill>
                <a:latin typeface="Times New Roman"/>
                <a:ea typeface="Times New Roman"/>
                <a:cs typeface="Times New Roman"/>
                <a:sym typeface="Times New Roman"/>
              </a:rPr>
              <a:t>‹#›</a:t>
            </a:fld>
            <a:endParaRPr b="0" i="0" sz="1300" u="none" cap="none" strike="noStrike">
              <a:solidFill>
                <a:schemeClr val="dk1"/>
              </a:solidFill>
              <a:latin typeface="Times New Roman"/>
              <a:ea typeface="Times New Roman"/>
              <a:cs typeface="Times New Roman"/>
              <a:sym typeface="Times New Roman"/>
            </a:endParaRPr>
          </a:p>
        </p:txBody>
      </p:sp>
      <p:sp>
        <p:nvSpPr>
          <p:cNvPr id="2888" name="Google Shape;2888;p89: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889" name="Google Shape;2889;p89:notes"/>
          <p:cNvSpPr txBox="1"/>
          <p:nvPr>
            <p:ph idx="1" type="body"/>
          </p:nvPr>
        </p:nvSpPr>
        <p:spPr>
          <a:xfrm>
            <a:off x="731838" y="4560888"/>
            <a:ext cx="5851525" cy="4319587"/>
          </a:xfrm>
          <a:prstGeom prst="rect">
            <a:avLst/>
          </a:prstGeom>
          <a:noFill/>
          <a:ln>
            <a:noFill/>
          </a:ln>
        </p:spPr>
        <p:txBody>
          <a:bodyPr anchorCtr="0" anchor="t" bIns="48325" lIns="96650" spcFirstLastPara="1" rIns="96650" wrap="square" tIns="48325">
            <a:noAutofit/>
          </a:bodyPr>
          <a:lstStyle/>
          <a:p>
            <a:pPr indent="-228600" lvl="0" marL="457200" rtl="0" algn="l">
              <a:lnSpc>
                <a:spcPct val="100000"/>
              </a:lnSpc>
              <a:spcBef>
                <a:spcPts val="360"/>
              </a:spcBef>
              <a:spcAft>
                <a:spcPts val="0"/>
              </a:spcAft>
              <a:buSzPts val="1400"/>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7" name="Shape 2897"/>
        <p:cNvGrpSpPr/>
        <p:nvPr/>
      </p:nvGrpSpPr>
      <p:grpSpPr>
        <a:xfrm>
          <a:off x="0" y="0"/>
          <a:ext cx="0" cy="0"/>
          <a:chOff x="0" y="0"/>
          <a:chExt cx="0" cy="0"/>
        </a:xfrm>
      </p:grpSpPr>
      <p:sp>
        <p:nvSpPr>
          <p:cNvPr id="2898" name="Google Shape;2898;p90:notes"/>
          <p:cNvSpPr txBox="1"/>
          <p:nvPr>
            <p:ph idx="12" type="sldNum"/>
          </p:nvPr>
        </p:nvSpPr>
        <p:spPr>
          <a:xfrm>
            <a:off x="4143375" y="9120188"/>
            <a:ext cx="3170238" cy="479425"/>
          </a:xfrm>
          <a:prstGeom prst="rect">
            <a:avLst/>
          </a:prstGeom>
          <a:noFill/>
          <a:ln>
            <a:noFill/>
          </a:ln>
        </p:spPr>
        <p:txBody>
          <a:bodyPr anchorCtr="0" anchor="b" bIns="48325" lIns="96650" spcFirstLastPara="1" rIns="96650" wrap="square" tIns="48325">
            <a:noAutofit/>
          </a:bodyPr>
          <a:lstStyle/>
          <a:p>
            <a:pPr indent="0" lvl="0" marL="0" rtl="0" algn="l">
              <a:lnSpc>
                <a:spcPct val="100000"/>
              </a:lnSpc>
              <a:spcBef>
                <a:spcPts val="0"/>
              </a:spcBef>
              <a:spcAft>
                <a:spcPts val="0"/>
              </a:spcAft>
              <a:buNone/>
            </a:pPr>
            <a:fld id="{00000000-1234-1234-1234-123412341234}" type="slidenum">
              <a:rPr b="0" i="0" lang="en-US" sz="1300" u="none" cap="none" strike="noStrike">
                <a:solidFill>
                  <a:schemeClr val="dk1"/>
                </a:solidFill>
                <a:latin typeface="Times New Roman"/>
                <a:ea typeface="Times New Roman"/>
                <a:cs typeface="Times New Roman"/>
                <a:sym typeface="Times New Roman"/>
              </a:rPr>
              <a:t>‹#›</a:t>
            </a:fld>
            <a:endParaRPr b="0" i="0" sz="1300" u="none" cap="none" strike="noStrike">
              <a:solidFill>
                <a:schemeClr val="dk1"/>
              </a:solidFill>
              <a:latin typeface="Times New Roman"/>
              <a:ea typeface="Times New Roman"/>
              <a:cs typeface="Times New Roman"/>
              <a:sym typeface="Times New Roman"/>
            </a:endParaRPr>
          </a:p>
        </p:txBody>
      </p:sp>
      <p:sp>
        <p:nvSpPr>
          <p:cNvPr id="2899" name="Google Shape;2899;p90: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900" name="Google Shape;2900;p90:notes"/>
          <p:cNvSpPr txBox="1"/>
          <p:nvPr>
            <p:ph idx="1" type="body"/>
          </p:nvPr>
        </p:nvSpPr>
        <p:spPr>
          <a:xfrm>
            <a:off x="731838" y="4560888"/>
            <a:ext cx="5851525" cy="4319587"/>
          </a:xfrm>
          <a:prstGeom prst="rect">
            <a:avLst/>
          </a:prstGeom>
          <a:noFill/>
          <a:ln>
            <a:noFill/>
          </a:ln>
        </p:spPr>
        <p:txBody>
          <a:bodyPr anchorCtr="0" anchor="t" bIns="48325" lIns="96650" spcFirstLastPara="1" rIns="96650" wrap="square" tIns="48325">
            <a:noAutofit/>
          </a:bodyPr>
          <a:lstStyle/>
          <a:p>
            <a:pPr indent="-228600" lvl="0" marL="457200" rtl="0" algn="l">
              <a:lnSpc>
                <a:spcPct val="100000"/>
              </a:lnSpc>
              <a:spcBef>
                <a:spcPts val="360"/>
              </a:spcBef>
              <a:spcAft>
                <a:spcPts val="0"/>
              </a:spcAft>
              <a:buSzPts val="1400"/>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8" name="Shape 2908"/>
        <p:cNvGrpSpPr/>
        <p:nvPr/>
      </p:nvGrpSpPr>
      <p:grpSpPr>
        <a:xfrm>
          <a:off x="0" y="0"/>
          <a:ext cx="0" cy="0"/>
          <a:chOff x="0" y="0"/>
          <a:chExt cx="0" cy="0"/>
        </a:xfrm>
      </p:grpSpPr>
      <p:sp>
        <p:nvSpPr>
          <p:cNvPr id="2909" name="Google Shape;2909;p91:notes"/>
          <p:cNvSpPr txBox="1"/>
          <p:nvPr>
            <p:ph idx="12" type="sldNum"/>
          </p:nvPr>
        </p:nvSpPr>
        <p:spPr>
          <a:xfrm>
            <a:off x="4143375" y="9120188"/>
            <a:ext cx="3170238" cy="479425"/>
          </a:xfrm>
          <a:prstGeom prst="rect">
            <a:avLst/>
          </a:prstGeom>
          <a:noFill/>
          <a:ln>
            <a:noFill/>
          </a:ln>
        </p:spPr>
        <p:txBody>
          <a:bodyPr anchorCtr="0" anchor="b" bIns="48325" lIns="96650" spcFirstLastPara="1" rIns="96650" wrap="square" tIns="48325">
            <a:noAutofit/>
          </a:bodyPr>
          <a:lstStyle/>
          <a:p>
            <a:pPr indent="0" lvl="0" marL="0" rtl="0" algn="l">
              <a:lnSpc>
                <a:spcPct val="100000"/>
              </a:lnSpc>
              <a:spcBef>
                <a:spcPts val="0"/>
              </a:spcBef>
              <a:spcAft>
                <a:spcPts val="0"/>
              </a:spcAft>
              <a:buNone/>
            </a:pPr>
            <a:fld id="{00000000-1234-1234-1234-123412341234}" type="slidenum">
              <a:rPr b="0" i="0" lang="en-US" sz="1300" u="none" cap="none" strike="noStrike">
                <a:solidFill>
                  <a:schemeClr val="dk1"/>
                </a:solidFill>
                <a:latin typeface="Times New Roman"/>
                <a:ea typeface="Times New Roman"/>
                <a:cs typeface="Times New Roman"/>
                <a:sym typeface="Times New Roman"/>
              </a:rPr>
              <a:t>‹#›</a:t>
            </a:fld>
            <a:endParaRPr b="0" i="0" sz="1300" u="none" cap="none" strike="noStrike">
              <a:solidFill>
                <a:schemeClr val="dk1"/>
              </a:solidFill>
              <a:latin typeface="Times New Roman"/>
              <a:ea typeface="Times New Roman"/>
              <a:cs typeface="Times New Roman"/>
              <a:sym typeface="Times New Roman"/>
            </a:endParaRPr>
          </a:p>
        </p:txBody>
      </p:sp>
      <p:sp>
        <p:nvSpPr>
          <p:cNvPr id="2910" name="Google Shape;2910;p91: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911" name="Google Shape;2911;p91:notes"/>
          <p:cNvSpPr txBox="1"/>
          <p:nvPr>
            <p:ph idx="1" type="body"/>
          </p:nvPr>
        </p:nvSpPr>
        <p:spPr>
          <a:xfrm>
            <a:off x="731838" y="4560888"/>
            <a:ext cx="5851525" cy="4319587"/>
          </a:xfrm>
          <a:prstGeom prst="rect">
            <a:avLst/>
          </a:prstGeom>
          <a:noFill/>
          <a:ln>
            <a:noFill/>
          </a:ln>
        </p:spPr>
        <p:txBody>
          <a:bodyPr anchorCtr="0" anchor="t" bIns="48325" lIns="96650" spcFirstLastPara="1" rIns="96650" wrap="square" tIns="48325">
            <a:noAutofit/>
          </a:bodyPr>
          <a:lstStyle/>
          <a:p>
            <a:pPr indent="-228600" lvl="0" marL="457200" rtl="0" algn="l">
              <a:lnSpc>
                <a:spcPct val="100000"/>
              </a:lnSpc>
              <a:spcBef>
                <a:spcPts val="360"/>
              </a:spcBef>
              <a:spcAft>
                <a:spcPts val="0"/>
              </a:spcAft>
              <a:buSzPts val="1400"/>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9" name="Shape 2919"/>
        <p:cNvGrpSpPr/>
        <p:nvPr/>
      </p:nvGrpSpPr>
      <p:grpSpPr>
        <a:xfrm>
          <a:off x="0" y="0"/>
          <a:ext cx="0" cy="0"/>
          <a:chOff x="0" y="0"/>
          <a:chExt cx="0" cy="0"/>
        </a:xfrm>
      </p:grpSpPr>
      <p:sp>
        <p:nvSpPr>
          <p:cNvPr id="2920" name="Google Shape;2920;p92:notes"/>
          <p:cNvSpPr txBox="1"/>
          <p:nvPr>
            <p:ph idx="12" type="sldNum"/>
          </p:nvPr>
        </p:nvSpPr>
        <p:spPr>
          <a:xfrm>
            <a:off x="4143375" y="9120188"/>
            <a:ext cx="3170238" cy="479425"/>
          </a:xfrm>
          <a:prstGeom prst="rect">
            <a:avLst/>
          </a:prstGeom>
          <a:noFill/>
          <a:ln>
            <a:noFill/>
          </a:ln>
        </p:spPr>
        <p:txBody>
          <a:bodyPr anchorCtr="0" anchor="b" bIns="48325" lIns="96650" spcFirstLastPara="1" rIns="96650" wrap="square" tIns="48325">
            <a:noAutofit/>
          </a:bodyPr>
          <a:lstStyle/>
          <a:p>
            <a:pPr indent="0" lvl="0" marL="0" rtl="0" algn="l">
              <a:lnSpc>
                <a:spcPct val="100000"/>
              </a:lnSpc>
              <a:spcBef>
                <a:spcPts val="0"/>
              </a:spcBef>
              <a:spcAft>
                <a:spcPts val="0"/>
              </a:spcAft>
              <a:buNone/>
            </a:pPr>
            <a:fld id="{00000000-1234-1234-1234-123412341234}" type="slidenum">
              <a:rPr b="0" i="0" lang="en-US" sz="1300" u="none" cap="none" strike="noStrike">
                <a:solidFill>
                  <a:schemeClr val="dk1"/>
                </a:solidFill>
                <a:latin typeface="Times New Roman"/>
                <a:ea typeface="Times New Roman"/>
                <a:cs typeface="Times New Roman"/>
                <a:sym typeface="Times New Roman"/>
              </a:rPr>
              <a:t>‹#›</a:t>
            </a:fld>
            <a:endParaRPr b="0" i="0" sz="1300" u="none" cap="none" strike="noStrike">
              <a:solidFill>
                <a:schemeClr val="dk1"/>
              </a:solidFill>
              <a:latin typeface="Times New Roman"/>
              <a:ea typeface="Times New Roman"/>
              <a:cs typeface="Times New Roman"/>
              <a:sym typeface="Times New Roman"/>
            </a:endParaRPr>
          </a:p>
        </p:txBody>
      </p:sp>
      <p:sp>
        <p:nvSpPr>
          <p:cNvPr id="2921" name="Google Shape;2921;p92: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922" name="Google Shape;2922;p92:notes"/>
          <p:cNvSpPr txBox="1"/>
          <p:nvPr>
            <p:ph idx="1" type="body"/>
          </p:nvPr>
        </p:nvSpPr>
        <p:spPr>
          <a:xfrm>
            <a:off x="731838" y="4560888"/>
            <a:ext cx="5851525" cy="4319587"/>
          </a:xfrm>
          <a:prstGeom prst="rect">
            <a:avLst/>
          </a:prstGeom>
          <a:noFill/>
          <a:ln>
            <a:noFill/>
          </a:ln>
        </p:spPr>
        <p:txBody>
          <a:bodyPr anchorCtr="0" anchor="t" bIns="48325" lIns="96650" spcFirstLastPara="1" rIns="96650" wrap="square" tIns="48325">
            <a:noAutofit/>
          </a:bodyPr>
          <a:lstStyle/>
          <a:p>
            <a:pPr indent="-228600" lvl="0" marL="457200" rtl="0" algn="l">
              <a:lnSpc>
                <a:spcPct val="100000"/>
              </a:lnSpc>
              <a:spcBef>
                <a:spcPts val="360"/>
              </a:spcBef>
              <a:spcAft>
                <a:spcPts val="0"/>
              </a:spcAft>
              <a:buSzPts val="1400"/>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0" name="Shape 2930"/>
        <p:cNvGrpSpPr/>
        <p:nvPr/>
      </p:nvGrpSpPr>
      <p:grpSpPr>
        <a:xfrm>
          <a:off x="0" y="0"/>
          <a:ext cx="0" cy="0"/>
          <a:chOff x="0" y="0"/>
          <a:chExt cx="0" cy="0"/>
        </a:xfrm>
      </p:grpSpPr>
      <p:sp>
        <p:nvSpPr>
          <p:cNvPr id="2931" name="Google Shape;2931;p93:notes"/>
          <p:cNvSpPr txBox="1"/>
          <p:nvPr>
            <p:ph idx="12" type="sldNum"/>
          </p:nvPr>
        </p:nvSpPr>
        <p:spPr>
          <a:xfrm>
            <a:off x="4143375" y="9120188"/>
            <a:ext cx="3170238" cy="479425"/>
          </a:xfrm>
          <a:prstGeom prst="rect">
            <a:avLst/>
          </a:prstGeom>
          <a:noFill/>
          <a:ln>
            <a:noFill/>
          </a:ln>
        </p:spPr>
        <p:txBody>
          <a:bodyPr anchorCtr="0" anchor="b" bIns="48325" lIns="96650" spcFirstLastPara="1" rIns="96650" wrap="square" tIns="48325">
            <a:noAutofit/>
          </a:bodyPr>
          <a:lstStyle/>
          <a:p>
            <a:pPr indent="0" lvl="0" marL="0" rtl="0" algn="l">
              <a:lnSpc>
                <a:spcPct val="100000"/>
              </a:lnSpc>
              <a:spcBef>
                <a:spcPts val="0"/>
              </a:spcBef>
              <a:spcAft>
                <a:spcPts val="0"/>
              </a:spcAft>
              <a:buNone/>
            </a:pPr>
            <a:fld id="{00000000-1234-1234-1234-123412341234}" type="slidenum">
              <a:rPr lang="en-US"/>
              <a:t>‹#›</a:t>
            </a:fld>
            <a:endParaRPr/>
          </a:p>
        </p:txBody>
      </p:sp>
      <p:sp>
        <p:nvSpPr>
          <p:cNvPr id="2932" name="Google Shape;2932;p93: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933" name="Google Shape;2933;p93:notes"/>
          <p:cNvSpPr txBox="1"/>
          <p:nvPr>
            <p:ph idx="1" type="body"/>
          </p:nvPr>
        </p:nvSpPr>
        <p:spPr>
          <a:xfrm>
            <a:off x="731838" y="4560888"/>
            <a:ext cx="5851525" cy="4319587"/>
          </a:xfrm>
          <a:prstGeom prst="rect">
            <a:avLst/>
          </a:prstGeom>
          <a:noFill/>
          <a:ln>
            <a:noFill/>
          </a:ln>
        </p:spPr>
        <p:txBody>
          <a:bodyPr anchorCtr="0" anchor="t" bIns="48325" lIns="96650" spcFirstLastPara="1" rIns="96650" wrap="square" tIns="48325">
            <a:noAutofit/>
          </a:bodyPr>
          <a:lstStyle/>
          <a:p>
            <a:pPr indent="-228600" lvl="0" marL="457200" rtl="0" algn="l">
              <a:lnSpc>
                <a:spcPct val="100000"/>
              </a:lnSpc>
              <a:spcBef>
                <a:spcPts val="360"/>
              </a:spcBef>
              <a:spcAft>
                <a:spcPts val="0"/>
              </a:spcAft>
              <a:buSzPts val="1400"/>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2" name="Shape 2942"/>
        <p:cNvGrpSpPr/>
        <p:nvPr/>
      </p:nvGrpSpPr>
      <p:grpSpPr>
        <a:xfrm>
          <a:off x="0" y="0"/>
          <a:ext cx="0" cy="0"/>
          <a:chOff x="0" y="0"/>
          <a:chExt cx="0" cy="0"/>
        </a:xfrm>
      </p:grpSpPr>
      <p:sp>
        <p:nvSpPr>
          <p:cNvPr id="2943" name="Google Shape;2943;p94:notes"/>
          <p:cNvSpPr txBox="1"/>
          <p:nvPr>
            <p:ph idx="1" type="body"/>
          </p:nvPr>
        </p:nvSpPr>
        <p:spPr>
          <a:xfrm>
            <a:off x="731838" y="4560888"/>
            <a:ext cx="5851525" cy="4319587"/>
          </a:xfrm>
          <a:prstGeom prst="rect">
            <a:avLst/>
          </a:prstGeom>
        </p:spPr>
        <p:txBody>
          <a:bodyPr anchorCtr="0" anchor="t" bIns="48325" lIns="96650" spcFirstLastPara="1" rIns="96650" wrap="square" tIns="48325">
            <a:noAutofit/>
          </a:bodyPr>
          <a:lstStyle/>
          <a:p>
            <a:pPr indent="0" lvl="0" marL="0" rtl="0" algn="l">
              <a:spcBef>
                <a:spcPts val="360"/>
              </a:spcBef>
              <a:spcAft>
                <a:spcPts val="0"/>
              </a:spcAft>
              <a:buNone/>
            </a:pPr>
            <a:r>
              <a:t/>
            </a:r>
            <a:endParaRPr/>
          </a:p>
        </p:txBody>
      </p:sp>
      <p:sp>
        <p:nvSpPr>
          <p:cNvPr id="2944" name="Google Shape;2944;p94: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8" name="Shape 2948"/>
        <p:cNvGrpSpPr/>
        <p:nvPr/>
      </p:nvGrpSpPr>
      <p:grpSpPr>
        <a:xfrm>
          <a:off x="0" y="0"/>
          <a:ext cx="0" cy="0"/>
          <a:chOff x="0" y="0"/>
          <a:chExt cx="0" cy="0"/>
        </a:xfrm>
      </p:grpSpPr>
      <p:sp>
        <p:nvSpPr>
          <p:cNvPr id="2949" name="Google Shape;2949;p95:notes"/>
          <p:cNvSpPr txBox="1"/>
          <p:nvPr>
            <p:ph idx="1" type="body"/>
          </p:nvPr>
        </p:nvSpPr>
        <p:spPr>
          <a:xfrm>
            <a:off x="731838" y="4560888"/>
            <a:ext cx="5851525" cy="4319587"/>
          </a:xfrm>
          <a:prstGeom prst="rect">
            <a:avLst/>
          </a:prstGeom>
        </p:spPr>
        <p:txBody>
          <a:bodyPr anchorCtr="0" anchor="t" bIns="48325" lIns="96650" spcFirstLastPara="1" rIns="96650" wrap="square" tIns="48325">
            <a:noAutofit/>
          </a:bodyPr>
          <a:lstStyle/>
          <a:p>
            <a:pPr indent="0" lvl="0" marL="0" rtl="0" algn="l">
              <a:spcBef>
                <a:spcPts val="360"/>
              </a:spcBef>
              <a:spcAft>
                <a:spcPts val="0"/>
              </a:spcAft>
              <a:buNone/>
            </a:pPr>
            <a:r>
              <a:t/>
            </a:r>
            <a:endParaRPr/>
          </a:p>
        </p:txBody>
      </p:sp>
      <p:sp>
        <p:nvSpPr>
          <p:cNvPr id="2950" name="Google Shape;2950;p95: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3" name="Shape 963"/>
        <p:cNvGrpSpPr/>
        <p:nvPr/>
      </p:nvGrpSpPr>
      <p:grpSpPr>
        <a:xfrm>
          <a:off x="0" y="0"/>
          <a:ext cx="0" cy="0"/>
          <a:chOff x="0" y="0"/>
          <a:chExt cx="0" cy="0"/>
        </a:xfrm>
      </p:grpSpPr>
      <p:sp>
        <p:nvSpPr>
          <p:cNvPr id="964" name="Google Shape;964;p8:notes"/>
          <p:cNvSpPr txBox="1"/>
          <p:nvPr>
            <p:ph idx="1" type="body"/>
          </p:nvPr>
        </p:nvSpPr>
        <p:spPr>
          <a:xfrm>
            <a:off x="731838" y="4560888"/>
            <a:ext cx="5851525" cy="4319587"/>
          </a:xfrm>
          <a:prstGeom prst="rect">
            <a:avLst/>
          </a:prstGeom>
          <a:noFill/>
          <a:ln>
            <a:noFill/>
          </a:ln>
        </p:spPr>
        <p:txBody>
          <a:bodyPr anchorCtr="0" anchor="t" bIns="48325" lIns="96650" spcFirstLastPara="1" rIns="96650" wrap="square" tIns="48325">
            <a:noAutofit/>
          </a:bodyPr>
          <a:lstStyle/>
          <a:p>
            <a:pPr indent="0" lvl="0" marL="0" rtl="0" algn="l">
              <a:lnSpc>
                <a:spcPct val="100000"/>
              </a:lnSpc>
              <a:spcBef>
                <a:spcPts val="360"/>
              </a:spcBef>
              <a:spcAft>
                <a:spcPts val="0"/>
              </a:spcAft>
              <a:buSzPts val="1400"/>
              <a:buNone/>
            </a:pPr>
            <a:r>
              <a:t/>
            </a:r>
            <a:endParaRPr/>
          </a:p>
        </p:txBody>
      </p:sp>
      <p:sp>
        <p:nvSpPr>
          <p:cNvPr id="965" name="Google Shape;965;p8: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4" name="Shape 2954"/>
        <p:cNvGrpSpPr/>
        <p:nvPr/>
      </p:nvGrpSpPr>
      <p:grpSpPr>
        <a:xfrm>
          <a:off x="0" y="0"/>
          <a:ext cx="0" cy="0"/>
          <a:chOff x="0" y="0"/>
          <a:chExt cx="0" cy="0"/>
        </a:xfrm>
      </p:grpSpPr>
      <p:sp>
        <p:nvSpPr>
          <p:cNvPr id="2955" name="Google Shape;2955;p96:notes"/>
          <p:cNvSpPr txBox="1"/>
          <p:nvPr>
            <p:ph idx="12" type="sldNum"/>
          </p:nvPr>
        </p:nvSpPr>
        <p:spPr>
          <a:xfrm>
            <a:off x="4143375" y="9120188"/>
            <a:ext cx="3170238" cy="479425"/>
          </a:xfrm>
          <a:prstGeom prst="rect">
            <a:avLst/>
          </a:prstGeom>
          <a:noFill/>
          <a:ln>
            <a:noFill/>
          </a:ln>
        </p:spPr>
        <p:txBody>
          <a:bodyPr anchorCtr="0" anchor="b" bIns="48325" lIns="96650" spcFirstLastPara="1" rIns="96650" wrap="square" tIns="48325">
            <a:noAutofit/>
          </a:bodyPr>
          <a:lstStyle/>
          <a:p>
            <a:pPr indent="0" lvl="0" marL="0" rtl="0" algn="l">
              <a:lnSpc>
                <a:spcPct val="100000"/>
              </a:lnSpc>
              <a:spcBef>
                <a:spcPts val="0"/>
              </a:spcBef>
              <a:spcAft>
                <a:spcPts val="0"/>
              </a:spcAft>
              <a:buNone/>
            </a:pPr>
            <a:fld id="{00000000-1234-1234-1234-123412341234}" type="slidenum">
              <a:rPr lang="en-US"/>
              <a:t>‹#›</a:t>
            </a:fld>
            <a:endParaRPr/>
          </a:p>
        </p:txBody>
      </p:sp>
      <p:sp>
        <p:nvSpPr>
          <p:cNvPr id="2956" name="Google Shape;2956;p96: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957" name="Google Shape;2957;p96:notes"/>
          <p:cNvSpPr txBox="1"/>
          <p:nvPr>
            <p:ph idx="1" type="body"/>
          </p:nvPr>
        </p:nvSpPr>
        <p:spPr>
          <a:xfrm>
            <a:off x="731838" y="4560888"/>
            <a:ext cx="5851525" cy="4319587"/>
          </a:xfrm>
          <a:prstGeom prst="rect">
            <a:avLst/>
          </a:prstGeom>
          <a:noFill/>
          <a:ln>
            <a:noFill/>
          </a:ln>
        </p:spPr>
        <p:txBody>
          <a:bodyPr anchorCtr="0" anchor="t" bIns="48325" lIns="96650" spcFirstLastPara="1" rIns="96650" wrap="square" tIns="48325">
            <a:noAutofit/>
          </a:bodyPr>
          <a:lstStyle/>
          <a:p>
            <a:pPr indent="-228600" lvl="0" marL="457200" rtl="0" algn="l">
              <a:lnSpc>
                <a:spcPct val="100000"/>
              </a:lnSpc>
              <a:spcBef>
                <a:spcPts val="360"/>
              </a:spcBef>
              <a:spcAft>
                <a:spcPts val="0"/>
              </a:spcAft>
              <a:buSzPts val="1400"/>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5" name="Shape 2965"/>
        <p:cNvGrpSpPr/>
        <p:nvPr/>
      </p:nvGrpSpPr>
      <p:grpSpPr>
        <a:xfrm>
          <a:off x="0" y="0"/>
          <a:ext cx="0" cy="0"/>
          <a:chOff x="0" y="0"/>
          <a:chExt cx="0" cy="0"/>
        </a:xfrm>
      </p:grpSpPr>
      <p:sp>
        <p:nvSpPr>
          <p:cNvPr id="2966" name="Google Shape;2966;p97:notes"/>
          <p:cNvSpPr txBox="1"/>
          <p:nvPr>
            <p:ph idx="12" type="sldNum"/>
          </p:nvPr>
        </p:nvSpPr>
        <p:spPr>
          <a:xfrm>
            <a:off x="4143375" y="9120188"/>
            <a:ext cx="3170238" cy="479425"/>
          </a:xfrm>
          <a:prstGeom prst="rect">
            <a:avLst/>
          </a:prstGeom>
          <a:noFill/>
          <a:ln>
            <a:noFill/>
          </a:ln>
        </p:spPr>
        <p:txBody>
          <a:bodyPr anchorCtr="0" anchor="b" bIns="48325" lIns="96650" spcFirstLastPara="1" rIns="96650" wrap="square" tIns="48325">
            <a:noAutofit/>
          </a:bodyPr>
          <a:lstStyle/>
          <a:p>
            <a:pPr indent="0" lvl="0" marL="0" rtl="0" algn="l">
              <a:lnSpc>
                <a:spcPct val="100000"/>
              </a:lnSpc>
              <a:spcBef>
                <a:spcPts val="0"/>
              </a:spcBef>
              <a:spcAft>
                <a:spcPts val="0"/>
              </a:spcAft>
              <a:buNone/>
            </a:pPr>
            <a:fld id="{00000000-1234-1234-1234-123412341234}" type="slidenum">
              <a:rPr lang="en-US"/>
              <a:t>‹#›</a:t>
            </a:fld>
            <a:endParaRPr/>
          </a:p>
        </p:txBody>
      </p:sp>
      <p:sp>
        <p:nvSpPr>
          <p:cNvPr id="2967" name="Google Shape;2967;p97: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968" name="Google Shape;2968;p97:notes"/>
          <p:cNvSpPr txBox="1"/>
          <p:nvPr>
            <p:ph idx="1" type="body"/>
          </p:nvPr>
        </p:nvSpPr>
        <p:spPr>
          <a:xfrm>
            <a:off x="731838" y="4560888"/>
            <a:ext cx="5851525" cy="4319587"/>
          </a:xfrm>
          <a:prstGeom prst="rect">
            <a:avLst/>
          </a:prstGeom>
          <a:noFill/>
          <a:ln>
            <a:noFill/>
          </a:ln>
        </p:spPr>
        <p:txBody>
          <a:bodyPr anchorCtr="0" anchor="t" bIns="48325" lIns="96650" spcFirstLastPara="1" rIns="96650" wrap="square" tIns="48325">
            <a:noAutofit/>
          </a:bodyPr>
          <a:lstStyle/>
          <a:p>
            <a:pPr indent="-228600" lvl="0" marL="457200" rtl="0" algn="l">
              <a:lnSpc>
                <a:spcPct val="100000"/>
              </a:lnSpc>
              <a:spcBef>
                <a:spcPts val="360"/>
              </a:spcBef>
              <a:spcAft>
                <a:spcPts val="0"/>
              </a:spcAft>
              <a:buSzPts val="1400"/>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6" name="Shape 2976"/>
        <p:cNvGrpSpPr/>
        <p:nvPr/>
      </p:nvGrpSpPr>
      <p:grpSpPr>
        <a:xfrm>
          <a:off x="0" y="0"/>
          <a:ext cx="0" cy="0"/>
          <a:chOff x="0" y="0"/>
          <a:chExt cx="0" cy="0"/>
        </a:xfrm>
      </p:grpSpPr>
      <p:sp>
        <p:nvSpPr>
          <p:cNvPr id="2977" name="Google Shape;2977;p98:notes"/>
          <p:cNvSpPr txBox="1"/>
          <p:nvPr>
            <p:ph idx="1" type="body"/>
          </p:nvPr>
        </p:nvSpPr>
        <p:spPr>
          <a:xfrm>
            <a:off x="731838" y="4560888"/>
            <a:ext cx="5851525" cy="4319587"/>
          </a:xfrm>
          <a:prstGeom prst="rect">
            <a:avLst/>
          </a:prstGeom>
        </p:spPr>
        <p:txBody>
          <a:bodyPr anchorCtr="0" anchor="t" bIns="48325" lIns="96650" spcFirstLastPara="1" rIns="96650" wrap="square" tIns="48325">
            <a:noAutofit/>
          </a:bodyPr>
          <a:lstStyle/>
          <a:p>
            <a:pPr indent="0" lvl="0" marL="0" rtl="0" algn="l">
              <a:spcBef>
                <a:spcPts val="360"/>
              </a:spcBef>
              <a:spcAft>
                <a:spcPts val="0"/>
              </a:spcAft>
              <a:buNone/>
            </a:pPr>
            <a:r>
              <a:t/>
            </a:r>
            <a:endParaRPr/>
          </a:p>
        </p:txBody>
      </p:sp>
      <p:sp>
        <p:nvSpPr>
          <p:cNvPr id="2978" name="Google Shape;2978;p98: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1" name="Shape 2981"/>
        <p:cNvGrpSpPr/>
        <p:nvPr/>
      </p:nvGrpSpPr>
      <p:grpSpPr>
        <a:xfrm>
          <a:off x="0" y="0"/>
          <a:ext cx="0" cy="0"/>
          <a:chOff x="0" y="0"/>
          <a:chExt cx="0" cy="0"/>
        </a:xfrm>
      </p:grpSpPr>
      <p:sp>
        <p:nvSpPr>
          <p:cNvPr id="2982" name="Google Shape;2982;p99:notes"/>
          <p:cNvSpPr txBox="1"/>
          <p:nvPr>
            <p:ph idx="1" type="body"/>
          </p:nvPr>
        </p:nvSpPr>
        <p:spPr>
          <a:xfrm>
            <a:off x="731838" y="4560888"/>
            <a:ext cx="5851525" cy="4319587"/>
          </a:xfrm>
          <a:prstGeom prst="rect">
            <a:avLst/>
          </a:prstGeom>
        </p:spPr>
        <p:txBody>
          <a:bodyPr anchorCtr="0" anchor="t" bIns="48325" lIns="96650" spcFirstLastPara="1" rIns="96650" wrap="square" tIns="48325">
            <a:noAutofit/>
          </a:bodyPr>
          <a:lstStyle/>
          <a:p>
            <a:pPr indent="0" lvl="0" marL="0" rtl="0" algn="l">
              <a:spcBef>
                <a:spcPts val="360"/>
              </a:spcBef>
              <a:spcAft>
                <a:spcPts val="0"/>
              </a:spcAft>
              <a:buNone/>
            </a:pPr>
            <a:r>
              <a:t/>
            </a:r>
            <a:endParaRPr/>
          </a:p>
        </p:txBody>
      </p:sp>
      <p:sp>
        <p:nvSpPr>
          <p:cNvPr id="2983" name="Google Shape;2983;p99: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6" name="Shape 2986"/>
        <p:cNvGrpSpPr/>
        <p:nvPr/>
      </p:nvGrpSpPr>
      <p:grpSpPr>
        <a:xfrm>
          <a:off x="0" y="0"/>
          <a:ext cx="0" cy="0"/>
          <a:chOff x="0" y="0"/>
          <a:chExt cx="0" cy="0"/>
        </a:xfrm>
      </p:grpSpPr>
      <p:sp>
        <p:nvSpPr>
          <p:cNvPr id="2987" name="Google Shape;2987;p100:notes"/>
          <p:cNvSpPr txBox="1"/>
          <p:nvPr>
            <p:ph idx="1" type="body"/>
          </p:nvPr>
        </p:nvSpPr>
        <p:spPr>
          <a:xfrm>
            <a:off x="731838" y="4560888"/>
            <a:ext cx="5851525" cy="4319587"/>
          </a:xfrm>
          <a:prstGeom prst="rect">
            <a:avLst/>
          </a:prstGeom>
        </p:spPr>
        <p:txBody>
          <a:bodyPr anchorCtr="0" anchor="t" bIns="48325" lIns="96650" spcFirstLastPara="1" rIns="96650" wrap="square" tIns="48325">
            <a:noAutofit/>
          </a:bodyPr>
          <a:lstStyle/>
          <a:p>
            <a:pPr indent="0" lvl="0" marL="0" rtl="0" algn="l">
              <a:spcBef>
                <a:spcPts val="360"/>
              </a:spcBef>
              <a:spcAft>
                <a:spcPts val="0"/>
              </a:spcAft>
              <a:buNone/>
            </a:pPr>
            <a:r>
              <a:t/>
            </a:r>
            <a:endParaRPr/>
          </a:p>
        </p:txBody>
      </p:sp>
      <p:sp>
        <p:nvSpPr>
          <p:cNvPr id="2988" name="Google Shape;2988;p100: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2" name="Shape 2992"/>
        <p:cNvGrpSpPr/>
        <p:nvPr/>
      </p:nvGrpSpPr>
      <p:grpSpPr>
        <a:xfrm>
          <a:off x="0" y="0"/>
          <a:ext cx="0" cy="0"/>
          <a:chOff x="0" y="0"/>
          <a:chExt cx="0" cy="0"/>
        </a:xfrm>
      </p:grpSpPr>
      <p:sp>
        <p:nvSpPr>
          <p:cNvPr id="2993" name="Google Shape;2993;p101:notes"/>
          <p:cNvSpPr txBox="1"/>
          <p:nvPr>
            <p:ph idx="12" type="sldNum"/>
          </p:nvPr>
        </p:nvSpPr>
        <p:spPr>
          <a:xfrm>
            <a:off x="4143375" y="9120188"/>
            <a:ext cx="3170238" cy="479425"/>
          </a:xfrm>
          <a:prstGeom prst="rect">
            <a:avLst/>
          </a:prstGeom>
          <a:noFill/>
          <a:ln>
            <a:noFill/>
          </a:ln>
        </p:spPr>
        <p:txBody>
          <a:bodyPr anchorCtr="0" anchor="b" bIns="48325" lIns="96650" spcFirstLastPara="1" rIns="96650" wrap="square" tIns="48325">
            <a:noAutofit/>
          </a:bodyPr>
          <a:lstStyle/>
          <a:p>
            <a:pPr indent="0" lvl="0" marL="0" rtl="0" algn="l">
              <a:lnSpc>
                <a:spcPct val="100000"/>
              </a:lnSpc>
              <a:spcBef>
                <a:spcPts val="0"/>
              </a:spcBef>
              <a:spcAft>
                <a:spcPts val="0"/>
              </a:spcAft>
              <a:buNone/>
            </a:pPr>
            <a:fld id="{00000000-1234-1234-1234-123412341234}" type="slidenum">
              <a:rPr lang="en-US"/>
              <a:t>‹#›</a:t>
            </a:fld>
            <a:endParaRPr/>
          </a:p>
        </p:txBody>
      </p:sp>
      <p:sp>
        <p:nvSpPr>
          <p:cNvPr id="2994" name="Google Shape;2994;p101: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995" name="Google Shape;2995;p101:notes"/>
          <p:cNvSpPr txBox="1"/>
          <p:nvPr>
            <p:ph idx="1" type="body"/>
          </p:nvPr>
        </p:nvSpPr>
        <p:spPr>
          <a:xfrm>
            <a:off x="731838" y="4560888"/>
            <a:ext cx="5851525" cy="4319587"/>
          </a:xfrm>
          <a:prstGeom prst="rect">
            <a:avLst/>
          </a:prstGeom>
          <a:noFill/>
          <a:ln>
            <a:noFill/>
          </a:ln>
        </p:spPr>
        <p:txBody>
          <a:bodyPr anchorCtr="0" anchor="t" bIns="48325" lIns="96650" spcFirstLastPara="1" rIns="96650" wrap="square" tIns="48325">
            <a:noAutofit/>
          </a:bodyPr>
          <a:lstStyle/>
          <a:p>
            <a:pPr indent="-228600" lvl="0" marL="457200" rtl="0" algn="l">
              <a:lnSpc>
                <a:spcPct val="100000"/>
              </a:lnSpc>
              <a:spcBef>
                <a:spcPts val="360"/>
              </a:spcBef>
              <a:spcAft>
                <a:spcPts val="0"/>
              </a:spcAft>
              <a:buSzPts val="1400"/>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3" name="Shape 3003"/>
        <p:cNvGrpSpPr/>
        <p:nvPr/>
      </p:nvGrpSpPr>
      <p:grpSpPr>
        <a:xfrm>
          <a:off x="0" y="0"/>
          <a:ext cx="0" cy="0"/>
          <a:chOff x="0" y="0"/>
          <a:chExt cx="0" cy="0"/>
        </a:xfrm>
      </p:grpSpPr>
      <p:sp>
        <p:nvSpPr>
          <p:cNvPr id="3004" name="Google Shape;3004;p102:notes"/>
          <p:cNvSpPr txBox="1"/>
          <p:nvPr>
            <p:ph idx="12" type="sldNum"/>
          </p:nvPr>
        </p:nvSpPr>
        <p:spPr>
          <a:xfrm>
            <a:off x="4143375" y="9120188"/>
            <a:ext cx="3170238" cy="479425"/>
          </a:xfrm>
          <a:prstGeom prst="rect">
            <a:avLst/>
          </a:prstGeom>
          <a:noFill/>
          <a:ln>
            <a:noFill/>
          </a:ln>
        </p:spPr>
        <p:txBody>
          <a:bodyPr anchorCtr="0" anchor="b" bIns="48325" lIns="96650" spcFirstLastPara="1" rIns="96650" wrap="square" tIns="48325">
            <a:noAutofit/>
          </a:bodyPr>
          <a:lstStyle/>
          <a:p>
            <a:pPr indent="0" lvl="0" marL="0" rtl="0" algn="l">
              <a:lnSpc>
                <a:spcPct val="100000"/>
              </a:lnSpc>
              <a:spcBef>
                <a:spcPts val="0"/>
              </a:spcBef>
              <a:spcAft>
                <a:spcPts val="0"/>
              </a:spcAft>
              <a:buNone/>
            </a:pPr>
            <a:fld id="{00000000-1234-1234-1234-123412341234}" type="slidenum">
              <a:rPr lang="en-US"/>
              <a:t>‹#›</a:t>
            </a:fld>
            <a:endParaRPr/>
          </a:p>
        </p:txBody>
      </p:sp>
      <p:sp>
        <p:nvSpPr>
          <p:cNvPr id="3005" name="Google Shape;3005;p102: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006" name="Google Shape;3006;p102:notes"/>
          <p:cNvSpPr txBox="1"/>
          <p:nvPr>
            <p:ph idx="1" type="body"/>
          </p:nvPr>
        </p:nvSpPr>
        <p:spPr>
          <a:xfrm>
            <a:off x="731838" y="4560888"/>
            <a:ext cx="5851525" cy="4319587"/>
          </a:xfrm>
          <a:prstGeom prst="rect">
            <a:avLst/>
          </a:prstGeom>
          <a:noFill/>
          <a:ln>
            <a:noFill/>
          </a:ln>
        </p:spPr>
        <p:txBody>
          <a:bodyPr anchorCtr="0" anchor="t" bIns="48325" lIns="96650" spcFirstLastPara="1" rIns="96650" wrap="square" tIns="48325">
            <a:noAutofit/>
          </a:bodyPr>
          <a:lstStyle/>
          <a:p>
            <a:pPr indent="-228600" lvl="0" marL="457200" rtl="0" algn="l">
              <a:lnSpc>
                <a:spcPct val="100000"/>
              </a:lnSpc>
              <a:spcBef>
                <a:spcPts val="360"/>
              </a:spcBef>
              <a:spcAft>
                <a:spcPts val="0"/>
              </a:spcAft>
              <a:buSzPts val="1400"/>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4" name="Shape 3014"/>
        <p:cNvGrpSpPr/>
        <p:nvPr/>
      </p:nvGrpSpPr>
      <p:grpSpPr>
        <a:xfrm>
          <a:off x="0" y="0"/>
          <a:ext cx="0" cy="0"/>
          <a:chOff x="0" y="0"/>
          <a:chExt cx="0" cy="0"/>
        </a:xfrm>
      </p:grpSpPr>
      <p:sp>
        <p:nvSpPr>
          <p:cNvPr id="3015" name="Google Shape;3015;p103:notes"/>
          <p:cNvSpPr txBox="1"/>
          <p:nvPr>
            <p:ph idx="12" type="sldNum"/>
          </p:nvPr>
        </p:nvSpPr>
        <p:spPr>
          <a:xfrm>
            <a:off x="4143375" y="9120188"/>
            <a:ext cx="3170238" cy="479425"/>
          </a:xfrm>
          <a:prstGeom prst="rect">
            <a:avLst/>
          </a:prstGeom>
          <a:noFill/>
          <a:ln>
            <a:noFill/>
          </a:ln>
        </p:spPr>
        <p:txBody>
          <a:bodyPr anchorCtr="0" anchor="b" bIns="48325" lIns="96650" spcFirstLastPara="1" rIns="96650" wrap="square" tIns="48325">
            <a:noAutofit/>
          </a:bodyPr>
          <a:lstStyle/>
          <a:p>
            <a:pPr indent="0" lvl="0" marL="0" rtl="0" algn="l">
              <a:lnSpc>
                <a:spcPct val="100000"/>
              </a:lnSpc>
              <a:spcBef>
                <a:spcPts val="0"/>
              </a:spcBef>
              <a:spcAft>
                <a:spcPts val="0"/>
              </a:spcAft>
              <a:buNone/>
            </a:pPr>
            <a:fld id="{00000000-1234-1234-1234-123412341234}" type="slidenum">
              <a:rPr lang="en-US"/>
              <a:t>‹#›</a:t>
            </a:fld>
            <a:endParaRPr/>
          </a:p>
        </p:txBody>
      </p:sp>
      <p:sp>
        <p:nvSpPr>
          <p:cNvPr id="3016" name="Google Shape;3016;p103: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017" name="Google Shape;3017;p103:notes"/>
          <p:cNvSpPr txBox="1"/>
          <p:nvPr>
            <p:ph idx="1" type="body"/>
          </p:nvPr>
        </p:nvSpPr>
        <p:spPr>
          <a:xfrm>
            <a:off x="731838" y="4560888"/>
            <a:ext cx="5851525" cy="4319587"/>
          </a:xfrm>
          <a:prstGeom prst="rect">
            <a:avLst/>
          </a:prstGeom>
          <a:noFill/>
          <a:ln>
            <a:noFill/>
          </a:ln>
        </p:spPr>
        <p:txBody>
          <a:bodyPr anchorCtr="0" anchor="t" bIns="48325" lIns="96650" spcFirstLastPara="1" rIns="96650" wrap="square" tIns="48325">
            <a:noAutofit/>
          </a:bodyPr>
          <a:lstStyle/>
          <a:p>
            <a:pPr indent="-228600" lvl="0" marL="457200" rtl="0" algn="l">
              <a:lnSpc>
                <a:spcPct val="100000"/>
              </a:lnSpc>
              <a:spcBef>
                <a:spcPts val="360"/>
              </a:spcBef>
              <a:spcAft>
                <a:spcPts val="0"/>
              </a:spcAft>
              <a:buSzPts val="1400"/>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3" name="Shape 3033"/>
        <p:cNvGrpSpPr/>
        <p:nvPr/>
      </p:nvGrpSpPr>
      <p:grpSpPr>
        <a:xfrm>
          <a:off x="0" y="0"/>
          <a:ext cx="0" cy="0"/>
          <a:chOff x="0" y="0"/>
          <a:chExt cx="0" cy="0"/>
        </a:xfrm>
      </p:grpSpPr>
      <p:sp>
        <p:nvSpPr>
          <p:cNvPr id="3034" name="Google Shape;3034;p104:notes"/>
          <p:cNvSpPr txBox="1"/>
          <p:nvPr>
            <p:ph idx="12" type="sldNum"/>
          </p:nvPr>
        </p:nvSpPr>
        <p:spPr>
          <a:xfrm>
            <a:off x="4143375" y="9120188"/>
            <a:ext cx="3170238" cy="479425"/>
          </a:xfrm>
          <a:prstGeom prst="rect">
            <a:avLst/>
          </a:prstGeom>
          <a:noFill/>
          <a:ln>
            <a:noFill/>
          </a:ln>
        </p:spPr>
        <p:txBody>
          <a:bodyPr anchorCtr="0" anchor="b" bIns="48325" lIns="96650" spcFirstLastPara="1" rIns="96650" wrap="square" tIns="48325">
            <a:noAutofit/>
          </a:bodyPr>
          <a:lstStyle/>
          <a:p>
            <a:pPr indent="0" lvl="0" marL="0" rtl="0" algn="l">
              <a:lnSpc>
                <a:spcPct val="100000"/>
              </a:lnSpc>
              <a:spcBef>
                <a:spcPts val="0"/>
              </a:spcBef>
              <a:spcAft>
                <a:spcPts val="0"/>
              </a:spcAft>
              <a:buNone/>
            </a:pPr>
            <a:fld id="{00000000-1234-1234-1234-123412341234}" type="slidenum">
              <a:rPr lang="en-US"/>
              <a:t>‹#›</a:t>
            </a:fld>
            <a:endParaRPr/>
          </a:p>
        </p:txBody>
      </p:sp>
      <p:sp>
        <p:nvSpPr>
          <p:cNvPr id="3035" name="Google Shape;3035;p104: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036" name="Google Shape;3036;p104:notes"/>
          <p:cNvSpPr txBox="1"/>
          <p:nvPr>
            <p:ph idx="1" type="body"/>
          </p:nvPr>
        </p:nvSpPr>
        <p:spPr>
          <a:xfrm>
            <a:off x="731838" y="4560888"/>
            <a:ext cx="5851525" cy="4319587"/>
          </a:xfrm>
          <a:prstGeom prst="rect">
            <a:avLst/>
          </a:prstGeom>
          <a:noFill/>
          <a:ln>
            <a:noFill/>
          </a:ln>
        </p:spPr>
        <p:txBody>
          <a:bodyPr anchorCtr="0" anchor="t" bIns="48325" lIns="96650" spcFirstLastPara="1" rIns="96650" wrap="square" tIns="48325">
            <a:noAutofit/>
          </a:bodyPr>
          <a:lstStyle/>
          <a:p>
            <a:pPr indent="-228600" lvl="0" marL="457200" rtl="0" algn="l">
              <a:lnSpc>
                <a:spcPct val="100000"/>
              </a:lnSpc>
              <a:spcBef>
                <a:spcPts val="360"/>
              </a:spcBef>
              <a:spcAft>
                <a:spcPts val="0"/>
              </a:spcAft>
              <a:buSzPts val="1400"/>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9" name="Shape 3049"/>
        <p:cNvGrpSpPr/>
        <p:nvPr/>
      </p:nvGrpSpPr>
      <p:grpSpPr>
        <a:xfrm>
          <a:off x="0" y="0"/>
          <a:ext cx="0" cy="0"/>
          <a:chOff x="0" y="0"/>
          <a:chExt cx="0" cy="0"/>
        </a:xfrm>
      </p:grpSpPr>
      <p:sp>
        <p:nvSpPr>
          <p:cNvPr id="3050" name="Google Shape;3050;p105:notes"/>
          <p:cNvSpPr txBox="1"/>
          <p:nvPr>
            <p:ph idx="12" type="sldNum"/>
          </p:nvPr>
        </p:nvSpPr>
        <p:spPr>
          <a:xfrm>
            <a:off x="4143375" y="9120188"/>
            <a:ext cx="3170238" cy="479425"/>
          </a:xfrm>
          <a:prstGeom prst="rect">
            <a:avLst/>
          </a:prstGeom>
          <a:noFill/>
          <a:ln>
            <a:noFill/>
          </a:ln>
        </p:spPr>
        <p:txBody>
          <a:bodyPr anchorCtr="0" anchor="b" bIns="48325" lIns="96650" spcFirstLastPara="1" rIns="96650" wrap="square" tIns="48325">
            <a:noAutofit/>
          </a:bodyPr>
          <a:lstStyle/>
          <a:p>
            <a:pPr indent="0" lvl="0" marL="0" rtl="0" algn="l">
              <a:lnSpc>
                <a:spcPct val="100000"/>
              </a:lnSpc>
              <a:spcBef>
                <a:spcPts val="0"/>
              </a:spcBef>
              <a:spcAft>
                <a:spcPts val="0"/>
              </a:spcAft>
              <a:buNone/>
            </a:pPr>
            <a:fld id="{00000000-1234-1234-1234-123412341234}" type="slidenum">
              <a:rPr lang="en-US"/>
              <a:t>‹#›</a:t>
            </a:fld>
            <a:endParaRPr/>
          </a:p>
        </p:txBody>
      </p:sp>
      <p:sp>
        <p:nvSpPr>
          <p:cNvPr id="3051" name="Google Shape;3051;p105: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052" name="Google Shape;3052;p105:notes"/>
          <p:cNvSpPr txBox="1"/>
          <p:nvPr>
            <p:ph idx="1" type="body"/>
          </p:nvPr>
        </p:nvSpPr>
        <p:spPr>
          <a:xfrm>
            <a:off x="731838" y="4560888"/>
            <a:ext cx="5851525" cy="4319587"/>
          </a:xfrm>
          <a:prstGeom prst="rect">
            <a:avLst/>
          </a:prstGeom>
          <a:noFill/>
          <a:ln>
            <a:noFill/>
          </a:ln>
        </p:spPr>
        <p:txBody>
          <a:bodyPr anchorCtr="0" anchor="t" bIns="48325" lIns="96650" spcFirstLastPara="1" rIns="96650" wrap="square" tIns="48325">
            <a:noAutofit/>
          </a:bodyPr>
          <a:lstStyle/>
          <a:p>
            <a:pPr indent="-228600" lvl="0" marL="457200" rtl="0" algn="l">
              <a:lnSpc>
                <a:spcPct val="100000"/>
              </a:lnSpc>
              <a:spcBef>
                <a:spcPts val="360"/>
              </a:spcBef>
              <a:spcAft>
                <a:spcPts val="0"/>
              </a:spcAft>
              <a:buSzPts val="14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1" name="Shape 971"/>
        <p:cNvGrpSpPr/>
        <p:nvPr/>
      </p:nvGrpSpPr>
      <p:grpSpPr>
        <a:xfrm>
          <a:off x="0" y="0"/>
          <a:ext cx="0" cy="0"/>
          <a:chOff x="0" y="0"/>
          <a:chExt cx="0" cy="0"/>
        </a:xfrm>
      </p:grpSpPr>
      <p:sp>
        <p:nvSpPr>
          <p:cNvPr id="972" name="Google Shape;972;p9:notes"/>
          <p:cNvSpPr txBox="1"/>
          <p:nvPr>
            <p:ph idx="1" type="body"/>
          </p:nvPr>
        </p:nvSpPr>
        <p:spPr>
          <a:xfrm>
            <a:off x="731838" y="4560888"/>
            <a:ext cx="5851525" cy="4319587"/>
          </a:xfrm>
          <a:prstGeom prst="rect">
            <a:avLst/>
          </a:prstGeom>
          <a:noFill/>
          <a:ln>
            <a:noFill/>
          </a:ln>
        </p:spPr>
        <p:txBody>
          <a:bodyPr anchorCtr="0" anchor="t" bIns="48325" lIns="96650" spcFirstLastPara="1" rIns="96650" wrap="square" tIns="48325">
            <a:noAutofit/>
          </a:bodyPr>
          <a:lstStyle/>
          <a:p>
            <a:pPr indent="0" lvl="0" marL="0" rtl="0" algn="l">
              <a:lnSpc>
                <a:spcPct val="100000"/>
              </a:lnSpc>
              <a:spcBef>
                <a:spcPts val="360"/>
              </a:spcBef>
              <a:spcAft>
                <a:spcPts val="0"/>
              </a:spcAft>
              <a:buSzPts val="1400"/>
              <a:buNone/>
            </a:pPr>
            <a:r>
              <a:t/>
            </a:r>
            <a:endParaRPr/>
          </a:p>
        </p:txBody>
      </p:sp>
      <p:sp>
        <p:nvSpPr>
          <p:cNvPr id="973" name="Google Shape;973;p9: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0" name="Shape 3060"/>
        <p:cNvGrpSpPr/>
        <p:nvPr/>
      </p:nvGrpSpPr>
      <p:grpSpPr>
        <a:xfrm>
          <a:off x="0" y="0"/>
          <a:ext cx="0" cy="0"/>
          <a:chOff x="0" y="0"/>
          <a:chExt cx="0" cy="0"/>
        </a:xfrm>
      </p:grpSpPr>
      <p:sp>
        <p:nvSpPr>
          <p:cNvPr id="3061" name="Google Shape;3061;p106:notes"/>
          <p:cNvSpPr txBox="1"/>
          <p:nvPr>
            <p:ph idx="1" type="body"/>
          </p:nvPr>
        </p:nvSpPr>
        <p:spPr>
          <a:xfrm>
            <a:off x="731838" y="4560888"/>
            <a:ext cx="5851525" cy="4319587"/>
          </a:xfrm>
          <a:prstGeom prst="rect">
            <a:avLst/>
          </a:prstGeom>
        </p:spPr>
        <p:txBody>
          <a:bodyPr anchorCtr="0" anchor="t" bIns="48325" lIns="96650" spcFirstLastPara="1" rIns="96650" wrap="square" tIns="48325">
            <a:noAutofit/>
          </a:bodyPr>
          <a:lstStyle/>
          <a:p>
            <a:pPr indent="0" lvl="0" marL="0" rtl="0" algn="l">
              <a:spcBef>
                <a:spcPts val="360"/>
              </a:spcBef>
              <a:spcAft>
                <a:spcPts val="0"/>
              </a:spcAft>
              <a:buNone/>
            </a:pPr>
            <a:r>
              <a:t/>
            </a:r>
            <a:endParaRPr/>
          </a:p>
        </p:txBody>
      </p:sp>
      <p:sp>
        <p:nvSpPr>
          <p:cNvPr id="3062" name="Google Shape;3062;p106: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6" name="Shape 3066"/>
        <p:cNvGrpSpPr/>
        <p:nvPr/>
      </p:nvGrpSpPr>
      <p:grpSpPr>
        <a:xfrm>
          <a:off x="0" y="0"/>
          <a:ext cx="0" cy="0"/>
          <a:chOff x="0" y="0"/>
          <a:chExt cx="0" cy="0"/>
        </a:xfrm>
      </p:grpSpPr>
      <p:sp>
        <p:nvSpPr>
          <p:cNvPr id="3067" name="Google Shape;3067;p107:notes"/>
          <p:cNvSpPr txBox="1"/>
          <p:nvPr>
            <p:ph idx="1" type="body"/>
          </p:nvPr>
        </p:nvSpPr>
        <p:spPr>
          <a:xfrm>
            <a:off x="731838" y="4560888"/>
            <a:ext cx="5851525" cy="4319587"/>
          </a:xfrm>
          <a:prstGeom prst="rect">
            <a:avLst/>
          </a:prstGeom>
        </p:spPr>
        <p:txBody>
          <a:bodyPr anchorCtr="0" anchor="t" bIns="48325" lIns="96650" spcFirstLastPara="1" rIns="96650" wrap="square" tIns="48325">
            <a:noAutofit/>
          </a:bodyPr>
          <a:lstStyle/>
          <a:p>
            <a:pPr indent="0" lvl="0" marL="0" rtl="0" algn="l">
              <a:spcBef>
                <a:spcPts val="360"/>
              </a:spcBef>
              <a:spcAft>
                <a:spcPts val="0"/>
              </a:spcAft>
              <a:buNone/>
            </a:pPr>
            <a:r>
              <a:t/>
            </a:r>
            <a:endParaRPr/>
          </a:p>
        </p:txBody>
      </p:sp>
      <p:sp>
        <p:nvSpPr>
          <p:cNvPr id="3068" name="Google Shape;3068;p107: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2" name="Shape 3072"/>
        <p:cNvGrpSpPr/>
        <p:nvPr/>
      </p:nvGrpSpPr>
      <p:grpSpPr>
        <a:xfrm>
          <a:off x="0" y="0"/>
          <a:ext cx="0" cy="0"/>
          <a:chOff x="0" y="0"/>
          <a:chExt cx="0" cy="0"/>
        </a:xfrm>
      </p:grpSpPr>
      <p:sp>
        <p:nvSpPr>
          <p:cNvPr id="3073" name="Google Shape;3073;p108:notes"/>
          <p:cNvSpPr txBox="1"/>
          <p:nvPr>
            <p:ph idx="1" type="body"/>
          </p:nvPr>
        </p:nvSpPr>
        <p:spPr>
          <a:xfrm>
            <a:off x="731838" y="4560888"/>
            <a:ext cx="5851525" cy="4319587"/>
          </a:xfrm>
          <a:prstGeom prst="rect">
            <a:avLst/>
          </a:prstGeom>
        </p:spPr>
        <p:txBody>
          <a:bodyPr anchorCtr="0" anchor="t" bIns="48325" lIns="96650" spcFirstLastPara="1" rIns="96650" wrap="square" tIns="48325">
            <a:noAutofit/>
          </a:bodyPr>
          <a:lstStyle/>
          <a:p>
            <a:pPr indent="0" lvl="0" marL="0" rtl="0" algn="l">
              <a:spcBef>
                <a:spcPts val="360"/>
              </a:spcBef>
              <a:spcAft>
                <a:spcPts val="0"/>
              </a:spcAft>
              <a:buNone/>
            </a:pPr>
            <a:r>
              <a:t/>
            </a:r>
            <a:endParaRPr/>
          </a:p>
        </p:txBody>
      </p:sp>
      <p:sp>
        <p:nvSpPr>
          <p:cNvPr id="3074" name="Google Shape;3074;p108: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7" name="Shape 3077"/>
        <p:cNvGrpSpPr/>
        <p:nvPr/>
      </p:nvGrpSpPr>
      <p:grpSpPr>
        <a:xfrm>
          <a:off x="0" y="0"/>
          <a:ext cx="0" cy="0"/>
          <a:chOff x="0" y="0"/>
          <a:chExt cx="0" cy="0"/>
        </a:xfrm>
      </p:grpSpPr>
      <p:sp>
        <p:nvSpPr>
          <p:cNvPr id="3078" name="Google Shape;3078;p109:notes"/>
          <p:cNvSpPr txBox="1"/>
          <p:nvPr>
            <p:ph idx="12" type="sldNum"/>
          </p:nvPr>
        </p:nvSpPr>
        <p:spPr>
          <a:xfrm>
            <a:off x="4143375" y="9120188"/>
            <a:ext cx="3170238" cy="479425"/>
          </a:xfrm>
          <a:prstGeom prst="rect">
            <a:avLst/>
          </a:prstGeom>
          <a:noFill/>
          <a:ln>
            <a:noFill/>
          </a:ln>
        </p:spPr>
        <p:txBody>
          <a:bodyPr anchorCtr="0" anchor="b" bIns="48325" lIns="96650" spcFirstLastPara="1" rIns="96650" wrap="square" tIns="48325">
            <a:noAutofit/>
          </a:bodyPr>
          <a:lstStyle/>
          <a:p>
            <a:pPr indent="0" lvl="0" marL="0" rtl="0" algn="l">
              <a:lnSpc>
                <a:spcPct val="100000"/>
              </a:lnSpc>
              <a:spcBef>
                <a:spcPts val="0"/>
              </a:spcBef>
              <a:spcAft>
                <a:spcPts val="0"/>
              </a:spcAft>
              <a:buNone/>
            </a:pPr>
            <a:fld id="{00000000-1234-1234-1234-123412341234}" type="slidenum">
              <a:rPr lang="en-US"/>
              <a:t>‹#›</a:t>
            </a:fld>
            <a:endParaRPr/>
          </a:p>
        </p:txBody>
      </p:sp>
      <p:sp>
        <p:nvSpPr>
          <p:cNvPr id="3079" name="Google Shape;3079;p109: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080" name="Google Shape;3080;p109:notes"/>
          <p:cNvSpPr txBox="1"/>
          <p:nvPr>
            <p:ph idx="1" type="body"/>
          </p:nvPr>
        </p:nvSpPr>
        <p:spPr>
          <a:xfrm>
            <a:off x="731838" y="4560888"/>
            <a:ext cx="5851525" cy="4319587"/>
          </a:xfrm>
          <a:prstGeom prst="rect">
            <a:avLst/>
          </a:prstGeom>
          <a:noFill/>
          <a:ln>
            <a:noFill/>
          </a:ln>
        </p:spPr>
        <p:txBody>
          <a:bodyPr anchorCtr="0" anchor="t" bIns="48325" lIns="96650" spcFirstLastPara="1" rIns="96650" wrap="square" tIns="48325">
            <a:noAutofit/>
          </a:bodyPr>
          <a:lstStyle/>
          <a:p>
            <a:pPr indent="-228600" lvl="0" marL="457200" rtl="0" algn="l">
              <a:lnSpc>
                <a:spcPct val="100000"/>
              </a:lnSpc>
              <a:spcBef>
                <a:spcPts val="360"/>
              </a:spcBef>
              <a:spcAft>
                <a:spcPts val="0"/>
              </a:spcAft>
              <a:buSzPts val="1400"/>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7" name="Shape 3087"/>
        <p:cNvGrpSpPr/>
        <p:nvPr/>
      </p:nvGrpSpPr>
      <p:grpSpPr>
        <a:xfrm>
          <a:off x="0" y="0"/>
          <a:ext cx="0" cy="0"/>
          <a:chOff x="0" y="0"/>
          <a:chExt cx="0" cy="0"/>
        </a:xfrm>
      </p:grpSpPr>
      <p:sp>
        <p:nvSpPr>
          <p:cNvPr id="3088" name="Google Shape;3088;p110:notes"/>
          <p:cNvSpPr txBox="1"/>
          <p:nvPr>
            <p:ph idx="12" type="sldNum"/>
          </p:nvPr>
        </p:nvSpPr>
        <p:spPr>
          <a:xfrm>
            <a:off x="4143375" y="9120188"/>
            <a:ext cx="3170238" cy="479425"/>
          </a:xfrm>
          <a:prstGeom prst="rect">
            <a:avLst/>
          </a:prstGeom>
          <a:noFill/>
          <a:ln>
            <a:noFill/>
          </a:ln>
        </p:spPr>
        <p:txBody>
          <a:bodyPr anchorCtr="0" anchor="b" bIns="48325" lIns="96650" spcFirstLastPara="1" rIns="96650" wrap="square" tIns="48325">
            <a:noAutofit/>
          </a:bodyPr>
          <a:lstStyle/>
          <a:p>
            <a:pPr indent="0" lvl="0" marL="0" rtl="0" algn="l">
              <a:lnSpc>
                <a:spcPct val="100000"/>
              </a:lnSpc>
              <a:spcBef>
                <a:spcPts val="0"/>
              </a:spcBef>
              <a:spcAft>
                <a:spcPts val="0"/>
              </a:spcAft>
              <a:buNone/>
            </a:pPr>
            <a:fld id="{00000000-1234-1234-1234-123412341234}" type="slidenum">
              <a:rPr lang="en-US"/>
              <a:t>‹#›</a:t>
            </a:fld>
            <a:endParaRPr/>
          </a:p>
        </p:txBody>
      </p:sp>
      <p:sp>
        <p:nvSpPr>
          <p:cNvPr id="3089" name="Google Shape;3089;p110: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090" name="Google Shape;3090;p110:notes"/>
          <p:cNvSpPr txBox="1"/>
          <p:nvPr>
            <p:ph idx="1" type="body"/>
          </p:nvPr>
        </p:nvSpPr>
        <p:spPr>
          <a:xfrm>
            <a:off x="731838" y="4560888"/>
            <a:ext cx="5851525" cy="4319587"/>
          </a:xfrm>
          <a:prstGeom prst="rect">
            <a:avLst/>
          </a:prstGeom>
          <a:noFill/>
          <a:ln>
            <a:noFill/>
          </a:ln>
        </p:spPr>
        <p:txBody>
          <a:bodyPr anchorCtr="0" anchor="t" bIns="48325" lIns="96650" spcFirstLastPara="1" rIns="96650" wrap="square" tIns="48325">
            <a:noAutofit/>
          </a:bodyPr>
          <a:lstStyle/>
          <a:p>
            <a:pPr indent="-228600" lvl="0" marL="457200" rtl="0" algn="l">
              <a:lnSpc>
                <a:spcPct val="100000"/>
              </a:lnSpc>
              <a:spcBef>
                <a:spcPts val="360"/>
              </a:spcBef>
              <a:spcAft>
                <a:spcPts val="0"/>
              </a:spcAft>
              <a:buSzPts val="1400"/>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8" name="Shape 3098"/>
        <p:cNvGrpSpPr/>
        <p:nvPr/>
      </p:nvGrpSpPr>
      <p:grpSpPr>
        <a:xfrm>
          <a:off x="0" y="0"/>
          <a:ext cx="0" cy="0"/>
          <a:chOff x="0" y="0"/>
          <a:chExt cx="0" cy="0"/>
        </a:xfrm>
      </p:grpSpPr>
      <p:sp>
        <p:nvSpPr>
          <p:cNvPr id="3099" name="Google Shape;3099;p111:notes"/>
          <p:cNvSpPr txBox="1"/>
          <p:nvPr>
            <p:ph idx="1" type="body"/>
          </p:nvPr>
        </p:nvSpPr>
        <p:spPr>
          <a:xfrm>
            <a:off x="731838" y="4560888"/>
            <a:ext cx="5851525" cy="4319587"/>
          </a:xfrm>
          <a:prstGeom prst="rect">
            <a:avLst/>
          </a:prstGeom>
        </p:spPr>
        <p:txBody>
          <a:bodyPr anchorCtr="0" anchor="t" bIns="48325" lIns="96650" spcFirstLastPara="1" rIns="96650" wrap="square" tIns="48325">
            <a:noAutofit/>
          </a:bodyPr>
          <a:lstStyle/>
          <a:p>
            <a:pPr indent="0" lvl="0" marL="0" rtl="0" algn="l">
              <a:spcBef>
                <a:spcPts val="360"/>
              </a:spcBef>
              <a:spcAft>
                <a:spcPts val="0"/>
              </a:spcAft>
              <a:buNone/>
            </a:pPr>
            <a:r>
              <a:t/>
            </a:r>
            <a:endParaRPr/>
          </a:p>
        </p:txBody>
      </p:sp>
      <p:sp>
        <p:nvSpPr>
          <p:cNvPr id="3100" name="Google Shape;3100;p111: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4" name="Shape 3104"/>
        <p:cNvGrpSpPr/>
        <p:nvPr/>
      </p:nvGrpSpPr>
      <p:grpSpPr>
        <a:xfrm>
          <a:off x="0" y="0"/>
          <a:ext cx="0" cy="0"/>
          <a:chOff x="0" y="0"/>
          <a:chExt cx="0" cy="0"/>
        </a:xfrm>
      </p:grpSpPr>
      <p:sp>
        <p:nvSpPr>
          <p:cNvPr id="3105" name="Google Shape;3105;p112:notes"/>
          <p:cNvSpPr txBox="1"/>
          <p:nvPr>
            <p:ph idx="12" type="sldNum"/>
          </p:nvPr>
        </p:nvSpPr>
        <p:spPr>
          <a:xfrm>
            <a:off x="4143375" y="9120188"/>
            <a:ext cx="3170238" cy="479425"/>
          </a:xfrm>
          <a:prstGeom prst="rect">
            <a:avLst/>
          </a:prstGeom>
          <a:noFill/>
          <a:ln>
            <a:noFill/>
          </a:ln>
        </p:spPr>
        <p:txBody>
          <a:bodyPr anchorCtr="0" anchor="b" bIns="48325" lIns="96650" spcFirstLastPara="1" rIns="96650" wrap="square" tIns="48325">
            <a:noAutofit/>
          </a:bodyPr>
          <a:lstStyle/>
          <a:p>
            <a:pPr indent="0" lvl="0" marL="0" rtl="0" algn="l">
              <a:lnSpc>
                <a:spcPct val="100000"/>
              </a:lnSpc>
              <a:spcBef>
                <a:spcPts val="0"/>
              </a:spcBef>
              <a:spcAft>
                <a:spcPts val="0"/>
              </a:spcAft>
              <a:buNone/>
            </a:pPr>
            <a:fld id="{00000000-1234-1234-1234-123412341234}" type="slidenum">
              <a:rPr lang="en-US"/>
              <a:t>‹#›</a:t>
            </a:fld>
            <a:endParaRPr/>
          </a:p>
        </p:txBody>
      </p:sp>
      <p:sp>
        <p:nvSpPr>
          <p:cNvPr id="3106" name="Google Shape;3106;p112: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107" name="Google Shape;3107;p112:notes"/>
          <p:cNvSpPr txBox="1"/>
          <p:nvPr>
            <p:ph idx="1" type="body"/>
          </p:nvPr>
        </p:nvSpPr>
        <p:spPr>
          <a:xfrm>
            <a:off x="731838" y="4560888"/>
            <a:ext cx="5851525" cy="4319587"/>
          </a:xfrm>
          <a:prstGeom prst="rect">
            <a:avLst/>
          </a:prstGeom>
          <a:noFill/>
          <a:ln>
            <a:noFill/>
          </a:ln>
        </p:spPr>
        <p:txBody>
          <a:bodyPr anchorCtr="0" anchor="t" bIns="48325" lIns="96650" spcFirstLastPara="1" rIns="96650" wrap="square" tIns="48325">
            <a:noAutofit/>
          </a:bodyPr>
          <a:lstStyle/>
          <a:p>
            <a:pPr indent="-228600" lvl="0" marL="457200" rtl="0" algn="l">
              <a:lnSpc>
                <a:spcPct val="100000"/>
              </a:lnSpc>
              <a:spcBef>
                <a:spcPts val="360"/>
              </a:spcBef>
              <a:spcAft>
                <a:spcPts val="0"/>
              </a:spcAft>
              <a:buSzPts val="1400"/>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3" name="Shape 3123"/>
        <p:cNvGrpSpPr/>
        <p:nvPr/>
      </p:nvGrpSpPr>
      <p:grpSpPr>
        <a:xfrm>
          <a:off x="0" y="0"/>
          <a:ext cx="0" cy="0"/>
          <a:chOff x="0" y="0"/>
          <a:chExt cx="0" cy="0"/>
        </a:xfrm>
      </p:grpSpPr>
      <p:sp>
        <p:nvSpPr>
          <p:cNvPr id="3124" name="Google Shape;3124;p113:notes"/>
          <p:cNvSpPr txBox="1"/>
          <p:nvPr>
            <p:ph idx="12" type="sldNum"/>
          </p:nvPr>
        </p:nvSpPr>
        <p:spPr>
          <a:xfrm>
            <a:off x="4143375" y="9120188"/>
            <a:ext cx="3170238" cy="479425"/>
          </a:xfrm>
          <a:prstGeom prst="rect">
            <a:avLst/>
          </a:prstGeom>
          <a:noFill/>
          <a:ln>
            <a:noFill/>
          </a:ln>
        </p:spPr>
        <p:txBody>
          <a:bodyPr anchorCtr="0" anchor="b" bIns="48325" lIns="96650" spcFirstLastPara="1" rIns="96650" wrap="square" tIns="48325">
            <a:noAutofit/>
          </a:bodyPr>
          <a:lstStyle/>
          <a:p>
            <a:pPr indent="0" lvl="0" marL="0" rtl="0" algn="l">
              <a:lnSpc>
                <a:spcPct val="100000"/>
              </a:lnSpc>
              <a:spcBef>
                <a:spcPts val="0"/>
              </a:spcBef>
              <a:spcAft>
                <a:spcPts val="0"/>
              </a:spcAft>
              <a:buNone/>
            </a:pPr>
            <a:fld id="{00000000-1234-1234-1234-123412341234}" type="slidenum">
              <a:rPr lang="en-US"/>
              <a:t>‹#›</a:t>
            </a:fld>
            <a:endParaRPr/>
          </a:p>
        </p:txBody>
      </p:sp>
      <p:sp>
        <p:nvSpPr>
          <p:cNvPr id="3125" name="Google Shape;3125;p113: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126" name="Google Shape;3126;p113:notes"/>
          <p:cNvSpPr txBox="1"/>
          <p:nvPr>
            <p:ph idx="1" type="body"/>
          </p:nvPr>
        </p:nvSpPr>
        <p:spPr>
          <a:xfrm>
            <a:off x="731838" y="4560888"/>
            <a:ext cx="5851525" cy="4319587"/>
          </a:xfrm>
          <a:prstGeom prst="rect">
            <a:avLst/>
          </a:prstGeom>
          <a:noFill/>
          <a:ln>
            <a:noFill/>
          </a:ln>
        </p:spPr>
        <p:txBody>
          <a:bodyPr anchorCtr="0" anchor="t" bIns="48325" lIns="96650" spcFirstLastPara="1" rIns="96650" wrap="square" tIns="48325">
            <a:noAutofit/>
          </a:bodyPr>
          <a:lstStyle/>
          <a:p>
            <a:pPr indent="-228600" lvl="0" marL="457200" rtl="0" algn="l">
              <a:lnSpc>
                <a:spcPct val="100000"/>
              </a:lnSpc>
              <a:spcBef>
                <a:spcPts val="360"/>
              </a:spcBef>
              <a:spcAft>
                <a:spcPts val="0"/>
              </a:spcAft>
              <a:buSzPts val="1400"/>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4" name="Shape 3134"/>
        <p:cNvGrpSpPr/>
        <p:nvPr/>
      </p:nvGrpSpPr>
      <p:grpSpPr>
        <a:xfrm>
          <a:off x="0" y="0"/>
          <a:ext cx="0" cy="0"/>
          <a:chOff x="0" y="0"/>
          <a:chExt cx="0" cy="0"/>
        </a:xfrm>
      </p:grpSpPr>
      <p:sp>
        <p:nvSpPr>
          <p:cNvPr id="3135" name="Google Shape;3135;p114:notes"/>
          <p:cNvSpPr txBox="1"/>
          <p:nvPr>
            <p:ph idx="1" type="body"/>
          </p:nvPr>
        </p:nvSpPr>
        <p:spPr>
          <a:xfrm>
            <a:off x="731838" y="4560888"/>
            <a:ext cx="5851525" cy="4319587"/>
          </a:xfrm>
          <a:prstGeom prst="rect">
            <a:avLst/>
          </a:prstGeom>
        </p:spPr>
        <p:txBody>
          <a:bodyPr anchorCtr="0" anchor="t" bIns="48325" lIns="96650" spcFirstLastPara="1" rIns="96650" wrap="square" tIns="48325">
            <a:noAutofit/>
          </a:bodyPr>
          <a:lstStyle/>
          <a:p>
            <a:pPr indent="0" lvl="0" marL="0" rtl="0" algn="l">
              <a:spcBef>
                <a:spcPts val="360"/>
              </a:spcBef>
              <a:spcAft>
                <a:spcPts val="0"/>
              </a:spcAft>
              <a:buNone/>
            </a:pPr>
            <a:r>
              <a:t/>
            </a:r>
            <a:endParaRPr/>
          </a:p>
        </p:txBody>
      </p:sp>
      <p:sp>
        <p:nvSpPr>
          <p:cNvPr id="3136" name="Google Shape;3136;p114: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9" name="Shape 3139"/>
        <p:cNvGrpSpPr/>
        <p:nvPr/>
      </p:nvGrpSpPr>
      <p:grpSpPr>
        <a:xfrm>
          <a:off x="0" y="0"/>
          <a:ext cx="0" cy="0"/>
          <a:chOff x="0" y="0"/>
          <a:chExt cx="0" cy="0"/>
        </a:xfrm>
      </p:grpSpPr>
      <p:sp>
        <p:nvSpPr>
          <p:cNvPr id="3140" name="Google Shape;3140;p115:notes"/>
          <p:cNvSpPr txBox="1"/>
          <p:nvPr>
            <p:ph idx="1" type="body"/>
          </p:nvPr>
        </p:nvSpPr>
        <p:spPr>
          <a:xfrm>
            <a:off x="731838" y="4560888"/>
            <a:ext cx="5851525" cy="4319587"/>
          </a:xfrm>
          <a:prstGeom prst="rect">
            <a:avLst/>
          </a:prstGeom>
        </p:spPr>
        <p:txBody>
          <a:bodyPr anchorCtr="0" anchor="t" bIns="48325" lIns="96650" spcFirstLastPara="1" rIns="96650" wrap="square" tIns="48325">
            <a:noAutofit/>
          </a:bodyPr>
          <a:lstStyle/>
          <a:p>
            <a:pPr indent="0" lvl="0" marL="0" rtl="0" algn="l">
              <a:spcBef>
                <a:spcPts val="360"/>
              </a:spcBef>
              <a:spcAft>
                <a:spcPts val="0"/>
              </a:spcAft>
              <a:buNone/>
            </a:pPr>
            <a:r>
              <a:t/>
            </a:r>
            <a:endParaRPr/>
          </a:p>
        </p:txBody>
      </p:sp>
      <p:sp>
        <p:nvSpPr>
          <p:cNvPr id="3141" name="Google Shape;3141;p115: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6.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solidFill>
          <a:schemeClr val="dk2"/>
        </a:solidFill>
      </p:bgPr>
    </p:bg>
    <p:spTree>
      <p:nvGrpSpPr>
        <p:cNvPr id="18" name="Shape 18"/>
        <p:cNvGrpSpPr/>
        <p:nvPr/>
      </p:nvGrpSpPr>
      <p:grpSpPr>
        <a:xfrm>
          <a:off x="0" y="0"/>
          <a:ext cx="0" cy="0"/>
          <a:chOff x="0" y="0"/>
          <a:chExt cx="0" cy="0"/>
        </a:xfrm>
      </p:grpSpPr>
      <p:sp>
        <p:nvSpPr>
          <p:cNvPr id="19" name="Google Shape;19;p68"/>
          <p:cNvSpPr/>
          <p:nvPr/>
        </p:nvSpPr>
        <p:spPr>
          <a:xfrm>
            <a:off x="0" y="5970588"/>
            <a:ext cx="9144000" cy="887412"/>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1" sz="2400" u="none" cap="none" strike="noStrike">
              <a:solidFill>
                <a:schemeClr val="lt1"/>
              </a:solidFill>
              <a:latin typeface="Arial"/>
              <a:ea typeface="Arial"/>
              <a:cs typeface="Arial"/>
              <a:sym typeface="Arial"/>
            </a:endParaRPr>
          </a:p>
        </p:txBody>
      </p:sp>
      <p:sp>
        <p:nvSpPr>
          <p:cNvPr id="20" name="Google Shape;20;p68"/>
          <p:cNvSpPr/>
          <p:nvPr/>
        </p:nvSpPr>
        <p:spPr>
          <a:xfrm>
            <a:off x="-9525" y="6053138"/>
            <a:ext cx="2249488" cy="712787"/>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1" sz="2400" u="none" cap="none" strike="noStrike">
              <a:solidFill>
                <a:schemeClr val="lt1"/>
              </a:solidFill>
              <a:latin typeface="Arial"/>
              <a:ea typeface="Arial"/>
              <a:cs typeface="Arial"/>
              <a:sym typeface="Arial"/>
            </a:endParaRPr>
          </a:p>
        </p:txBody>
      </p:sp>
      <p:sp>
        <p:nvSpPr>
          <p:cNvPr id="21" name="Google Shape;21;p68"/>
          <p:cNvSpPr/>
          <p:nvPr/>
        </p:nvSpPr>
        <p:spPr>
          <a:xfrm>
            <a:off x="2359025" y="6043613"/>
            <a:ext cx="6784975" cy="7143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1" sz="2400" u="none" cap="none" strike="noStrike">
              <a:solidFill>
                <a:schemeClr val="lt1"/>
              </a:solidFill>
              <a:latin typeface="Arial"/>
              <a:ea typeface="Arial"/>
              <a:cs typeface="Arial"/>
              <a:sym typeface="Arial"/>
            </a:endParaRPr>
          </a:p>
        </p:txBody>
      </p:sp>
      <p:sp>
        <p:nvSpPr>
          <p:cNvPr id="22" name="Google Shape;22;p68"/>
          <p:cNvSpPr txBox="1"/>
          <p:nvPr>
            <p:ph type="ctrTitle"/>
          </p:nvPr>
        </p:nvSpPr>
        <p:spPr>
          <a:xfrm>
            <a:off x="2362200" y="4038600"/>
            <a:ext cx="6477000" cy="18288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 name="Google Shape;23;p68"/>
          <p:cNvSpPr txBox="1"/>
          <p:nvPr>
            <p:ph idx="1" type="subTitle"/>
          </p:nvPr>
        </p:nvSpPr>
        <p:spPr>
          <a:xfrm>
            <a:off x="2362200" y="6050037"/>
            <a:ext cx="6705600" cy="685800"/>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700"/>
              </a:spcBef>
              <a:spcAft>
                <a:spcPts val="0"/>
              </a:spcAft>
              <a:buSzPts val="1560"/>
              <a:buNone/>
              <a:defRPr sz="2600">
                <a:solidFill>
                  <a:srgbClr val="FFFFFF"/>
                </a:solidFill>
              </a:defRPr>
            </a:lvl1pPr>
            <a:lvl2pPr lvl="1" algn="ctr">
              <a:lnSpc>
                <a:spcPct val="100000"/>
              </a:lnSpc>
              <a:spcBef>
                <a:spcPts val="550"/>
              </a:spcBef>
              <a:spcAft>
                <a:spcPts val="0"/>
              </a:spcAft>
              <a:buSzPts val="1260"/>
              <a:buNone/>
              <a:defRPr/>
            </a:lvl2pPr>
            <a:lvl3pPr lvl="2" algn="ctr">
              <a:lnSpc>
                <a:spcPct val="100000"/>
              </a:lnSpc>
              <a:spcBef>
                <a:spcPts val="500"/>
              </a:spcBef>
              <a:spcAft>
                <a:spcPts val="0"/>
              </a:spcAft>
              <a:buSzPts val="1350"/>
              <a:buNone/>
              <a:defRPr/>
            </a:lvl3pPr>
            <a:lvl4pPr lvl="3" algn="ctr">
              <a:lnSpc>
                <a:spcPct val="100000"/>
              </a:lnSpc>
              <a:spcBef>
                <a:spcPts val="400"/>
              </a:spcBef>
              <a:spcAft>
                <a:spcPts val="0"/>
              </a:spcAft>
              <a:buSzPts val="1350"/>
              <a:buNone/>
              <a:defRPr/>
            </a:lvl4pPr>
            <a:lvl5pPr lvl="4" algn="ctr">
              <a:lnSpc>
                <a:spcPct val="100000"/>
              </a:lnSpc>
              <a:spcBef>
                <a:spcPts val="400"/>
              </a:spcBef>
              <a:spcAft>
                <a:spcPts val="0"/>
              </a:spcAft>
              <a:buSzPts val="1170"/>
              <a:buNone/>
              <a:defRPr/>
            </a:lvl5pPr>
            <a:lvl6pPr lvl="5" algn="ctr">
              <a:lnSpc>
                <a:spcPct val="100000"/>
              </a:lnSpc>
              <a:spcBef>
                <a:spcPts val="360"/>
              </a:spcBef>
              <a:spcAft>
                <a:spcPts val="0"/>
              </a:spcAft>
              <a:buSzPts val="1800"/>
              <a:buNone/>
              <a:defRPr/>
            </a:lvl6pPr>
            <a:lvl7pPr lvl="6" algn="ctr">
              <a:lnSpc>
                <a:spcPct val="100000"/>
              </a:lnSpc>
              <a:spcBef>
                <a:spcPts val="360"/>
              </a:spcBef>
              <a:spcAft>
                <a:spcPts val="0"/>
              </a:spcAft>
              <a:buSzPts val="1800"/>
              <a:buNone/>
              <a:defRPr/>
            </a:lvl7pPr>
            <a:lvl8pPr lvl="7" algn="ctr">
              <a:lnSpc>
                <a:spcPct val="100000"/>
              </a:lnSpc>
              <a:spcBef>
                <a:spcPts val="360"/>
              </a:spcBef>
              <a:spcAft>
                <a:spcPts val="0"/>
              </a:spcAft>
              <a:buSzPts val="1800"/>
              <a:buNone/>
              <a:defRPr/>
            </a:lvl8pPr>
            <a:lvl9pPr lvl="8" algn="ctr">
              <a:lnSpc>
                <a:spcPct val="100000"/>
              </a:lnSpc>
              <a:spcBef>
                <a:spcPts val="360"/>
              </a:spcBef>
              <a:spcAft>
                <a:spcPts val="0"/>
              </a:spcAft>
              <a:buSzPts val="1800"/>
              <a:buNone/>
              <a:defRPr/>
            </a:lvl9pPr>
          </a:lstStyle>
          <a:p/>
        </p:txBody>
      </p:sp>
      <p:sp>
        <p:nvSpPr>
          <p:cNvPr id="24" name="Google Shape;24;p68"/>
          <p:cNvSpPr txBox="1"/>
          <p:nvPr>
            <p:ph idx="10" type="dt"/>
          </p:nvPr>
        </p:nvSpPr>
        <p:spPr>
          <a:xfrm>
            <a:off x="76200" y="6069013"/>
            <a:ext cx="2057400" cy="6858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sz="2000">
                <a:solidFill>
                  <a:srgbClr val="FFFFFF"/>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68"/>
          <p:cNvSpPr txBox="1"/>
          <p:nvPr>
            <p:ph idx="11" type="ftr"/>
          </p:nvPr>
        </p:nvSpPr>
        <p:spPr>
          <a:xfrm>
            <a:off x="2085975" y="236538"/>
            <a:ext cx="586740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sz="1400">
                <a:solidFill>
                  <a:schemeClr val="lt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68"/>
          <p:cNvSpPr txBox="1"/>
          <p:nvPr>
            <p:ph idx="12" type="sldNum"/>
          </p:nvPr>
        </p:nvSpPr>
        <p:spPr>
          <a:xfrm>
            <a:off x="8001000" y="228600"/>
            <a:ext cx="838200" cy="381000"/>
          </a:xfrm>
          <a:prstGeom prst="rect">
            <a:avLst/>
          </a:prstGeom>
          <a:noFill/>
          <a:ln>
            <a:noFill/>
          </a:ln>
        </p:spPr>
        <p:txBody>
          <a:bodyPr anchorCtr="0" anchor="ctr" bIns="45700" lIns="91425" spcFirstLastPara="1" rIns="91425" wrap="square" tIns="45700">
            <a:normAutofit/>
          </a:bodyPr>
          <a:lstStyle>
            <a:lvl1pPr indent="0" lvl="0" marL="0" marR="0" algn="ctr">
              <a:lnSpc>
                <a:spcPct val="100000"/>
              </a:lnSpc>
              <a:spcBef>
                <a:spcPts val="0"/>
              </a:spcBef>
              <a:spcAft>
                <a:spcPts val="0"/>
              </a:spcAft>
              <a:buClr>
                <a:srgbClr val="000000"/>
              </a:buClr>
              <a:buSzPts val="1400"/>
              <a:buFont typeface="Arial"/>
              <a:buNone/>
              <a:defRPr b="1" i="1" sz="1400" u="none" cap="none" strike="noStrike">
                <a:solidFill>
                  <a:schemeClr val="lt2"/>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1400"/>
              <a:buFont typeface="Arial"/>
              <a:buNone/>
              <a:defRPr b="1" i="1" sz="1400" u="none" cap="none" strike="noStrike">
                <a:solidFill>
                  <a:schemeClr val="lt2"/>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1400"/>
              <a:buFont typeface="Arial"/>
              <a:buNone/>
              <a:defRPr b="1" i="1" sz="1400" u="none" cap="none" strike="noStrike">
                <a:solidFill>
                  <a:schemeClr val="lt2"/>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1400"/>
              <a:buFont typeface="Arial"/>
              <a:buNone/>
              <a:defRPr b="1" i="1" sz="1400" u="none" cap="none" strike="noStrike">
                <a:solidFill>
                  <a:schemeClr val="lt2"/>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1400"/>
              <a:buFont typeface="Arial"/>
              <a:buNone/>
              <a:defRPr b="1" i="1" sz="1400" u="none" cap="none" strike="noStrike">
                <a:solidFill>
                  <a:schemeClr val="lt2"/>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1400"/>
              <a:buFont typeface="Arial"/>
              <a:buNone/>
              <a:defRPr b="1" i="1" sz="1400" u="none" cap="none" strike="noStrike">
                <a:solidFill>
                  <a:schemeClr val="lt2"/>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1400"/>
              <a:buFont typeface="Arial"/>
              <a:buNone/>
              <a:defRPr b="1" i="1" sz="1400" u="none" cap="none" strike="noStrike">
                <a:solidFill>
                  <a:schemeClr val="lt2"/>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1400"/>
              <a:buFont typeface="Arial"/>
              <a:buNone/>
              <a:defRPr b="1" i="1" sz="1400" u="none" cap="none" strike="noStrike">
                <a:solidFill>
                  <a:schemeClr val="lt2"/>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1400"/>
              <a:buFont typeface="Arial"/>
              <a:buNone/>
              <a:defRPr b="1" i="1" sz="1400" u="none" cap="none" strike="noStrike">
                <a:solidFill>
                  <a:schemeClr val="lt2"/>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7" name="Shape 87"/>
        <p:cNvGrpSpPr/>
        <p:nvPr/>
      </p:nvGrpSpPr>
      <p:grpSpPr>
        <a:xfrm>
          <a:off x="0" y="0"/>
          <a:ext cx="0" cy="0"/>
          <a:chOff x="0" y="0"/>
          <a:chExt cx="0" cy="0"/>
        </a:xfrm>
      </p:grpSpPr>
      <p:sp>
        <p:nvSpPr>
          <p:cNvPr id="88" name="Google Shape;88;p75"/>
          <p:cNvSpPr txBox="1"/>
          <p:nvPr>
            <p:ph type="title"/>
          </p:nvPr>
        </p:nvSpPr>
        <p:spPr>
          <a:xfrm>
            <a:off x="609600" y="273050"/>
            <a:ext cx="8077200" cy="86995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Clr>
                <a:schemeClr val="dk2"/>
              </a:buClr>
              <a:buSzPts val="4400"/>
              <a:buFont typeface="Twentieth Century"/>
              <a:buNone/>
              <a:defRPr b="0" sz="4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9" name="Google Shape;89;p75"/>
          <p:cNvSpPr txBox="1"/>
          <p:nvPr>
            <p:ph idx="1" type="body"/>
          </p:nvPr>
        </p:nvSpPr>
        <p:spPr>
          <a:xfrm>
            <a:off x="609600" y="1752600"/>
            <a:ext cx="1600200" cy="4343400"/>
          </a:xfrm>
          <a:prstGeom prst="rect">
            <a:avLst/>
          </a:prstGeom>
          <a:solidFill>
            <a:schemeClr val="accent2"/>
          </a:solidFill>
          <a:ln cap="sq" cmpd="dbl" w="50800">
            <a:solidFill>
              <a:schemeClr val="accent2"/>
            </a:solidFill>
            <a:prstDash val="solid"/>
            <a:miter lim="800000"/>
            <a:headEnd len="sm" w="sm" type="none"/>
            <a:tailEnd len="sm" w="sm" type="none"/>
          </a:ln>
        </p:spPr>
        <p:txBody>
          <a:bodyPr anchorCtr="0" anchor="t" bIns="91425" lIns="137150" spcFirstLastPara="1" rIns="137150" wrap="square" tIns="182875">
            <a:noAutofit/>
          </a:bodyPr>
          <a:lstStyle>
            <a:lvl1pPr indent="-228600" lvl="0" marL="457200" algn="l">
              <a:lnSpc>
                <a:spcPct val="100000"/>
              </a:lnSpc>
              <a:spcBef>
                <a:spcPts val="700"/>
              </a:spcBef>
              <a:spcAft>
                <a:spcPts val="0"/>
              </a:spcAft>
              <a:buSzPts val="1080"/>
              <a:buNone/>
              <a:defRPr sz="1800">
                <a:solidFill>
                  <a:schemeClr val="lt1"/>
                </a:solidFill>
                <a:latin typeface="Twentieth Century"/>
                <a:ea typeface="Twentieth Century"/>
                <a:cs typeface="Twentieth Century"/>
                <a:sym typeface="Twentieth Century"/>
              </a:defRPr>
            </a:lvl1pPr>
            <a:lvl2pPr indent="-228600" lvl="1" marL="914400" algn="l">
              <a:lnSpc>
                <a:spcPct val="100000"/>
              </a:lnSpc>
              <a:spcBef>
                <a:spcPts val="1000"/>
              </a:spcBef>
              <a:spcAft>
                <a:spcPts val="0"/>
              </a:spcAft>
              <a:buSzPts val="840"/>
              <a:buNone/>
              <a:defRPr sz="1200">
                <a:solidFill>
                  <a:schemeClr val="lt1"/>
                </a:solidFill>
                <a:latin typeface="Twentieth Century"/>
                <a:ea typeface="Twentieth Century"/>
                <a:cs typeface="Twentieth Century"/>
                <a:sym typeface="Twentieth Century"/>
              </a:defRPr>
            </a:lvl2pPr>
            <a:lvl3pPr indent="-228600" lvl="2" marL="1371600" algn="l">
              <a:lnSpc>
                <a:spcPct val="100000"/>
              </a:lnSpc>
              <a:spcBef>
                <a:spcPts val="500"/>
              </a:spcBef>
              <a:spcAft>
                <a:spcPts val="0"/>
              </a:spcAft>
              <a:buSzPts val="750"/>
              <a:buNone/>
              <a:defRPr sz="1000">
                <a:solidFill>
                  <a:schemeClr val="lt1"/>
                </a:solidFill>
                <a:latin typeface="Twentieth Century"/>
                <a:ea typeface="Twentieth Century"/>
                <a:cs typeface="Twentieth Century"/>
                <a:sym typeface="Twentieth Century"/>
              </a:defRPr>
            </a:lvl3pPr>
            <a:lvl4pPr indent="-228600" lvl="3" marL="1828800" algn="l">
              <a:lnSpc>
                <a:spcPct val="100000"/>
              </a:lnSpc>
              <a:spcBef>
                <a:spcPts val="400"/>
              </a:spcBef>
              <a:spcAft>
                <a:spcPts val="0"/>
              </a:spcAft>
              <a:buSzPts val="675"/>
              <a:buNone/>
              <a:defRPr sz="900">
                <a:solidFill>
                  <a:schemeClr val="lt1"/>
                </a:solidFill>
                <a:latin typeface="Twentieth Century"/>
                <a:ea typeface="Twentieth Century"/>
                <a:cs typeface="Twentieth Century"/>
                <a:sym typeface="Twentieth Century"/>
              </a:defRPr>
            </a:lvl4pPr>
            <a:lvl5pPr indent="-228600" lvl="4" marL="2286000" algn="l">
              <a:lnSpc>
                <a:spcPct val="100000"/>
              </a:lnSpc>
              <a:spcBef>
                <a:spcPts val="400"/>
              </a:spcBef>
              <a:spcAft>
                <a:spcPts val="0"/>
              </a:spcAft>
              <a:buSzPts val="585"/>
              <a:buNone/>
              <a:defRPr sz="900">
                <a:solidFill>
                  <a:schemeClr val="lt1"/>
                </a:solidFill>
                <a:latin typeface="Twentieth Century"/>
                <a:ea typeface="Twentieth Century"/>
                <a:cs typeface="Twentieth Century"/>
                <a:sym typeface="Twentieth Century"/>
              </a:defRPr>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90" name="Google Shape;90;p75"/>
          <p:cNvSpPr txBox="1"/>
          <p:nvPr>
            <p:ph idx="2" type="body"/>
          </p:nvPr>
        </p:nvSpPr>
        <p:spPr>
          <a:xfrm>
            <a:off x="2362200" y="1752600"/>
            <a:ext cx="6400800" cy="4419600"/>
          </a:xfrm>
          <a:prstGeom prst="rect">
            <a:avLst/>
          </a:prstGeom>
          <a:noFill/>
          <a:ln>
            <a:noFill/>
          </a:ln>
        </p:spPr>
        <p:txBody>
          <a:bodyPr anchorCtr="0" anchor="t" bIns="45700" lIns="91425" spcFirstLastPara="1" rIns="91425" wrap="square" tIns="45700">
            <a:noAutofit/>
          </a:bodyPr>
          <a:lstStyle>
            <a:lvl1pPr indent="-297180" lvl="0" marL="457200" algn="l">
              <a:lnSpc>
                <a:spcPct val="100000"/>
              </a:lnSpc>
              <a:spcBef>
                <a:spcPts val="700"/>
              </a:spcBef>
              <a:spcAft>
                <a:spcPts val="0"/>
              </a:spcAft>
              <a:buSzPts val="1080"/>
              <a:buChar char="◻"/>
              <a:defRPr/>
            </a:lvl1pPr>
            <a:lvl2pPr indent="-308610" lvl="1" marL="914400" algn="l">
              <a:lnSpc>
                <a:spcPct val="100000"/>
              </a:lnSpc>
              <a:spcBef>
                <a:spcPts val="550"/>
              </a:spcBef>
              <a:spcAft>
                <a:spcPts val="0"/>
              </a:spcAft>
              <a:buSzPts val="1260"/>
              <a:buChar char="?"/>
              <a:defRPr/>
            </a:lvl2pPr>
            <a:lvl3pPr indent="-314325" lvl="2" marL="1371600" algn="l">
              <a:lnSpc>
                <a:spcPct val="100000"/>
              </a:lnSpc>
              <a:spcBef>
                <a:spcPts val="500"/>
              </a:spcBef>
              <a:spcAft>
                <a:spcPts val="0"/>
              </a:spcAft>
              <a:buSzPts val="1350"/>
              <a:buChar char="■"/>
              <a:defRPr/>
            </a:lvl3pPr>
            <a:lvl4pPr indent="-314325" lvl="3" marL="1828800" algn="l">
              <a:lnSpc>
                <a:spcPct val="100000"/>
              </a:lnSpc>
              <a:spcBef>
                <a:spcPts val="400"/>
              </a:spcBef>
              <a:spcAft>
                <a:spcPts val="0"/>
              </a:spcAft>
              <a:buSzPts val="1350"/>
              <a:buChar char="■"/>
              <a:defRPr/>
            </a:lvl4pPr>
            <a:lvl5pPr indent="-302895" lvl="4" marL="2286000" algn="l">
              <a:lnSpc>
                <a:spcPct val="100000"/>
              </a:lnSpc>
              <a:spcBef>
                <a:spcPts val="400"/>
              </a:spcBef>
              <a:spcAft>
                <a:spcPts val="0"/>
              </a:spcAft>
              <a:buSzPts val="1170"/>
              <a:buChar char="■"/>
              <a:defRPr/>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91" name="Google Shape;91;p75"/>
          <p:cNvSpPr txBox="1"/>
          <p:nvPr>
            <p:ph idx="10" type="dt"/>
          </p:nvPr>
        </p:nvSpPr>
        <p:spPr>
          <a:xfrm>
            <a:off x="6096000" y="6248400"/>
            <a:ext cx="26670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2" name="Google Shape;92;p75"/>
          <p:cNvSpPr txBox="1"/>
          <p:nvPr>
            <p:ph idx="11" type="ftr"/>
          </p:nvPr>
        </p:nvSpPr>
        <p:spPr>
          <a:xfrm>
            <a:off x="609600" y="6248400"/>
            <a:ext cx="5421313"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3" name="Google Shape;93;p75"/>
          <p:cNvSpPr txBox="1"/>
          <p:nvPr>
            <p:ph idx="12" type="sldNum"/>
          </p:nvPr>
        </p:nvSpPr>
        <p:spPr>
          <a:xfrm>
            <a:off x="0" y="1271588"/>
            <a:ext cx="533400" cy="244475"/>
          </a:xfrm>
          <a:prstGeom prst="rect">
            <a:avLst/>
          </a:prstGeom>
          <a:noFill/>
          <a:ln>
            <a:noFill/>
          </a:ln>
        </p:spPr>
        <p:txBody>
          <a:bodyPr anchorCtr="0" anchor="ctr" bIns="45700" lIns="91425" spcFirstLastPara="1" rIns="91425" wrap="square" tIns="45700">
            <a:normAutofit/>
          </a:bodyPr>
          <a:lstStyle>
            <a:lvl1pPr indent="0" lvl="0" marL="0" marR="0" algn="ctr">
              <a:lnSpc>
                <a:spcPct val="100000"/>
              </a:lnSpc>
              <a:spcBef>
                <a:spcPts val="0"/>
              </a:spcBef>
              <a:spcAft>
                <a:spcPts val="0"/>
              </a:spcAft>
              <a:buClr>
                <a:srgbClr val="000000"/>
              </a:buClr>
              <a:buSzPts val="1400"/>
              <a:buFont typeface="Arial"/>
              <a:buNone/>
              <a:defRPr b="1" i="1" sz="1400" u="none" cap="none" strike="noStrike">
                <a:solidFill>
                  <a:srgbClr val="FFFFFF"/>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1400"/>
              <a:buFont typeface="Arial"/>
              <a:buNone/>
              <a:defRPr b="1" i="1" sz="1400" u="none" cap="none" strike="noStrike">
                <a:solidFill>
                  <a:srgbClr val="FFFFFF"/>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1400"/>
              <a:buFont typeface="Arial"/>
              <a:buNone/>
              <a:defRPr b="1" i="1" sz="1400" u="none" cap="none" strike="noStrike">
                <a:solidFill>
                  <a:srgbClr val="FFFFFF"/>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1400"/>
              <a:buFont typeface="Arial"/>
              <a:buNone/>
              <a:defRPr b="1" i="1" sz="1400" u="none" cap="none" strike="noStrike">
                <a:solidFill>
                  <a:srgbClr val="FFFFFF"/>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1400"/>
              <a:buFont typeface="Arial"/>
              <a:buNone/>
              <a:defRPr b="1" i="1" sz="1400" u="none" cap="none" strike="noStrike">
                <a:solidFill>
                  <a:srgbClr val="FFFFFF"/>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1400"/>
              <a:buFont typeface="Arial"/>
              <a:buNone/>
              <a:defRPr b="1" i="1" sz="1400" u="none" cap="none" strike="noStrike">
                <a:solidFill>
                  <a:srgbClr val="FFFFFF"/>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1400"/>
              <a:buFont typeface="Arial"/>
              <a:buNone/>
              <a:defRPr b="1" i="1" sz="1400" u="none" cap="none" strike="noStrike">
                <a:solidFill>
                  <a:srgbClr val="FFFFFF"/>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1400"/>
              <a:buFont typeface="Arial"/>
              <a:buNone/>
              <a:defRPr b="1" i="1" sz="1400" u="none" cap="none" strike="noStrike">
                <a:solidFill>
                  <a:srgbClr val="FFFFFF"/>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1400"/>
              <a:buFont typeface="Arial"/>
              <a:buNone/>
              <a:defRPr b="1" i="1" sz="1400" u="none" cap="none" strike="noStrike">
                <a:solidFill>
                  <a:srgbClr val="FFFFFF"/>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bg>
      <p:bgPr>
        <a:blipFill rotWithShape="1">
          <a:blip r:embed="rId2">
            <a:alphaModFix/>
          </a:blip>
          <a:tile algn="tl" flip="none" tx="0" sx="100000" ty="0" sy="100000"/>
        </a:blipFill>
      </p:bgPr>
    </p:bg>
    <p:spTree>
      <p:nvGrpSpPr>
        <p:cNvPr id="94" name="Shape 94"/>
        <p:cNvGrpSpPr/>
        <p:nvPr/>
      </p:nvGrpSpPr>
      <p:grpSpPr>
        <a:xfrm>
          <a:off x="0" y="0"/>
          <a:ext cx="0" cy="0"/>
          <a:chOff x="0" y="0"/>
          <a:chExt cx="0" cy="0"/>
        </a:xfrm>
      </p:grpSpPr>
      <p:sp>
        <p:nvSpPr>
          <p:cNvPr id="95" name="Google Shape;95;p76"/>
          <p:cNvSpPr/>
          <p:nvPr/>
        </p:nvSpPr>
        <p:spPr>
          <a:xfrm>
            <a:off x="-9525" y="4572000"/>
            <a:ext cx="9144000" cy="887413"/>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1" sz="2400" u="none" cap="none" strike="noStrike">
              <a:solidFill>
                <a:schemeClr val="lt1"/>
              </a:solidFill>
              <a:latin typeface="Arial"/>
              <a:ea typeface="Arial"/>
              <a:cs typeface="Arial"/>
              <a:sym typeface="Arial"/>
            </a:endParaRPr>
          </a:p>
        </p:txBody>
      </p:sp>
      <p:sp>
        <p:nvSpPr>
          <p:cNvPr id="96" name="Google Shape;96;p76"/>
          <p:cNvSpPr/>
          <p:nvPr/>
        </p:nvSpPr>
        <p:spPr>
          <a:xfrm>
            <a:off x="-9525" y="4664075"/>
            <a:ext cx="1463675" cy="712788"/>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1" sz="2400" u="none" cap="none" strike="noStrike">
              <a:solidFill>
                <a:schemeClr val="lt1"/>
              </a:solidFill>
              <a:latin typeface="Arial"/>
              <a:ea typeface="Arial"/>
              <a:cs typeface="Arial"/>
              <a:sym typeface="Arial"/>
            </a:endParaRPr>
          </a:p>
        </p:txBody>
      </p:sp>
      <p:sp>
        <p:nvSpPr>
          <p:cNvPr id="97" name="Google Shape;97;p76"/>
          <p:cNvSpPr/>
          <p:nvPr/>
        </p:nvSpPr>
        <p:spPr>
          <a:xfrm>
            <a:off x="1544638" y="4654550"/>
            <a:ext cx="7599362" cy="712788"/>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1" sz="2400" u="none" cap="none" strike="noStrike">
              <a:solidFill>
                <a:schemeClr val="lt1"/>
              </a:solidFill>
              <a:latin typeface="Arial"/>
              <a:ea typeface="Arial"/>
              <a:cs typeface="Arial"/>
              <a:sym typeface="Arial"/>
            </a:endParaRPr>
          </a:p>
        </p:txBody>
      </p:sp>
      <p:sp>
        <p:nvSpPr>
          <p:cNvPr id="98" name="Google Shape;98;p76"/>
          <p:cNvSpPr/>
          <p:nvPr/>
        </p:nvSpPr>
        <p:spPr>
          <a:xfrm>
            <a:off x="1447800" y="0"/>
            <a:ext cx="100013" cy="6867525"/>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1" sz="2400" u="none" cap="none" strike="noStrike">
              <a:solidFill>
                <a:schemeClr val="lt1"/>
              </a:solidFill>
              <a:latin typeface="Arial"/>
              <a:ea typeface="Arial"/>
              <a:cs typeface="Arial"/>
              <a:sym typeface="Arial"/>
            </a:endParaRPr>
          </a:p>
        </p:txBody>
      </p:sp>
      <p:sp>
        <p:nvSpPr>
          <p:cNvPr id="99" name="Google Shape;99;p76"/>
          <p:cNvSpPr txBox="1"/>
          <p:nvPr>
            <p:ph idx="1" type="body"/>
          </p:nvPr>
        </p:nvSpPr>
        <p:spPr>
          <a:xfrm>
            <a:off x="1600200" y="5486400"/>
            <a:ext cx="7315200" cy="68580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700"/>
              </a:spcBef>
              <a:spcAft>
                <a:spcPts val="0"/>
              </a:spcAft>
              <a:buSzPts val="1020"/>
              <a:buFont typeface="Twentieth Century"/>
              <a:buNone/>
              <a:defRPr sz="1700"/>
            </a:lvl1pPr>
            <a:lvl2pPr indent="-228600" lvl="1" marL="914400" algn="l">
              <a:lnSpc>
                <a:spcPct val="100000"/>
              </a:lnSpc>
              <a:spcBef>
                <a:spcPts val="550"/>
              </a:spcBef>
              <a:spcAft>
                <a:spcPts val="0"/>
              </a:spcAft>
              <a:buSzPts val="840"/>
              <a:buFont typeface="Twentieth Century"/>
              <a:buNone/>
              <a:defRPr sz="1200"/>
            </a:lvl2pPr>
            <a:lvl3pPr indent="-228600" lvl="2" marL="1371600" algn="l">
              <a:lnSpc>
                <a:spcPct val="100000"/>
              </a:lnSpc>
              <a:spcBef>
                <a:spcPts val="500"/>
              </a:spcBef>
              <a:spcAft>
                <a:spcPts val="0"/>
              </a:spcAft>
              <a:buSzPts val="750"/>
              <a:buFont typeface="Twentieth Century"/>
              <a:buNone/>
              <a:defRPr sz="1000"/>
            </a:lvl3pPr>
            <a:lvl4pPr indent="-228600" lvl="3" marL="1828800" algn="l">
              <a:lnSpc>
                <a:spcPct val="100000"/>
              </a:lnSpc>
              <a:spcBef>
                <a:spcPts val="400"/>
              </a:spcBef>
              <a:spcAft>
                <a:spcPts val="0"/>
              </a:spcAft>
              <a:buSzPts val="675"/>
              <a:buFont typeface="Twentieth Century"/>
              <a:buNone/>
              <a:defRPr sz="900"/>
            </a:lvl4pPr>
            <a:lvl5pPr indent="-228600" lvl="4" marL="2286000" algn="l">
              <a:lnSpc>
                <a:spcPct val="100000"/>
              </a:lnSpc>
              <a:spcBef>
                <a:spcPts val="400"/>
              </a:spcBef>
              <a:spcAft>
                <a:spcPts val="0"/>
              </a:spcAft>
              <a:buSzPts val="585"/>
              <a:buFont typeface="Twentieth Century"/>
              <a:buNone/>
              <a:defRPr sz="900"/>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100" name="Google Shape;100;p76"/>
          <p:cNvSpPr txBox="1"/>
          <p:nvPr>
            <p:ph type="title"/>
          </p:nvPr>
        </p:nvSpPr>
        <p:spPr>
          <a:xfrm>
            <a:off x="1600200" y="4648200"/>
            <a:ext cx="7315200" cy="6858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Clr>
                <a:srgbClr val="FFFFFF"/>
              </a:buClr>
              <a:buSzPts val="2800"/>
              <a:buFont typeface="Twentieth Century"/>
              <a:buNone/>
              <a:defRPr b="0" sz="2800">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1" name="Google Shape;101;p76"/>
          <p:cNvSpPr/>
          <p:nvPr>
            <p:ph idx="2" type="pic"/>
          </p:nvPr>
        </p:nvSpPr>
        <p:spPr>
          <a:xfrm>
            <a:off x="1560576" y="0"/>
            <a:ext cx="7583424" cy="4568952"/>
          </a:xfrm>
          <a:prstGeom prst="rect">
            <a:avLst/>
          </a:prstGeom>
          <a:solidFill>
            <a:srgbClr val="F9E2CA"/>
          </a:solidFill>
          <a:ln>
            <a:noFill/>
          </a:ln>
        </p:spPr>
      </p:sp>
      <p:sp>
        <p:nvSpPr>
          <p:cNvPr id="102" name="Google Shape;102;p76"/>
          <p:cNvSpPr txBox="1"/>
          <p:nvPr>
            <p:ph idx="10" type="dt"/>
          </p:nvPr>
        </p:nvSpPr>
        <p:spPr>
          <a:xfrm>
            <a:off x="6248400" y="6248400"/>
            <a:ext cx="26670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3" name="Google Shape;103;p76"/>
          <p:cNvSpPr txBox="1"/>
          <p:nvPr>
            <p:ph idx="12" type="sldNum"/>
          </p:nvPr>
        </p:nvSpPr>
        <p:spPr>
          <a:xfrm>
            <a:off x="0" y="4667250"/>
            <a:ext cx="1447800" cy="663575"/>
          </a:xfrm>
          <a:prstGeom prst="rect">
            <a:avLst/>
          </a:prstGeom>
          <a:noFill/>
          <a:ln>
            <a:noFill/>
          </a:ln>
        </p:spPr>
        <p:txBody>
          <a:bodyPr anchorCtr="0" anchor="ctr" bIns="45700" lIns="91425" spcFirstLastPara="1" rIns="91425" wrap="square" tIns="45700">
            <a:normAutofit/>
          </a:bodyPr>
          <a:lstStyle>
            <a:lvl1pPr indent="0" lvl="0" marL="0" marR="0" algn="ctr">
              <a:lnSpc>
                <a:spcPct val="100000"/>
              </a:lnSpc>
              <a:spcBef>
                <a:spcPts val="0"/>
              </a:spcBef>
              <a:spcAft>
                <a:spcPts val="0"/>
              </a:spcAft>
              <a:buClr>
                <a:srgbClr val="000000"/>
              </a:buClr>
              <a:buSzPts val="2800"/>
              <a:buFont typeface="Arial"/>
              <a:buNone/>
              <a:defRPr b="1" i="1" sz="2800" u="none" cap="none" strike="noStrike">
                <a:solidFill>
                  <a:srgbClr val="FFFFFF"/>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2800"/>
              <a:buFont typeface="Arial"/>
              <a:buNone/>
              <a:defRPr b="1" i="1" sz="2800" u="none" cap="none" strike="noStrike">
                <a:solidFill>
                  <a:srgbClr val="FFFFFF"/>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2800"/>
              <a:buFont typeface="Arial"/>
              <a:buNone/>
              <a:defRPr b="1" i="1" sz="2800" u="none" cap="none" strike="noStrike">
                <a:solidFill>
                  <a:srgbClr val="FFFFFF"/>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2800"/>
              <a:buFont typeface="Arial"/>
              <a:buNone/>
              <a:defRPr b="1" i="1" sz="2800" u="none" cap="none" strike="noStrike">
                <a:solidFill>
                  <a:srgbClr val="FFFFFF"/>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2800"/>
              <a:buFont typeface="Arial"/>
              <a:buNone/>
              <a:defRPr b="1" i="1" sz="2800" u="none" cap="none" strike="noStrike">
                <a:solidFill>
                  <a:srgbClr val="FFFFFF"/>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2800"/>
              <a:buFont typeface="Arial"/>
              <a:buNone/>
              <a:defRPr b="1" i="1" sz="2800" u="none" cap="none" strike="noStrike">
                <a:solidFill>
                  <a:srgbClr val="FFFFFF"/>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2800"/>
              <a:buFont typeface="Arial"/>
              <a:buNone/>
              <a:defRPr b="1" i="1" sz="2800" u="none" cap="none" strike="noStrike">
                <a:solidFill>
                  <a:srgbClr val="FFFFFF"/>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2800"/>
              <a:buFont typeface="Arial"/>
              <a:buNone/>
              <a:defRPr b="1" i="1" sz="2800" u="none" cap="none" strike="noStrike">
                <a:solidFill>
                  <a:srgbClr val="FFFFFF"/>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2800"/>
              <a:buFont typeface="Arial"/>
              <a:buNone/>
              <a:defRPr b="1" i="1" sz="2800" u="none" cap="none" strike="noStrike">
                <a:solidFill>
                  <a:srgbClr val="FFFFFF"/>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
        <p:nvSpPr>
          <p:cNvPr id="104" name="Google Shape;104;p76"/>
          <p:cNvSpPr txBox="1"/>
          <p:nvPr>
            <p:ph idx="11" type="ftr"/>
          </p:nvPr>
        </p:nvSpPr>
        <p:spPr>
          <a:xfrm>
            <a:off x="1600200" y="6248400"/>
            <a:ext cx="457200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transition>
    <p:fade thruBlk="1"/>
  </p:transition>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05" name="Shape 105"/>
        <p:cNvGrpSpPr/>
        <p:nvPr/>
      </p:nvGrpSpPr>
      <p:grpSpPr>
        <a:xfrm>
          <a:off x="0" y="0"/>
          <a:ext cx="0" cy="0"/>
          <a:chOff x="0" y="0"/>
          <a:chExt cx="0" cy="0"/>
        </a:xfrm>
      </p:grpSpPr>
      <p:sp>
        <p:nvSpPr>
          <p:cNvPr id="106" name="Google Shape;106;p77"/>
          <p:cNvSpPr txBox="1"/>
          <p:nvPr>
            <p:ph type="title"/>
          </p:nvPr>
        </p:nvSpPr>
        <p:spPr>
          <a:xfrm>
            <a:off x="609600" y="228600"/>
            <a:ext cx="8153400" cy="9906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7" name="Google Shape;107;p77"/>
          <p:cNvSpPr txBox="1"/>
          <p:nvPr>
            <p:ph idx="1" type="body"/>
          </p:nvPr>
        </p:nvSpPr>
        <p:spPr>
          <a:xfrm rot="5400000">
            <a:off x="2426494" y="-213518"/>
            <a:ext cx="4525963" cy="8153400"/>
          </a:xfrm>
          <a:prstGeom prst="rect">
            <a:avLst/>
          </a:prstGeom>
          <a:noFill/>
          <a:ln>
            <a:noFill/>
          </a:ln>
        </p:spPr>
        <p:txBody>
          <a:bodyPr anchorCtr="0" anchor="t" bIns="45700" lIns="91425" spcFirstLastPara="1" rIns="91425" wrap="square" tIns="45700">
            <a:noAutofit/>
          </a:bodyPr>
          <a:lstStyle>
            <a:lvl1pPr indent="-297180" lvl="0" marL="457200" algn="l">
              <a:lnSpc>
                <a:spcPct val="100000"/>
              </a:lnSpc>
              <a:spcBef>
                <a:spcPts val="700"/>
              </a:spcBef>
              <a:spcAft>
                <a:spcPts val="0"/>
              </a:spcAft>
              <a:buSzPts val="1080"/>
              <a:buChar char="◻"/>
              <a:defRPr/>
            </a:lvl1pPr>
            <a:lvl2pPr indent="-308610" lvl="1" marL="914400" algn="l">
              <a:lnSpc>
                <a:spcPct val="100000"/>
              </a:lnSpc>
              <a:spcBef>
                <a:spcPts val="550"/>
              </a:spcBef>
              <a:spcAft>
                <a:spcPts val="0"/>
              </a:spcAft>
              <a:buSzPts val="1260"/>
              <a:buChar char="?"/>
              <a:defRPr/>
            </a:lvl2pPr>
            <a:lvl3pPr indent="-314325" lvl="2" marL="1371600" algn="l">
              <a:lnSpc>
                <a:spcPct val="100000"/>
              </a:lnSpc>
              <a:spcBef>
                <a:spcPts val="500"/>
              </a:spcBef>
              <a:spcAft>
                <a:spcPts val="0"/>
              </a:spcAft>
              <a:buSzPts val="1350"/>
              <a:buChar char="■"/>
              <a:defRPr/>
            </a:lvl3pPr>
            <a:lvl4pPr indent="-314325" lvl="3" marL="1828800" algn="l">
              <a:lnSpc>
                <a:spcPct val="100000"/>
              </a:lnSpc>
              <a:spcBef>
                <a:spcPts val="400"/>
              </a:spcBef>
              <a:spcAft>
                <a:spcPts val="0"/>
              </a:spcAft>
              <a:buSzPts val="1350"/>
              <a:buChar char="■"/>
              <a:defRPr/>
            </a:lvl4pPr>
            <a:lvl5pPr indent="-302895" lvl="4" marL="2286000" algn="l">
              <a:lnSpc>
                <a:spcPct val="100000"/>
              </a:lnSpc>
              <a:spcBef>
                <a:spcPts val="400"/>
              </a:spcBef>
              <a:spcAft>
                <a:spcPts val="0"/>
              </a:spcAft>
              <a:buSzPts val="1170"/>
              <a:buChar char="■"/>
              <a:defRPr/>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108" name="Google Shape;108;p77"/>
          <p:cNvSpPr txBox="1"/>
          <p:nvPr>
            <p:ph idx="10" type="dt"/>
          </p:nvPr>
        </p:nvSpPr>
        <p:spPr>
          <a:xfrm>
            <a:off x="6096000" y="6248400"/>
            <a:ext cx="26670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9" name="Google Shape;109;p77"/>
          <p:cNvSpPr txBox="1"/>
          <p:nvPr>
            <p:ph idx="11" type="ftr"/>
          </p:nvPr>
        </p:nvSpPr>
        <p:spPr>
          <a:xfrm>
            <a:off x="609600" y="6248400"/>
            <a:ext cx="5421313"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0" name="Google Shape;110;p77"/>
          <p:cNvSpPr txBox="1"/>
          <p:nvPr>
            <p:ph idx="12" type="sldNum"/>
          </p:nvPr>
        </p:nvSpPr>
        <p:spPr>
          <a:xfrm>
            <a:off x="0" y="1271588"/>
            <a:ext cx="533400" cy="244475"/>
          </a:xfrm>
          <a:prstGeom prst="rect">
            <a:avLst/>
          </a:prstGeom>
          <a:noFill/>
          <a:ln>
            <a:noFill/>
          </a:ln>
        </p:spPr>
        <p:txBody>
          <a:bodyPr anchorCtr="0" anchor="ctr" bIns="45700" lIns="91425" spcFirstLastPara="1" rIns="91425" wrap="square" tIns="45700">
            <a:normAutofit/>
          </a:bodyPr>
          <a:lstStyle>
            <a:lvl1pPr indent="0" lvl="0" marL="0" marR="0" algn="ctr">
              <a:lnSpc>
                <a:spcPct val="100000"/>
              </a:lnSpc>
              <a:spcBef>
                <a:spcPts val="0"/>
              </a:spcBef>
              <a:spcAft>
                <a:spcPts val="0"/>
              </a:spcAft>
              <a:buClr>
                <a:srgbClr val="000000"/>
              </a:buClr>
              <a:buSzPts val="1400"/>
              <a:buFont typeface="Arial"/>
              <a:buNone/>
              <a:defRPr b="1" i="1" sz="1400" u="none" cap="none" strike="noStrike">
                <a:solidFill>
                  <a:srgbClr val="FFFFFF"/>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1400"/>
              <a:buFont typeface="Arial"/>
              <a:buNone/>
              <a:defRPr b="1" i="1" sz="1400" u="none" cap="none" strike="noStrike">
                <a:solidFill>
                  <a:srgbClr val="FFFFFF"/>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1400"/>
              <a:buFont typeface="Arial"/>
              <a:buNone/>
              <a:defRPr b="1" i="1" sz="1400" u="none" cap="none" strike="noStrike">
                <a:solidFill>
                  <a:srgbClr val="FFFFFF"/>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1400"/>
              <a:buFont typeface="Arial"/>
              <a:buNone/>
              <a:defRPr b="1" i="1" sz="1400" u="none" cap="none" strike="noStrike">
                <a:solidFill>
                  <a:srgbClr val="FFFFFF"/>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1400"/>
              <a:buFont typeface="Arial"/>
              <a:buNone/>
              <a:defRPr b="1" i="1" sz="1400" u="none" cap="none" strike="noStrike">
                <a:solidFill>
                  <a:srgbClr val="FFFFFF"/>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1400"/>
              <a:buFont typeface="Arial"/>
              <a:buNone/>
              <a:defRPr b="1" i="1" sz="1400" u="none" cap="none" strike="noStrike">
                <a:solidFill>
                  <a:srgbClr val="FFFFFF"/>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1400"/>
              <a:buFont typeface="Arial"/>
              <a:buNone/>
              <a:defRPr b="1" i="1" sz="1400" u="none" cap="none" strike="noStrike">
                <a:solidFill>
                  <a:srgbClr val="FFFFFF"/>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1400"/>
              <a:buFont typeface="Arial"/>
              <a:buNone/>
              <a:defRPr b="1" i="1" sz="1400" u="none" cap="none" strike="noStrike">
                <a:solidFill>
                  <a:srgbClr val="FFFFFF"/>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1400"/>
              <a:buFont typeface="Arial"/>
              <a:buNone/>
              <a:defRPr b="1" i="1" sz="1400" u="none" cap="none" strike="noStrike">
                <a:solidFill>
                  <a:srgbClr val="FFFFFF"/>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showMasterSp="0" type="vertTitleAndTx">
  <p:cSld name="VERTICAL_TITLE_AND_VERTICAL_TEXT">
    <p:spTree>
      <p:nvGrpSpPr>
        <p:cNvPr id="111" name="Shape 111"/>
        <p:cNvGrpSpPr/>
        <p:nvPr/>
      </p:nvGrpSpPr>
      <p:grpSpPr>
        <a:xfrm>
          <a:off x="0" y="0"/>
          <a:ext cx="0" cy="0"/>
          <a:chOff x="0" y="0"/>
          <a:chExt cx="0" cy="0"/>
        </a:xfrm>
      </p:grpSpPr>
      <p:sp>
        <p:nvSpPr>
          <p:cNvPr id="112" name="Google Shape;112;p78"/>
          <p:cNvSpPr/>
          <p:nvPr/>
        </p:nvSpPr>
        <p:spPr>
          <a:xfrm>
            <a:off x="6096000" y="0"/>
            <a:ext cx="320675"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1" sz="2400" u="none" cap="none" strike="noStrike">
              <a:solidFill>
                <a:schemeClr val="lt1"/>
              </a:solidFill>
              <a:latin typeface="Arial"/>
              <a:ea typeface="Arial"/>
              <a:cs typeface="Arial"/>
              <a:sym typeface="Arial"/>
            </a:endParaRPr>
          </a:p>
        </p:txBody>
      </p:sp>
      <p:sp>
        <p:nvSpPr>
          <p:cNvPr id="113" name="Google Shape;113;p78"/>
          <p:cNvSpPr/>
          <p:nvPr/>
        </p:nvSpPr>
        <p:spPr>
          <a:xfrm>
            <a:off x="6142038" y="609600"/>
            <a:ext cx="228600" cy="62484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1" sz="2400" u="none" cap="none" strike="noStrike">
              <a:solidFill>
                <a:schemeClr val="lt1"/>
              </a:solidFill>
              <a:latin typeface="Arial"/>
              <a:ea typeface="Arial"/>
              <a:cs typeface="Arial"/>
              <a:sym typeface="Arial"/>
            </a:endParaRPr>
          </a:p>
        </p:txBody>
      </p:sp>
      <p:sp>
        <p:nvSpPr>
          <p:cNvPr id="114" name="Google Shape;114;p78"/>
          <p:cNvSpPr/>
          <p:nvPr/>
        </p:nvSpPr>
        <p:spPr>
          <a:xfrm>
            <a:off x="6142038" y="0"/>
            <a:ext cx="228600" cy="5334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1" sz="2400" u="none" cap="none" strike="noStrike">
              <a:solidFill>
                <a:schemeClr val="lt1"/>
              </a:solidFill>
              <a:latin typeface="Arial"/>
              <a:ea typeface="Arial"/>
              <a:cs typeface="Arial"/>
              <a:sym typeface="Arial"/>
            </a:endParaRPr>
          </a:p>
        </p:txBody>
      </p:sp>
      <p:sp>
        <p:nvSpPr>
          <p:cNvPr id="115" name="Google Shape;115;p78"/>
          <p:cNvSpPr txBox="1"/>
          <p:nvPr>
            <p:ph type="title"/>
          </p:nvPr>
        </p:nvSpPr>
        <p:spPr>
          <a:xfrm rot="5400000">
            <a:off x="4823619" y="2339181"/>
            <a:ext cx="5516563" cy="20574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6" name="Google Shape;116;p78"/>
          <p:cNvSpPr txBox="1"/>
          <p:nvPr>
            <p:ph idx="1" type="body"/>
          </p:nvPr>
        </p:nvSpPr>
        <p:spPr>
          <a:xfrm rot="5400000">
            <a:off x="480218" y="586582"/>
            <a:ext cx="5516564" cy="5562600"/>
          </a:xfrm>
          <a:prstGeom prst="rect">
            <a:avLst/>
          </a:prstGeom>
          <a:noFill/>
          <a:ln>
            <a:noFill/>
          </a:ln>
        </p:spPr>
        <p:txBody>
          <a:bodyPr anchorCtr="0" anchor="t" bIns="45700" lIns="91425" spcFirstLastPara="1" rIns="91425" wrap="square" tIns="45700">
            <a:noAutofit/>
          </a:bodyPr>
          <a:lstStyle>
            <a:lvl1pPr indent="-297180" lvl="0" marL="457200" algn="l">
              <a:lnSpc>
                <a:spcPct val="100000"/>
              </a:lnSpc>
              <a:spcBef>
                <a:spcPts val="700"/>
              </a:spcBef>
              <a:spcAft>
                <a:spcPts val="0"/>
              </a:spcAft>
              <a:buSzPts val="1080"/>
              <a:buChar char="◻"/>
              <a:defRPr/>
            </a:lvl1pPr>
            <a:lvl2pPr indent="-308610" lvl="1" marL="914400" algn="l">
              <a:lnSpc>
                <a:spcPct val="100000"/>
              </a:lnSpc>
              <a:spcBef>
                <a:spcPts val="550"/>
              </a:spcBef>
              <a:spcAft>
                <a:spcPts val="0"/>
              </a:spcAft>
              <a:buSzPts val="1260"/>
              <a:buChar char="?"/>
              <a:defRPr/>
            </a:lvl2pPr>
            <a:lvl3pPr indent="-314325" lvl="2" marL="1371600" algn="l">
              <a:lnSpc>
                <a:spcPct val="100000"/>
              </a:lnSpc>
              <a:spcBef>
                <a:spcPts val="500"/>
              </a:spcBef>
              <a:spcAft>
                <a:spcPts val="0"/>
              </a:spcAft>
              <a:buSzPts val="1350"/>
              <a:buChar char="■"/>
              <a:defRPr/>
            </a:lvl3pPr>
            <a:lvl4pPr indent="-314325" lvl="3" marL="1828800" algn="l">
              <a:lnSpc>
                <a:spcPct val="100000"/>
              </a:lnSpc>
              <a:spcBef>
                <a:spcPts val="400"/>
              </a:spcBef>
              <a:spcAft>
                <a:spcPts val="0"/>
              </a:spcAft>
              <a:buSzPts val="1350"/>
              <a:buChar char="■"/>
              <a:defRPr/>
            </a:lvl4pPr>
            <a:lvl5pPr indent="-302895" lvl="4" marL="2286000" algn="l">
              <a:lnSpc>
                <a:spcPct val="100000"/>
              </a:lnSpc>
              <a:spcBef>
                <a:spcPts val="400"/>
              </a:spcBef>
              <a:spcAft>
                <a:spcPts val="0"/>
              </a:spcAft>
              <a:buSzPts val="1170"/>
              <a:buChar char="■"/>
              <a:defRPr/>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117" name="Google Shape;117;p78"/>
          <p:cNvSpPr txBox="1"/>
          <p:nvPr>
            <p:ph idx="10" type="dt"/>
          </p:nvPr>
        </p:nvSpPr>
        <p:spPr>
          <a:xfrm>
            <a:off x="6553200" y="6248400"/>
            <a:ext cx="22098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8" name="Google Shape;118;p78"/>
          <p:cNvSpPr txBox="1"/>
          <p:nvPr>
            <p:ph idx="11" type="ftr"/>
          </p:nvPr>
        </p:nvSpPr>
        <p:spPr>
          <a:xfrm>
            <a:off x="457200" y="6248400"/>
            <a:ext cx="5573713"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9" name="Google Shape;119;p78"/>
          <p:cNvSpPr txBox="1"/>
          <p:nvPr>
            <p:ph idx="12" type="sldNum"/>
          </p:nvPr>
        </p:nvSpPr>
        <p:spPr>
          <a:xfrm rot="5400000">
            <a:off x="5989638" y="144462"/>
            <a:ext cx="533400" cy="244475"/>
          </a:xfrm>
          <a:prstGeom prst="rect">
            <a:avLst/>
          </a:prstGeom>
          <a:noFill/>
          <a:ln>
            <a:noFill/>
          </a:ln>
        </p:spPr>
        <p:txBody>
          <a:bodyPr anchorCtr="0" anchor="ctr" bIns="45700" lIns="91425" spcFirstLastPara="1" rIns="91425" wrap="square" tIns="45700">
            <a:normAutofit/>
          </a:bodyPr>
          <a:lstStyle>
            <a:lvl1pPr indent="0" lvl="0" marL="0" marR="0" algn="ctr">
              <a:lnSpc>
                <a:spcPct val="100000"/>
              </a:lnSpc>
              <a:spcBef>
                <a:spcPts val="0"/>
              </a:spcBef>
              <a:spcAft>
                <a:spcPts val="0"/>
              </a:spcAft>
              <a:buClr>
                <a:srgbClr val="000000"/>
              </a:buClr>
              <a:buSzPts val="1400"/>
              <a:buFont typeface="Arial"/>
              <a:buNone/>
              <a:defRPr b="1" i="1" sz="1400" u="none" cap="none" strike="noStrike">
                <a:solidFill>
                  <a:srgbClr val="FFFFFF"/>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1400"/>
              <a:buFont typeface="Arial"/>
              <a:buNone/>
              <a:defRPr b="1" i="1" sz="1400" u="none" cap="none" strike="noStrike">
                <a:solidFill>
                  <a:srgbClr val="FFFFFF"/>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1400"/>
              <a:buFont typeface="Arial"/>
              <a:buNone/>
              <a:defRPr b="1" i="1" sz="1400" u="none" cap="none" strike="noStrike">
                <a:solidFill>
                  <a:srgbClr val="FFFFFF"/>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1400"/>
              <a:buFont typeface="Arial"/>
              <a:buNone/>
              <a:defRPr b="1" i="1" sz="1400" u="none" cap="none" strike="noStrike">
                <a:solidFill>
                  <a:srgbClr val="FFFFFF"/>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1400"/>
              <a:buFont typeface="Arial"/>
              <a:buNone/>
              <a:defRPr b="1" i="1" sz="1400" u="none" cap="none" strike="noStrike">
                <a:solidFill>
                  <a:srgbClr val="FFFFFF"/>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1400"/>
              <a:buFont typeface="Arial"/>
              <a:buNone/>
              <a:defRPr b="1" i="1" sz="1400" u="none" cap="none" strike="noStrike">
                <a:solidFill>
                  <a:srgbClr val="FFFFFF"/>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1400"/>
              <a:buFont typeface="Arial"/>
              <a:buNone/>
              <a:defRPr b="1" i="1" sz="1400" u="none" cap="none" strike="noStrike">
                <a:solidFill>
                  <a:srgbClr val="FFFFFF"/>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1400"/>
              <a:buFont typeface="Arial"/>
              <a:buNone/>
              <a:defRPr b="1" i="1" sz="1400" u="none" cap="none" strike="noStrike">
                <a:solidFill>
                  <a:srgbClr val="FFFFFF"/>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1400"/>
              <a:buFont typeface="Arial"/>
              <a:buNone/>
              <a:defRPr b="1" i="1" sz="1400" u="none" cap="none" strike="noStrike">
                <a:solidFill>
                  <a:srgbClr val="FFFFFF"/>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type="blank">
  <p:cSld name="BLANK">
    <p:spTree>
      <p:nvGrpSpPr>
        <p:cNvPr id="36" name="Shape 36"/>
        <p:cNvGrpSpPr/>
        <p:nvPr/>
      </p:nvGrpSpPr>
      <p:grpSpPr>
        <a:xfrm>
          <a:off x="0" y="0"/>
          <a:ext cx="0" cy="0"/>
          <a:chOff x="0" y="0"/>
          <a:chExt cx="0" cy="0"/>
        </a:xfrm>
      </p:grpSpPr>
      <p:sp>
        <p:nvSpPr>
          <p:cNvPr id="37" name="Google Shape;37;p69"/>
          <p:cNvSpPr txBox="1"/>
          <p:nvPr>
            <p:ph idx="11" type="ftr"/>
          </p:nvPr>
        </p:nvSpPr>
        <p:spPr>
          <a:xfrm>
            <a:off x="609600" y="6248400"/>
            <a:ext cx="838200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i="0">
                <a:latin typeface="Twentieth Century"/>
                <a:ea typeface="Twentieth Century"/>
                <a:cs typeface="Twentieth Century"/>
                <a:sym typeface="Twentieth Century"/>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69"/>
          <p:cNvSpPr txBox="1"/>
          <p:nvPr>
            <p:ph idx="12" type="sldNum"/>
          </p:nvPr>
        </p:nvSpPr>
        <p:spPr>
          <a:xfrm>
            <a:off x="0" y="6248400"/>
            <a:ext cx="533400" cy="381000"/>
          </a:xfrm>
          <a:prstGeom prst="rect">
            <a:avLst/>
          </a:prstGeom>
          <a:noFill/>
          <a:ln>
            <a:noFill/>
          </a:ln>
        </p:spPr>
        <p:txBody>
          <a:bodyPr anchorCtr="0" anchor="ctr" bIns="45700" lIns="91425" spcFirstLastPara="1" rIns="91425" wrap="square" tIns="45700">
            <a:normAutofit/>
          </a:bodyPr>
          <a:lstStyle>
            <a:lvl1pPr indent="0" lvl="0" marL="0" marR="0" algn="ctr">
              <a:lnSpc>
                <a:spcPct val="100000"/>
              </a:lnSpc>
              <a:spcBef>
                <a:spcPts val="0"/>
              </a:spcBef>
              <a:spcAft>
                <a:spcPts val="0"/>
              </a:spcAft>
              <a:buClr>
                <a:srgbClr val="000000"/>
              </a:buClr>
              <a:buSzPts val="1400"/>
              <a:buFont typeface="Arial"/>
              <a:buNone/>
              <a:defRPr b="1" i="0" sz="1400" u="none" cap="none" strike="noStrike">
                <a:solidFill>
                  <a:schemeClr val="dk2"/>
                </a:solidFill>
                <a:latin typeface="Twentieth Century"/>
                <a:ea typeface="Twentieth Century"/>
                <a:cs typeface="Twentieth Century"/>
                <a:sym typeface="Twentieth Century"/>
              </a:defRPr>
            </a:lvl1pPr>
            <a:lvl2pPr indent="0" lvl="1" marL="0" marR="0" algn="ctr">
              <a:lnSpc>
                <a:spcPct val="100000"/>
              </a:lnSpc>
              <a:spcBef>
                <a:spcPts val="0"/>
              </a:spcBef>
              <a:spcAft>
                <a:spcPts val="0"/>
              </a:spcAft>
              <a:buClr>
                <a:srgbClr val="000000"/>
              </a:buClr>
              <a:buSzPts val="1400"/>
              <a:buFont typeface="Arial"/>
              <a:buNone/>
              <a:defRPr b="1" i="0" sz="1400" u="none" cap="none" strike="noStrike">
                <a:solidFill>
                  <a:schemeClr val="dk2"/>
                </a:solidFill>
                <a:latin typeface="Twentieth Century"/>
                <a:ea typeface="Twentieth Century"/>
                <a:cs typeface="Twentieth Century"/>
                <a:sym typeface="Twentieth Century"/>
              </a:defRPr>
            </a:lvl2pPr>
            <a:lvl3pPr indent="0" lvl="2" marL="0" marR="0" algn="ctr">
              <a:lnSpc>
                <a:spcPct val="100000"/>
              </a:lnSpc>
              <a:spcBef>
                <a:spcPts val="0"/>
              </a:spcBef>
              <a:spcAft>
                <a:spcPts val="0"/>
              </a:spcAft>
              <a:buClr>
                <a:srgbClr val="000000"/>
              </a:buClr>
              <a:buSzPts val="1400"/>
              <a:buFont typeface="Arial"/>
              <a:buNone/>
              <a:defRPr b="1" i="0" sz="1400" u="none" cap="none" strike="noStrike">
                <a:solidFill>
                  <a:schemeClr val="dk2"/>
                </a:solidFill>
                <a:latin typeface="Twentieth Century"/>
                <a:ea typeface="Twentieth Century"/>
                <a:cs typeface="Twentieth Century"/>
                <a:sym typeface="Twentieth Century"/>
              </a:defRPr>
            </a:lvl3pPr>
            <a:lvl4pPr indent="0" lvl="3" marL="0" marR="0" algn="ctr">
              <a:lnSpc>
                <a:spcPct val="100000"/>
              </a:lnSpc>
              <a:spcBef>
                <a:spcPts val="0"/>
              </a:spcBef>
              <a:spcAft>
                <a:spcPts val="0"/>
              </a:spcAft>
              <a:buClr>
                <a:srgbClr val="000000"/>
              </a:buClr>
              <a:buSzPts val="1400"/>
              <a:buFont typeface="Arial"/>
              <a:buNone/>
              <a:defRPr b="1" i="0" sz="1400" u="none" cap="none" strike="noStrike">
                <a:solidFill>
                  <a:schemeClr val="dk2"/>
                </a:solidFill>
                <a:latin typeface="Twentieth Century"/>
                <a:ea typeface="Twentieth Century"/>
                <a:cs typeface="Twentieth Century"/>
                <a:sym typeface="Twentieth Century"/>
              </a:defRPr>
            </a:lvl4pPr>
            <a:lvl5pPr indent="0" lvl="4" marL="0" marR="0" algn="ctr">
              <a:lnSpc>
                <a:spcPct val="100000"/>
              </a:lnSpc>
              <a:spcBef>
                <a:spcPts val="0"/>
              </a:spcBef>
              <a:spcAft>
                <a:spcPts val="0"/>
              </a:spcAft>
              <a:buClr>
                <a:srgbClr val="000000"/>
              </a:buClr>
              <a:buSzPts val="1400"/>
              <a:buFont typeface="Arial"/>
              <a:buNone/>
              <a:defRPr b="1" i="0" sz="1400" u="none" cap="none" strike="noStrike">
                <a:solidFill>
                  <a:schemeClr val="dk2"/>
                </a:solidFill>
                <a:latin typeface="Twentieth Century"/>
                <a:ea typeface="Twentieth Century"/>
                <a:cs typeface="Twentieth Century"/>
                <a:sym typeface="Twentieth Century"/>
              </a:defRPr>
            </a:lvl5pPr>
            <a:lvl6pPr indent="0" lvl="5" marL="0" marR="0" algn="ctr">
              <a:lnSpc>
                <a:spcPct val="100000"/>
              </a:lnSpc>
              <a:spcBef>
                <a:spcPts val="0"/>
              </a:spcBef>
              <a:spcAft>
                <a:spcPts val="0"/>
              </a:spcAft>
              <a:buClr>
                <a:srgbClr val="000000"/>
              </a:buClr>
              <a:buSzPts val="1400"/>
              <a:buFont typeface="Arial"/>
              <a:buNone/>
              <a:defRPr b="1" i="0" sz="1400" u="none" cap="none" strike="noStrike">
                <a:solidFill>
                  <a:schemeClr val="dk2"/>
                </a:solidFill>
                <a:latin typeface="Twentieth Century"/>
                <a:ea typeface="Twentieth Century"/>
                <a:cs typeface="Twentieth Century"/>
                <a:sym typeface="Twentieth Century"/>
              </a:defRPr>
            </a:lvl6pPr>
            <a:lvl7pPr indent="0" lvl="6" marL="0" marR="0" algn="ctr">
              <a:lnSpc>
                <a:spcPct val="100000"/>
              </a:lnSpc>
              <a:spcBef>
                <a:spcPts val="0"/>
              </a:spcBef>
              <a:spcAft>
                <a:spcPts val="0"/>
              </a:spcAft>
              <a:buClr>
                <a:srgbClr val="000000"/>
              </a:buClr>
              <a:buSzPts val="1400"/>
              <a:buFont typeface="Arial"/>
              <a:buNone/>
              <a:defRPr b="1" i="0" sz="1400" u="none" cap="none" strike="noStrike">
                <a:solidFill>
                  <a:schemeClr val="dk2"/>
                </a:solidFill>
                <a:latin typeface="Twentieth Century"/>
                <a:ea typeface="Twentieth Century"/>
                <a:cs typeface="Twentieth Century"/>
                <a:sym typeface="Twentieth Century"/>
              </a:defRPr>
            </a:lvl7pPr>
            <a:lvl8pPr indent="0" lvl="7" marL="0" marR="0" algn="ctr">
              <a:lnSpc>
                <a:spcPct val="100000"/>
              </a:lnSpc>
              <a:spcBef>
                <a:spcPts val="0"/>
              </a:spcBef>
              <a:spcAft>
                <a:spcPts val="0"/>
              </a:spcAft>
              <a:buClr>
                <a:srgbClr val="000000"/>
              </a:buClr>
              <a:buSzPts val="1400"/>
              <a:buFont typeface="Arial"/>
              <a:buNone/>
              <a:defRPr b="1" i="0" sz="1400" u="none" cap="none" strike="noStrike">
                <a:solidFill>
                  <a:schemeClr val="dk2"/>
                </a:solidFill>
                <a:latin typeface="Twentieth Century"/>
                <a:ea typeface="Twentieth Century"/>
                <a:cs typeface="Twentieth Century"/>
                <a:sym typeface="Twentieth Century"/>
              </a:defRPr>
            </a:lvl8pPr>
            <a:lvl9pPr indent="0" lvl="8" marL="0" marR="0" algn="ctr">
              <a:lnSpc>
                <a:spcPct val="100000"/>
              </a:lnSpc>
              <a:spcBef>
                <a:spcPts val="0"/>
              </a:spcBef>
              <a:spcAft>
                <a:spcPts val="0"/>
              </a:spcAft>
              <a:buClr>
                <a:srgbClr val="000000"/>
              </a:buClr>
              <a:buSzPts val="1400"/>
              <a:buFont typeface="Arial"/>
              <a:buNone/>
              <a:defRPr b="1" i="0" sz="1400" u="none" cap="none" strike="noStrike">
                <a:solidFill>
                  <a:schemeClr val="dk2"/>
                </a:solidFill>
                <a:latin typeface="Twentieth Century"/>
                <a:ea typeface="Twentieth Century"/>
                <a:cs typeface="Twentieth Century"/>
                <a:sym typeface="Twentieth Century"/>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9" name="Shape 39"/>
        <p:cNvGrpSpPr/>
        <p:nvPr/>
      </p:nvGrpSpPr>
      <p:grpSpPr>
        <a:xfrm>
          <a:off x="0" y="0"/>
          <a:ext cx="0" cy="0"/>
          <a:chOff x="0" y="0"/>
          <a:chExt cx="0" cy="0"/>
        </a:xfrm>
      </p:grpSpPr>
      <p:sp>
        <p:nvSpPr>
          <p:cNvPr id="40" name="Google Shape;40;p70"/>
          <p:cNvSpPr txBox="1"/>
          <p:nvPr>
            <p:ph type="title"/>
          </p:nvPr>
        </p:nvSpPr>
        <p:spPr>
          <a:xfrm>
            <a:off x="609600" y="228600"/>
            <a:ext cx="8153400" cy="9906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1" name="Google Shape;41;p70"/>
          <p:cNvSpPr txBox="1"/>
          <p:nvPr>
            <p:ph idx="1" type="body"/>
          </p:nvPr>
        </p:nvSpPr>
        <p:spPr>
          <a:xfrm>
            <a:off x="609600" y="1589567"/>
            <a:ext cx="3886200" cy="4572000"/>
          </a:xfrm>
          <a:prstGeom prst="rect">
            <a:avLst/>
          </a:prstGeom>
          <a:noFill/>
          <a:ln>
            <a:noFill/>
          </a:ln>
        </p:spPr>
        <p:txBody>
          <a:bodyPr anchorCtr="0" anchor="t" bIns="45700" lIns="91425" spcFirstLastPara="1" rIns="91425" wrap="square" tIns="45700">
            <a:noAutofit/>
          </a:bodyPr>
          <a:lstStyle>
            <a:lvl1pPr indent="-297180" lvl="0" marL="457200" algn="l">
              <a:lnSpc>
                <a:spcPct val="100000"/>
              </a:lnSpc>
              <a:spcBef>
                <a:spcPts val="700"/>
              </a:spcBef>
              <a:spcAft>
                <a:spcPts val="0"/>
              </a:spcAft>
              <a:buSzPts val="1080"/>
              <a:buChar char="◻"/>
              <a:defRPr/>
            </a:lvl1pPr>
            <a:lvl2pPr indent="-308610" lvl="1" marL="914400" algn="l">
              <a:lnSpc>
                <a:spcPct val="100000"/>
              </a:lnSpc>
              <a:spcBef>
                <a:spcPts val="550"/>
              </a:spcBef>
              <a:spcAft>
                <a:spcPts val="0"/>
              </a:spcAft>
              <a:buSzPts val="1260"/>
              <a:buChar char="?"/>
              <a:defRPr/>
            </a:lvl2pPr>
            <a:lvl3pPr indent="-314325" lvl="2" marL="1371600" algn="l">
              <a:lnSpc>
                <a:spcPct val="100000"/>
              </a:lnSpc>
              <a:spcBef>
                <a:spcPts val="500"/>
              </a:spcBef>
              <a:spcAft>
                <a:spcPts val="0"/>
              </a:spcAft>
              <a:buSzPts val="1350"/>
              <a:buChar char="■"/>
              <a:defRPr/>
            </a:lvl3pPr>
            <a:lvl4pPr indent="-314325" lvl="3" marL="1828800" algn="l">
              <a:lnSpc>
                <a:spcPct val="100000"/>
              </a:lnSpc>
              <a:spcBef>
                <a:spcPts val="400"/>
              </a:spcBef>
              <a:spcAft>
                <a:spcPts val="0"/>
              </a:spcAft>
              <a:buSzPts val="1350"/>
              <a:buChar char="■"/>
              <a:defRPr/>
            </a:lvl4pPr>
            <a:lvl5pPr indent="-302895" lvl="4" marL="2286000" algn="l">
              <a:lnSpc>
                <a:spcPct val="100000"/>
              </a:lnSpc>
              <a:spcBef>
                <a:spcPts val="400"/>
              </a:spcBef>
              <a:spcAft>
                <a:spcPts val="0"/>
              </a:spcAft>
              <a:buSzPts val="1170"/>
              <a:buChar char="■"/>
              <a:defRPr/>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42" name="Google Shape;42;p70"/>
          <p:cNvSpPr txBox="1"/>
          <p:nvPr>
            <p:ph idx="2" type="body"/>
          </p:nvPr>
        </p:nvSpPr>
        <p:spPr>
          <a:xfrm>
            <a:off x="4844901" y="1589567"/>
            <a:ext cx="3886200" cy="4572000"/>
          </a:xfrm>
          <a:prstGeom prst="rect">
            <a:avLst/>
          </a:prstGeom>
          <a:noFill/>
          <a:ln>
            <a:noFill/>
          </a:ln>
        </p:spPr>
        <p:txBody>
          <a:bodyPr anchorCtr="0" anchor="t" bIns="45700" lIns="91425" spcFirstLastPara="1" rIns="91425" wrap="square" tIns="45700">
            <a:noAutofit/>
          </a:bodyPr>
          <a:lstStyle>
            <a:lvl1pPr indent="-297180" lvl="0" marL="457200" algn="l">
              <a:lnSpc>
                <a:spcPct val="100000"/>
              </a:lnSpc>
              <a:spcBef>
                <a:spcPts val="700"/>
              </a:spcBef>
              <a:spcAft>
                <a:spcPts val="0"/>
              </a:spcAft>
              <a:buSzPts val="1080"/>
              <a:buChar char="◻"/>
              <a:defRPr/>
            </a:lvl1pPr>
            <a:lvl2pPr indent="-308610" lvl="1" marL="914400" algn="l">
              <a:lnSpc>
                <a:spcPct val="100000"/>
              </a:lnSpc>
              <a:spcBef>
                <a:spcPts val="550"/>
              </a:spcBef>
              <a:spcAft>
                <a:spcPts val="0"/>
              </a:spcAft>
              <a:buSzPts val="1260"/>
              <a:buChar char="?"/>
              <a:defRPr/>
            </a:lvl2pPr>
            <a:lvl3pPr indent="-314325" lvl="2" marL="1371600" algn="l">
              <a:lnSpc>
                <a:spcPct val="100000"/>
              </a:lnSpc>
              <a:spcBef>
                <a:spcPts val="500"/>
              </a:spcBef>
              <a:spcAft>
                <a:spcPts val="0"/>
              </a:spcAft>
              <a:buSzPts val="1350"/>
              <a:buChar char="■"/>
              <a:defRPr/>
            </a:lvl3pPr>
            <a:lvl4pPr indent="-314325" lvl="3" marL="1828800" algn="l">
              <a:lnSpc>
                <a:spcPct val="100000"/>
              </a:lnSpc>
              <a:spcBef>
                <a:spcPts val="400"/>
              </a:spcBef>
              <a:spcAft>
                <a:spcPts val="0"/>
              </a:spcAft>
              <a:buSzPts val="1350"/>
              <a:buChar char="■"/>
              <a:defRPr/>
            </a:lvl4pPr>
            <a:lvl5pPr indent="-302895" lvl="4" marL="2286000" algn="l">
              <a:lnSpc>
                <a:spcPct val="100000"/>
              </a:lnSpc>
              <a:spcBef>
                <a:spcPts val="400"/>
              </a:spcBef>
              <a:spcAft>
                <a:spcPts val="0"/>
              </a:spcAft>
              <a:buSzPts val="1170"/>
              <a:buChar char="■"/>
              <a:defRPr/>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43" name="Google Shape;43;p70"/>
          <p:cNvSpPr txBox="1"/>
          <p:nvPr>
            <p:ph idx="10" type="dt"/>
          </p:nvPr>
        </p:nvSpPr>
        <p:spPr>
          <a:xfrm>
            <a:off x="6096000" y="6248400"/>
            <a:ext cx="26670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4" name="Google Shape;44;p70"/>
          <p:cNvSpPr txBox="1"/>
          <p:nvPr>
            <p:ph idx="12" type="sldNum"/>
          </p:nvPr>
        </p:nvSpPr>
        <p:spPr>
          <a:xfrm>
            <a:off x="0" y="1271588"/>
            <a:ext cx="533400" cy="244475"/>
          </a:xfrm>
          <a:prstGeom prst="rect">
            <a:avLst/>
          </a:prstGeom>
          <a:noFill/>
          <a:ln>
            <a:noFill/>
          </a:ln>
        </p:spPr>
        <p:txBody>
          <a:bodyPr anchorCtr="0" anchor="ctr" bIns="45700" lIns="91425" spcFirstLastPara="1" rIns="91425" wrap="square" tIns="45700">
            <a:normAutofit/>
          </a:bodyPr>
          <a:lstStyle>
            <a:lvl1pPr indent="0" lvl="0" marL="0" marR="0" algn="ctr">
              <a:lnSpc>
                <a:spcPct val="100000"/>
              </a:lnSpc>
              <a:spcBef>
                <a:spcPts val="0"/>
              </a:spcBef>
              <a:spcAft>
                <a:spcPts val="0"/>
              </a:spcAft>
              <a:buClr>
                <a:srgbClr val="000000"/>
              </a:buClr>
              <a:buSzPts val="1400"/>
              <a:buFont typeface="Arial"/>
              <a:buNone/>
              <a:defRPr b="1" i="1" sz="1400" u="none" cap="none" strike="noStrike">
                <a:solidFill>
                  <a:srgbClr val="FFFFFF"/>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1400"/>
              <a:buFont typeface="Arial"/>
              <a:buNone/>
              <a:defRPr b="1" i="1" sz="1400" u="none" cap="none" strike="noStrike">
                <a:solidFill>
                  <a:srgbClr val="FFFFFF"/>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1400"/>
              <a:buFont typeface="Arial"/>
              <a:buNone/>
              <a:defRPr b="1" i="1" sz="1400" u="none" cap="none" strike="noStrike">
                <a:solidFill>
                  <a:srgbClr val="FFFFFF"/>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1400"/>
              <a:buFont typeface="Arial"/>
              <a:buNone/>
              <a:defRPr b="1" i="1" sz="1400" u="none" cap="none" strike="noStrike">
                <a:solidFill>
                  <a:srgbClr val="FFFFFF"/>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1400"/>
              <a:buFont typeface="Arial"/>
              <a:buNone/>
              <a:defRPr b="1" i="1" sz="1400" u="none" cap="none" strike="noStrike">
                <a:solidFill>
                  <a:srgbClr val="FFFFFF"/>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1400"/>
              <a:buFont typeface="Arial"/>
              <a:buNone/>
              <a:defRPr b="1" i="1" sz="1400" u="none" cap="none" strike="noStrike">
                <a:solidFill>
                  <a:srgbClr val="FFFFFF"/>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1400"/>
              <a:buFont typeface="Arial"/>
              <a:buNone/>
              <a:defRPr b="1" i="1" sz="1400" u="none" cap="none" strike="noStrike">
                <a:solidFill>
                  <a:srgbClr val="FFFFFF"/>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1400"/>
              <a:buFont typeface="Arial"/>
              <a:buNone/>
              <a:defRPr b="1" i="1" sz="1400" u="none" cap="none" strike="noStrike">
                <a:solidFill>
                  <a:srgbClr val="FFFFFF"/>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1400"/>
              <a:buFont typeface="Arial"/>
              <a:buNone/>
              <a:defRPr b="1" i="1" sz="1400" u="none" cap="none" strike="noStrike">
                <a:solidFill>
                  <a:srgbClr val="FFFFFF"/>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
        <p:nvSpPr>
          <p:cNvPr id="45" name="Google Shape;45;p70"/>
          <p:cNvSpPr txBox="1"/>
          <p:nvPr>
            <p:ph idx="11" type="ftr"/>
          </p:nvPr>
        </p:nvSpPr>
        <p:spPr>
          <a:xfrm>
            <a:off x="609600" y="6248400"/>
            <a:ext cx="5421313"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transition>
    <p:fade thruBlk="1"/>
  </p:transition>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46" name="Shape 46"/>
        <p:cNvGrpSpPr/>
        <p:nvPr/>
      </p:nvGrpSpPr>
      <p:grpSpPr>
        <a:xfrm>
          <a:off x="0" y="0"/>
          <a:ext cx="0" cy="0"/>
          <a:chOff x="0" y="0"/>
          <a:chExt cx="0" cy="0"/>
        </a:xfrm>
      </p:grpSpPr>
      <p:sp>
        <p:nvSpPr>
          <p:cNvPr id="47" name="Google Shape;47;p71"/>
          <p:cNvSpPr txBox="1"/>
          <p:nvPr>
            <p:ph idx="1" type="body"/>
          </p:nvPr>
        </p:nvSpPr>
        <p:spPr>
          <a:xfrm>
            <a:off x="612648" y="1600200"/>
            <a:ext cx="8153400" cy="4495800"/>
          </a:xfrm>
          <a:prstGeom prst="rect">
            <a:avLst/>
          </a:prstGeom>
          <a:noFill/>
          <a:ln>
            <a:noFill/>
          </a:ln>
        </p:spPr>
        <p:txBody>
          <a:bodyPr anchorCtr="0" anchor="t" bIns="45700" lIns="91425" spcFirstLastPara="1" rIns="91425" wrap="square" tIns="45700">
            <a:noAutofit/>
          </a:bodyPr>
          <a:lstStyle>
            <a:lvl1pPr indent="-297180" lvl="0" marL="457200" algn="l">
              <a:lnSpc>
                <a:spcPct val="100000"/>
              </a:lnSpc>
              <a:spcBef>
                <a:spcPts val="700"/>
              </a:spcBef>
              <a:spcAft>
                <a:spcPts val="0"/>
              </a:spcAft>
              <a:buSzPts val="1080"/>
              <a:buChar char="◻"/>
              <a:defRPr/>
            </a:lvl1pPr>
            <a:lvl2pPr indent="-335280" lvl="1" marL="914400" algn="l">
              <a:lnSpc>
                <a:spcPct val="100000"/>
              </a:lnSpc>
              <a:spcBef>
                <a:spcPts val="550"/>
              </a:spcBef>
              <a:spcAft>
                <a:spcPts val="0"/>
              </a:spcAft>
              <a:buSzPts val="1680"/>
              <a:buChar char="?"/>
              <a:defRPr>
                <a:solidFill>
                  <a:srgbClr val="66201F"/>
                </a:solidFill>
              </a:defRPr>
            </a:lvl2pPr>
            <a:lvl3pPr indent="-314325" lvl="2" marL="1371600" algn="l">
              <a:lnSpc>
                <a:spcPct val="100000"/>
              </a:lnSpc>
              <a:spcBef>
                <a:spcPts val="500"/>
              </a:spcBef>
              <a:spcAft>
                <a:spcPts val="0"/>
              </a:spcAft>
              <a:buSzPts val="1350"/>
              <a:buChar char="■"/>
              <a:defRPr/>
            </a:lvl3pPr>
            <a:lvl4pPr indent="-314325" lvl="3" marL="1828800" algn="l">
              <a:lnSpc>
                <a:spcPct val="100000"/>
              </a:lnSpc>
              <a:spcBef>
                <a:spcPts val="400"/>
              </a:spcBef>
              <a:spcAft>
                <a:spcPts val="0"/>
              </a:spcAft>
              <a:buSzPts val="1350"/>
              <a:buChar char="■"/>
              <a:defRPr/>
            </a:lvl4pPr>
            <a:lvl5pPr indent="-302895" lvl="4" marL="2286000" algn="l">
              <a:lnSpc>
                <a:spcPct val="100000"/>
              </a:lnSpc>
              <a:spcBef>
                <a:spcPts val="400"/>
              </a:spcBef>
              <a:spcAft>
                <a:spcPts val="0"/>
              </a:spcAft>
              <a:buSzPts val="1170"/>
              <a:buChar char="■"/>
              <a:defRPr/>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48" name="Google Shape;48;p71"/>
          <p:cNvSpPr txBox="1"/>
          <p:nvPr>
            <p:ph idx="10" type="dt"/>
          </p:nvPr>
        </p:nvSpPr>
        <p:spPr>
          <a:xfrm>
            <a:off x="6096000" y="6248400"/>
            <a:ext cx="26670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 name="Google Shape;49;p71"/>
          <p:cNvSpPr txBox="1"/>
          <p:nvPr>
            <p:ph idx="11" type="ftr"/>
          </p:nvPr>
        </p:nvSpPr>
        <p:spPr>
          <a:xfrm>
            <a:off x="609600" y="6248400"/>
            <a:ext cx="5421313"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0" name="Google Shape;50;p71"/>
          <p:cNvSpPr txBox="1"/>
          <p:nvPr>
            <p:ph idx="12" type="sldNum"/>
          </p:nvPr>
        </p:nvSpPr>
        <p:spPr>
          <a:xfrm>
            <a:off x="0" y="1271588"/>
            <a:ext cx="533400" cy="244475"/>
          </a:xfrm>
          <a:prstGeom prst="rect">
            <a:avLst/>
          </a:prstGeom>
          <a:noFill/>
          <a:ln>
            <a:noFill/>
          </a:ln>
        </p:spPr>
        <p:txBody>
          <a:bodyPr anchorCtr="0" anchor="ctr" bIns="45700" lIns="91425" spcFirstLastPara="1" rIns="91425" wrap="square" tIns="45700">
            <a:normAutofit/>
          </a:bodyPr>
          <a:lstStyle>
            <a:lvl1pPr indent="0" lvl="0" marL="0" marR="0" algn="ctr">
              <a:lnSpc>
                <a:spcPct val="100000"/>
              </a:lnSpc>
              <a:spcBef>
                <a:spcPts val="0"/>
              </a:spcBef>
              <a:spcAft>
                <a:spcPts val="0"/>
              </a:spcAft>
              <a:buClr>
                <a:srgbClr val="000000"/>
              </a:buClr>
              <a:buSzPts val="1400"/>
              <a:buFont typeface="Arial"/>
              <a:buNone/>
              <a:defRPr b="1" i="1" sz="1400" u="none" cap="none" strike="noStrike">
                <a:solidFill>
                  <a:srgbClr val="FFFFFF"/>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1400"/>
              <a:buFont typeface="Arial"/>
              <a:buNone/>
              <a:defRPr b="1" i="1" sz="1400" u="none" cap="none" strike="noStrike">
                <a:solidFill>
                  <a:srgbClr val="FFFFFF"/>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1400"/>
              <a:buFont typeface="Arial"/>
              <a:buNone/>
              <a:defRPr b="1" i="1" sz="1400" u="none" cap="none" strike="noStrike">
                <a:solidFill>
                  <a:srgbClr val="FFFFFF"/>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1400"/>
              <a:buFont typeface="Arial"/>
              <a:buNone/>
              <a:defRPr b="1" i="1" sz="1400" u="none" cap="none" strike="noStrike">
                <a:solidFill>
                  <a:srgbClr val="FFFFFF"/>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1400"/>
              <a:buFont typeface="Arial"/>
              <a:buNone/>
              <a:defRPr b="1" i="1" sz="1400" u="none" cap="none" strike="noStrike">
                <a:solidFill>
                  <a:srgbClr val="FFFFFF"/>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1400"/>
              <a:buFont typeface="Arial"/>
              <a:buNone/>
              <a:defRPr b="1" i="1" sz="1400" u="none" cap="none" strike="noStrike">
                <a:solidFill>
                  <a:srgbClr val="FFFFFF"/>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1400"/>
              <a:buFont typeface="Arial"/>
              <a:buNone/>
              <a:defRPr b="1" i="1" sz="1400" u="none" cap="none" strike="noStrike">
                <a:solidFill>
                  <a:srgbClr val="FFFFFF"/>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1400"/>
              <a:buFont typeface="Arial"/>
              <a:buNone/>
              <a:defRPr b="1" i="1" sz="1400" u="none" cap="none" strike="noStrike">
                <a:solidFill>
                  <a:srgbClr val="FFFFFF"/>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1400"/>
              <a:buFont typeface="Arial"/>
              <a:buNone/>
              <a:defRPr b="1" i="1" sz="1400" u="none" cap="none" strike="noStrike">
                <a:solidFill>
                  <a:srgbClr val="FFFFFF"/>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
        <p:nvSpPr>
          <p:cNvPr id="51" name="Google Shape;51;p71"/>
          <p:cNvSpPr txBox="1"/>
          <p:nvPr>
            <p:ph type="title"/>
          </p:nvPr>
        </p:nvSpPr>
        <p:spPr>
          <a:xfrm>
            <a:off x="609600" y="228600"/>
            <a:ext cx="8153400" cy="9906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transition>
    <p:fade thruBlk="1"/>
  </p:transition>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2" name="Shape 52"/>
        <p:cNvGrpSpPr/>
        <p:nvPr/>
      </p:nvGrpSpPr>
      <p:grpSpPr>
        <a:xfrm>
          <a:off x="0" y="0"/>
          <a:ext cx="0" cy="0"/>
          <a:chOff x="0" y="0"/>
          <a:chExt cx="0" cy="0"/>
        </a:xfrm>
      </p:grpSpPr>
      <p:sp>
        <p:nvSpPr>
          <p:cNvPr id="53" name="Google Shape;53;p72"/>
          <p:cNvSpPr txBox="1"/>
          <p:nvPr>
            <p:ph type="title"/>
          </p:nvPr>
        </p:nvSpPr>
        <p:spPr>
          <a:xfrm>
            <a:off x="609600" y="228600"/>
            <a:ext cx="8153400" cy="9906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 name="Google Shape;54;p72"/>
          <p:cNvSpPr txBox="1"/>
          <p:nvPr>
            <p:ph idx="10" type="dt"/>
          </p:nvPr>
        </p:nvSpPr>
        <p:spPr>
          <a:xfrm>
            <a:off x="6096000" y="6248400"/>
            <a:ext cx="26670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5" name="Google Shape;55;p72"/>
          <p:cNvSpPr txBox="1"/>
          <p:nvPr>
            <p:ph idx="11" type="ftr"/>
          </p:nvPr>
        </p:nvSpPr>
        <p:spPr>
          <a:xfrm>
            <a:off x="609600" y="6248400"/>
            <a:ext cx="5421313"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72"/>
          <p:cNvSpPr txBox="1"/>
          <p:nvPr>
            <p:ph idx="12" type="sldNum"/>
          </p:nvPr>
        </p:nvSpPr>
        <p:spPr>
          <a:xfrm>
            <a:off x="0" y="1271588"/>
            <a:ext cx="533400" cy="244475"/>
          </a:xfrm>
          <a:prstGeom prst="rect">
            <a:avLst/>
          </a:prstGeom>
          <a:noFill/>
          <a:ln>
            <a:noFill/>
          </a:ln>
        </p:spPr>
        <p:txBody>
          <a:bodyPr anchorCtr="0" anchor="ctr" bIns="45700" lIns="91425" spcFirstLastPara="1" rIns="91425" wrap="square" tIns="45700">
            <a:normAutofit/>
          </a:bodyPr>
          <a:lstStyle>
            <a:lvl1pPr indent="0" lvl="0" marL="0" marR="0" algn="ctr">
              <a:lnSpc>
                <a:spcPct val="100000"/>
              </a:lnSpc>
              <a:spcBef>
                <a:spcPts val="0"/>
              </a:spcBef>
              <a:spcAft>
                <a:spcPts val="0"/>
              </a:spcAft>
              <a:buClr>
                <a:srgbClr val="000000"/>
              </a:buClr>
              <a:buSzPts val="1400"/>
              <a:buFont typeface="Arial"/>
              <a:buNone/>
              <a:defRPr b="1" i="1" sz="1400" u="none" cap="none" strike="noStrike">
                <a:solidFill>
                  <a:srgbClr val="FFFFFF"/>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1400"/>
              <a:buFont typeface="Arial"/>
              <a:buNone/>
              <a:defRPr b="1" i="1" sz="1400" u="none" cap="none" strike="noStrike">
                <a:solidFill>
                  <a:srgbClr val="FFFFFF"/>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1400"/>
              <a:buFont typeface="Arial"/>
              <a:buNone/>
              <a:defRPr b="1" i="1" sz="1400" u="none" cap="none" strike="noStrike">
                <a:solidFill>
                  <a:srgbClr val="FFFFFF"/>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1400"/>
              <a:buFont typeface="Arial"/>
              <a:buNone/>
              <a:defRPr b="1" i="1" sz="1400" u="none" cap="none" strike="noStrike">
                <a:solidFill>
                  <a:srgbClr val="FFFFFF"/>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1400"/>
              <a:buFont typeface="Arial"/>
              <a:buNone/>
              <a:defRPr b="1" i="1" sz="1400" u="none" cap="none" strike="noStrike">
                <a:solidFill>
                  <a:srgbClr val="FFFFFF"/>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1400"/>
              <a:buFont typeface="Arial"/>
              <a:buNone/>
              <a:defRPr b="1" i="1" sz="1400" u="none" cap="none" strike="noStrike">
                <a:solidFill>
                  <a:srgbClr val="FFFFFF"/>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1400"/>
              <a:buFont typeface="Arial"/>
              <a:buNone/>
              <a:defRPr b="1" i="1" sz="1400" u="none" cap="none" strike="noStrike">
                <a:solidFill>
                  <a:srgbClr val="FFFFFF"/>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1400"/>
              <a:buFont typeface="Arial"/>
              <a:buNone/>
              <a:defRPr b="1" i="1" sz="1400" u="none" cap="none" strike="noStrike">
                <a:solidFill>
                  <a:srgbClr val="FFFFFF"/>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1400"/>
              <a:buFont typeface="Arial"/>
              <a:buNone/>
              <a:defRPr b="1" i="1" sz="1400" u="none" cap="none" strike="noStrike">
                <a:solidFill>
                  <a:srgbClr val="FFFFFF"/>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57" name="Shape 57"/>
        <p:cNvGrpSpPr/>
        <p:nvPr/>
      </p:nvGrpSpPr>
      <p:grpSpPr>
        <a:xfrm>
          <a:off x="0" y="0"/>
          <a:ext cx="0" cy="0"/>
          <a:chOff x="0" y="0"/>
          <a:chExt cx="0" cy="0"/>
        </a:xfrm>
      </p:grpSpPr>
      <p:sp>
        <p:nvSpPr>
          <p:cNvPr id="58" name="Google Shape;58;p125"/>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35280" lvl="0" marL="457200" algn="l">
              <a:lnSpc>
                <a:spcPct val="100000"/>
              </a:lnSpc>
              <a:spcBef>
                <a:spcPts val="700"/>
              </a:spcBef>
              <a:spcAft>
                <a:spcPts val="0"/>
              </a:spcAft>
              <a:buSzPts val="1680"/>
              <a:buChar char="◻"/>
              <a:defRPr/>
            </a:lvl1pPr>
            <a:lvl2pPr indent="-335280" lvl="1" marL="914400" algn="l">
              <a:lnSpc>
                <a:spcPct val="100000"/>
              </a:lnSpc>
              <a:spcBef>
                <a:spcPts val="550"/>
              </a:spcBef>
              <a:spcAft>
                <a:spcPts val="0"/>
              </a:spcAft>
              <a:buSzPts val="1680"/>
              <a:buChar char="🞑"/>
              <a:defRPr/>
            </a:lvl2pPr>
            <a:lvl3pPr indent="-323850" lvl="2" marL="1371600" algn="l">
              <a:lnSpc>
                <a:spcPct val="100000"/>
              </a:lnSpc>
              <a:spcBef>
                <a:spcPts val="500"/>
              </a:spcBef>
              <a:spcAft>
                <a:spcPts val="0"/>
              </a:spcAft>
              <a:buSzPts val="1500"/>
              <a:buChar char="■"/>
              <a:defRPr/>
            </a:lvl3pPr>
            <a:lvl4pPr indent="-314325" lvl="3" marL="1828800" algn="l">
              <a:lnSpc>
                <a:spcPct val="100000"/>
              </a:lnSpc>
              <a:spcBef>
                <a:spcPts val="400"/>
              </a:spcBef>
              <a:spcAft>
                <a:spcPts val="0"/>
              </a:spcAft>
              <a:buSzPts val="1350"/>
              <a:buChar char="■"/>
              <a:defRPr/>
            </a:lvl4pPr>
            <a:lvl5pPr indent="-302895" lvl="4" marL="2286000" algn="l">
              <a:lnSpc>
                <a:spcPct val="100000"/>
              </a:lnSpc>
              <a:spcBef>
                <a:spcPts val="400"/>
              </a:spcBef>
              <a:spcAft>
                <a:spcPts val="0"/>
              </a:spcAft>
              <a:buSzPts val="1170"/>
              <a:buChar char="■"/>
              <a:defRPr/>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59" name="Google Shape;59;p125"/>
          <p:cNvSpPr txBox="1"/>
          <p:nvPr>
            <p:ph idx="12" type="sldNum"/>
          </p:nvPr>
        </p:nvSpPr>
        <p:spPr>
          <a:xfrm>
            <a:off x="0" y="1271588"/>
            <a:ext cx="533400" cy="244475"/>
          </a:xfrm>
          <a:prstGeom prst="rect">
            <a:avLst/>
          </a:prstGeom>
          <a:noFill/>
          <a:ln>
            <a:noFill/>
          </a:ln>
        </p:spPr>
        <p:txBody>
          <a:bodyPr anchorCtr="0" anchor="ctr" bIns="45700" lIns="91425" spcFirstLastPara="1" rIns="91425" wrap="square" tIns="45700">
            <a:normAutofit/>
          </a:bodyPr>
          <a:lstStyle>
            <a:lvl1pPr indent="0" lvl="0" marL="0" algn="ctr">
              <a:lnSpc>
                <a:spcPct val="100000"/>
              </a:lnSpc>
              <a:spcBef>
                <a:spcPts val="0"/>
              </a:spcBef>
              <a:spcAft>
                <a:spcPts val="0"/>
              </a:spcAft>
              <a:buSzPts val="1400"/>
              <a:buNone/>
              <a:defRPr b="1" i="1" sz="1400" u="none" cap="none" strike="noStrike">
                <a:solidFill>
                  <a:srgbClr val="FFFFFF"/>
                </a:solidFill>
                <a:latin typeface="Arial"/>
                <a:ea typeface="Arial"/>
                <a:cs typeface="Arial"/>
                <a:sym typeface="Arial"/>
              </a:defRPr>
            </a:lvl1pPr>
            <a:lvl2pPr indent="0" lvl="1" marL="0" algn="ctr">
              <a:lnSpc>
                <a:spcPct val="100000"/>
              </a:lnSpc>
              <a:spcBef>
                <a:spcPts val="0"/>
              </a:spcBef>
              <a:spcAft>
                <a:spcPts val="0"/>
              </a:spcAft>
              <a:buSzPts val="1400"/>
              <a:buNone/>
              <a:defRPr b="1" i="1" sz="1400" u="none" cap="none" strike="noStrike">
                <a:solidFill>
                  <a:srgbClr val="FFFFFF"/>
                </a:solidFill>
                <a:latin typeface="Arial"/>
                <a:ea typeface="Arial"/>
                <a:cs typeface="Arial"/>
                <a:sym typeface="Arial"/>
              </a:defRPr>
            </a:lvl2pPr>
            <a:lvl3pPr indent="0" lvl="2" marL="0" algn="ctr">
              <a:lnSpc>
                <a:spcPct val="100000"/>
              </a:lnSpc>
              <a:spcBef>
                <a:spcPts val="0"/>
              </a:spcBef>
              <a:spcAft>
                <a:spcPts val="0"/>
              </a:spcAft>
              <a:buSzPts val="1400"/>
              <a:buNone/>
              <a:defRPr b="1" i="1" sz="1400" u="none" cap="none" strike="noStrike">
                <a:solidFill>
                  <a:srgbClr val="FFFFFF"/>
                </a:solidFill>
                <a:latin typeface="Arial"/>
                <a:ea typeface="Arial"/>
                <a:cs typeface="Arial"/>
                <a:sym typeface="Arial"/>
              </a:defRPr>
            </a:lvl3pPr>
            <a:lvl4pPr indent="0" lvl="3" marL="0" algn="ctr">
              <a:lnSpc>
                <a:spcPct val="100000"/>
              </a:lnSpc>
              <a:spcBef>
                <a:spcPts val="0"/>
              </a:spcBef>
              <a:spcAft>
                <a:spcPts val="0"/>
              </a:spcAft>
              <a:buSzPts val="1400"/>
              <a:buNone/>
              <a:defRPr b="1" i="1" sz="1400" u="none" cap="none" strike="noStrike">
                <a:solidFill>
                  <a:srgbClr val="FFFFFF"/>
                </a:solidFill>
                <a:latin typeface="Arial"/>
                <a:ea typeface="Arial"/>
                <a:cs typeface="Arial"/>
                <a:sym typeface="Arial"/>
              </a:defRPr>
            </a:lvl4pPr>
            <a:lvl5pPr indent="0" lvl="4" marL="0" algn="ctr">
              <a:lnSpc>
                <a:spcPct val="100000"/>
              </a:lnSpc>
              <a:spcBef>
                <a:spcPts val="0"/>
              </a:spcBef>
              <a:spcAft>
                <a:spcPts val="0"/>
              </a:spcAft>
              <a:buSzPts val="1400"/>
              <a:buNone/>
              <a:defRPr b="1" i="1" sz="1400" u="none" cap="none" strike="noStrike">
                <a:solidFill>
                  <a:srgbClr val="FFFFFF"/>
                </a:solidFill>
                <a:latin typeface="Arial"/>
                <a:ea typeface="Arial"/>
                <a:cs typeface="Arial"/>
                <a:sym typeface="Arial"/>
              </a:defRPr>
            </a:lvl5pPr>
            <a:lvl6pPr indent="0" lvl="5" marL="0" algn="ctr">
              <a:lnSpc>
                <a:spcPct val="100000"/>
              </a:lnSpc>
              <a:spcBef>
                <a:spcPts val="0"/>
              </a:spcBef>
              <a:spcAft>
                <a:spcPts val="0"/>
              </a:spcAft>
              <a:buSzPts val="1400"/>
              <a:buNone/>
              <a:defRPr b="1" i="1" sz="1400" u="none" cap="none" strike="noStrike">
                <a:solidFill>
                  <a:srgbClr val="FFFFFF"/>
                </a:solidFill>
                <a:latin typeface="Arial"/>
                <a:ea typeface="Arial"/>
                <a:cs typeface="Arial"/>
                <a:sym typeface="Arial"/>
              </a:defRPr>
            </a:lvl6pPr>
            <a:lvl7pPr indent="0" lvl="6" marL="0" algn="ctr">
              <a:lnSpc>
                <a:spcPct val="100000"/>
              </a:lnSpc>
              <a:spcBef>
                <a:spcPts val="0"/>
              </a:spcBef>
              <a:spcAft>
                <a:spcPts val="0"/>
              </a:spcAft>
              <a:buSzPts val="1400"/>
              <a:buNone/>
              <a:defRPr b="1" i="1" sz="1400" u="none" cap="none" strike="noStrike">
                <a:solidFill>
                  <a:srgbClr val="FFFFFF"/>
                </a:solidFill>
                <a:latin typeface="Arial"/>
                <a:ea typeface="Arial"/>
                <a:cs typeface="Arial"/>
                <a:sym typeface="Arial"/>
              </a:defRPr>
            </a:lvl7pPr>
            <a:lvl8pPr indent="0" lvl="7" marL="0" algn="ctr">
              <a:lnSpc>
                <a:spcPct val="100000"/>
              </a:lnSpc>
              <a:spcBef>
                <a:spcPts val="0"/>
              </a:spcBef>
              <a:spcAft>
                <a:spcPts val="0"/>
              </a:spcAft>
              <a:buSzPts val="1400"/>
              <a:buNone/>
              <a:defRPr b="1" i="1" sz="1400" u="none" cap="none" strike="noStrike">
                <a:solidFill>
                  <a:srgbClr val="FFFFFF"/>
                </a:solidFill>
                <a:latin typeface="Arial"/>
                <a:ea typeface="Arial"/>
                <a:cs typeface="Arial"/>
                <a:sym typeface="Arial"/>
              </a:defRPr>
            </a:lvl8pPr>
            <a:lvl9pPr indent="0" lvl="8" marL="0" algn="ctr">
              <a:lnSpc>
                <a:spcPct val="100000"/>
              </a:lnSpc>
              <a:spcBef>
                <a:spcPts val="0"/>
              </a:spcBef>
              <a:spcAft>
                <a:spcPts val="0"/>
              </a:spcAft>
              <a:buSzPts val="1400"/>
              <a:buNone/>
              <a:defRPr b="1" i="1" sz="1400" u="none" cap="none" strike="noStrike">
                <a:solidFill>
                  <a:srgbClr val="FFFFFF"/>
                </a:solidFill>
                <a:latin typeface="Arial"/>
                <a:ea typeface="Arial"/>
                <a:cs typeface="Arial"/>
                <a:sym typeface="Arial"/>
              </a:defRPr>
            </a:lvl9pPr>
          </a:lstStyle>
          <a:p>
            <a:pPr indent="0" lvl="0" marL="0" rtl="0" algn="ctr">
              <a:spcBef>
                <a:spcPts val="0"/>
              </a:spcBef>
              <a:spcAft>
                <a:spcPts val="0"/>
              </a:spcAft>
              <a:buNone/>
            </a:pPr>
            <a:r>
              <a:rPr lang="en-US"/>
              <a:t>19.</a:t>
            </a: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solidFill>
          <a:schemeClr val="dk2"/>
        </a:solidFill>
      </p:bgPr>
    </p:bg>
    <p:spTree>
      <p:nvGrpSpPr>
        <p:cNvPr id="60" name="Shape 60"/>
        <p:cNvGrpSpPr/>
        <p:nvPr/>
      </p:nvGrpSpPr>
      <p:grpSpPr>
        <a:xfrm>
          <a:off x="0" y="0"/>
          <a:ext cx="0" cy="0"/>
          <a:chOff x="0" y="0"/>
          <a:chExt cx="0" cy="0"/>
        </a:xfrm>
      </p:grpSpPr>
      <p:sp>
        <p:nvSpPr>
          <p:cNvPr id="61" name="Google Shape;61;p67"/>
          <p:cNvSpPr/>
          <p:nvPr/>
        </p:nvSpPr>
        <p:spPr>
          <a:xfrm>
            <a:off x="0" y="5970588"/>
            <a:ext cx="9144000" cy="887412"/>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1" sz="2400" u="none" cap="none" strike="noStrike">
              <a:solidFill>
                <a:schemeClr val="lt1"/>
              </a:solidFill>
              <a:latin typeface="Arial"/>
              <a:ea typeface="Arial"/>
              <a:cs typeface="Arial"/>
              <a:sym typeface="Arial"/>
            </a:endParaRPr>
          </a:p>
        </p:txBody>
      </p:sp>
      <p:sp>
        <p:nvSpPr>
          <p:cNvPr id="62" name="Google Shape;62;p67"/>
          <p:cNvSpPr/>
          <p:nvPr/>
        </p:nvSpPr>
        <p:spPr>
          <a:xfrm>
            <a:off x="-9525" y="6053138"/>
            <a:ext cx="2249488" cy="712787"/>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1" sz="2400" u="none" cap="none" strike="noStrike">
              <a:solidFill>
                <a:schemeClr val="lt1"/>
              </a:solidFill>
              <a:latin typeface="Arial"/>
              <a:ea typeface="Arial"/>
              <a:cs typeface="Arial"/>
              <a:sym typeface="Arial"/>
            </a:endParaRPr>
          </a:p>
        </p:txBody>
      </p:sp>
      <p:sp>
        <p:nvSpPr>
          <p:cNvPr id="63" name="Google Shape;63;p67"/>
          <p:cNvSpPr/>
          <p:nvPr/>
        </p:nvSpPr>
        <p:spPr>
          <a:xfrm>
            <a:off x="2359025" y="6043613"/>
            <a:ext cx="6784975" cy="7143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1" sz="2400" u="none" cap="none" strike="noStrike">
              <a:solidFill>
                <a:schemeClr val="lt1"/>
              </a:solidFill>
              <a:latin typeface="Arial"/>
              <a:ea typeface="Arial"/>
              <a:cs typeface="Arial"/>
              <a:sym typeface="Arial"/>
            </a:endParaRPr>
          </a:p>
        </p:txBody>
      </p:sp>
      <p:sp>
        <p:nvSpPr>
          <p:cNvPr id="64" name="Google Shape;64;p67"/>
          <p:cNvSpPr txBox="1"/>
          <p:nvPr>
            <p:ph type="ctrTitle"/>
          </p:nvPr>
        </p:nvSpPr>
        <p:spPr>
          <a:xfrm>
            <a:off x="2362200" y="4038600"/>
            <a:ext cx="6477000" cy="18288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5" name="Google Shape;65;p67"/>
          <p:cNvSpPr txBox="1"/>
          <p:nvPr>
            <p:ph idx="1" type="subTitle"/>
          </p:nvPr>
        </p:nvSpPr>
        <p:spPr>
          <a:xfrm>
            <a:off x="2362200" y="6050037"/>
            <a:ext cx="6705600" cy="685800"/>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700"/>
              </a:spcBef>
              <a:spcAft>
                <a:spcPts val="0"/>
              </a:spcAft>
              <a:buSzPts val="1560"/>
              <a:buNone/>
              <a:defRPr sz="2600">
                <a:solidFill>
                  <a:srgbClr val="FFFFFF"/>
                </a:solidFill>
              </a:defRPr>
            </a:lvl1pPr>
            <a:lvl2pPr lvl="1" algn="ctr">
              <a:lnSpc>
                <a:spcPct val="100000"/>
              </a:lnSpc>
              <a:spcBef>
                <a:spcPts val="550"/>
              </a:spcBef>
              <a:spcAft>
                <a:spcPts val="0"/>
              </a:spcAft>
              <a:buSzPts val="1260"/>
              <a:buNone/>
              <a:defRPr/>
            </a:lvl2pPr>
            <a:lvl3pPr lvl="2" algn="ctr">
              <a:lnSpc>
                <a:spcPct val="100000"/>
              </a:lnSpc>
              <a:spcBef>
                <a:spcPts val="500"/>
              </a:spcBef>
              <a:spcAft>
                <a:spcPts val="0"/>
              </a:spcAft>
              <a:buSzPts val="1350"/>
              <a:buNone/>
              <a:defRPr/>
            </a:lvl3pPr>
            <a:lvl4pPr lvl="3" algn="ctr">
              <a:lnSpc>
                <a:spcPct val="100000"/>
              </a:lnSpc>
              <a:spcBef>
                <a:spcPts val="400"/>
              </a:spcBef>
              <a:spcAft>
                <a:spcPts val="0"/>
              </a:spcAft>
              <a:buSzPts val="1350"/>
              <a:buNone/>
              <a:defRPr/>
            </a:lvl4pPr>
            <a:lvl5pPr lvl="4" algn="ctr">
              <a:lnSpc>
                <a:spcPct val="100000"/>
              </a:lnSpc>
              <a:spcBef>
                <a:spcPts val="400"/>
              </a:spcBef>
              <a:spcAft>
                <a:spcPts val="0"/>
              </a:spcAft>
              <a:buSzPts val="1170"/>
              <a:buNone/>
              <a:defRPr/>
            </a:lvl5pPr>
            <a:lvl6pPr lvl="5" algn="ctr">
              <a:lnSpc>
                <a:spcPct val="100000"/>
              </a:lnSpc>
              <a:spcBef>
                <a:spcPts val="360"/>
              </a:spcBef>
              <a:spcAft>
                <a:spcPts val="0"/>
              </a:spcAft>
              <a:buSzPts val="1800"/>
              <a:buNone/>
              <a:defRPr/>
            </a:lvl6pPr>
            <a:lvl7pPr lvl="6" algn="ctr">
              <a:lnSpc>
                <a:spcPct val="100000"/>
              </a:lnSpc>
              <a:spcBef>
                <a:spcPts val="360"/>
              </a:spcBef>
              <a:spcAft>
                <a:spcPts val="0"/>
              </a:spcAft>
              <a:buSzPts val="1800"/>
              <a:buNone/>
              <a:defRPr/>
            </a:lvl7pPr>
            <a:lvl8pPr lvl="7" algn="ctr">
              <a:lnSpc>
                <a:spcPct val="100000"/>
              </a:lnSpc>
              <a:spcBef>
                <a:spcPts val="360"/>
              </a:spcBef>
              <a:spcAft>
                <a:spcPts val="0"/>
              </a:spcAft>
              <a:buSzPts val="1800"/>
              <a:buNone/>
              <a:defRPr/>
            </a:lvl8pPr>
            <a:lvl9pPr lvl="8" algn="ctr">
              <a:lnSpc>
                <a:spcPct val="100000"/>
              </a:lnSpc>
              <a:spcBef>
                <a:spcPts val="360"/>
              </a:spcBef>
              <a:spcAft>
                <a:spcPts val="0"/>
              </a:spcAft>
              <a:buSzPts val="1800"/>
              <a:buNone/>
              <a:defRPr/>
            </a:lvl9pPr>
          </a:lstStyle>
          <a:p/>
        </p:txBody>
      </p:sp>
      <p:sp>
        <p:nvSpPr>
          <p:cNvPr id="66" name="Google Shape;66;p67"/>
          <p:cNvSpPr txBox="1"/>
          <p:nvPr>
            <p:ph idx="10" type="dt"/>
          </p:nvPr>
        </p:nvSpPr>
        <p:spPr>
          <a:xfrm>
            <a:off x="76200" y="6069013"/>
            <a:ext cx="2057400" cy="6858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sz="2000">
                <a:solidFill>
                  <a:srgbClr val="FFFFFF"/>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67"/>
          <p:cNvSpPr txBox="1"/>
          <p:nvPr>
            <p:ph idx="11" type="ftr"/>
          </p:nvPr>
        </p:nvSpPr>
        <p:spPr>
          <a:xfrm>
            <a:off x="2085975" y="236538"/>
            <a:ext cx="586740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sz="1400">
                <a:solidFill>
                  <a:schemeClr val="lt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8" name="Google Shape;68;p67"/>
          <p:cNvSpPr txBox="1"/>
          <p:nvPr>
            <p:ph idx="12" type="sldNum"/>
          </p:nvPr>
        </p:nvSpPr>
        <p:spPr>
          <a:xfrm>
            <a:off x="8001000" y="228600"/>
            <a:ext cx="838200" cy="381000"/>
          </a:xfrm>
          <a:prstGeom prst="rect">
            <a:avLst/>
          </a:prstGeom>
          <a:noFill/>
          <a:ln>
            <a:noFill/>
          </a:ln>
        </p:spPr>
        <p:txBody>
          <a:bodyPr anchorCtr="0" anchor="ctr" bIns="45700" lIns="91425" spcFirstLastPara="1" rIns="91425" wrap="square" tIns="45700">
            <a:normAutofit/>
          </a:bodyPr>
          <a:lstStyle>
            <a:lvl1pPr indent="0" lvl="0" marL="0" marR="0" algn="ctr">
              <a:lnSpc>
                <a:spcPct val="100000"/>
              </a:lnSpc>
              <a:spcBef>
                <a:spcPts val="0"/>
              </a:spcBef>
              <a:spcAft>
                <a:spcPts val="0"/>
              </a:spcAft>
              <a:buClr>
                <a:srgbClr val="000000"/>
              </a:buClr>
              <a:buSzPts val="1400"/>
              <a:buFont typeface="Arial"/>
              <a:buNone/>
              <a:defRPr b="1" i="1" sz="1400" u="none" cap="none" strike="noStrike">
                <a:solidFill>
                  <a:schemeClr val="lt2"/>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1400"/>
              <a:buFont typeface="Arial"/>
              <a:buNone/>
              <a:defRPr b="1" i="1" sz="1400" u="none" cap="none" strike="noStrike">
                <a:solidFill>
                  <a:schemeClr val="lt2"/>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1400"/>
              <a:buFont typeface="Arial"/>
              <a:buNone/>
              <a:defRPr b="1" i="1" sz="1400" u="none" cap="none" strike="noStrike">
                <a:solidFill>
                  <a:schemeClr val="lt2"/>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1400"/>
              <a:buFont typeface="Arial"/>
              <a:buNone/>
              <a:defRPr b="1" i="1" sz="1400" u="none" cap="none" strike="noStrike">
                <a:solidFill>
                  <a:schemeClr val="lt2"/>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1400"/>
              <a:buFont typeface="Arial"/>
              <a:buNone/>
              <a:defRPr b="1" i="1" sz="1400" u="none" cap="none" strike="noStrike">
                <a:solidFill>
                  <a:schemeClr val="lt2"/>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1400"/>
              <a:buFont typeface="Arial"/>
              <a:buNone/>
              <a:defRPr b="1" i="1" sz="1400" u="none" cap="none" strike="noStrike">
                <a:solidFill>
                  <a:schemeClr val="lt2"/>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1400"/>
              <a:buFont typeface="Arial"/>
              <a:buNone/>
              <a:defRPr b="1" i="1" sz="1400" u="none" cap="none" strike="noStrike">
                <a:solidFill>
                  <a:schemeClr val="lt2"/>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1400"/>
              <a:buFont typeface="Arial"/>
              <a:buNone/>
              <a:defRPr b="1" i="1" sz="1400" u="none" cap="none" strike="noStrike">
                <a:solidFill>
                  <a:schemeClr val="lt2"/>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1400"/>
              <a:buFont typeface="Arial"/>
              <a:buNone/>
              <a:defRPr b="1" i="1" sz="1400" u="none" cap="none" strike="noStrike">
                <a:solidFill>
                  <a:schemeClr val="lt2"/>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bg>
      <p:bgPr>
        <a:blipFill rotWithShape="1">
          <a:blip r:embed="rId2">
            <a:alphaModFix/>
          </a:blip>
          <a:tile algn="tl" flip="none" tx="0" sx="100000" ty="0" sy="100000"/>
        </a:blipFill>
      </p:bgPr>
    </p:bg>
    <p:spTree>
      <p:nvGrpSpPr>
        <p:cNvPr id="69" name="Shape 69"/>
        <p:cNvGrpSpPr/>
        <p:nvPr/>
      </p:nvGrpSpPr>
      <p:grpSpPr>
        <a:xfrm>
          <a:off x="0" y="0"/>
          <a:ext cx="0" cy="0"/>
          <a:chOff x="0" y="0"/>
          <a:chExt cx="0" cy="0"/>
        </a:xfrm>
      </p:grpSpPr>
      <p:sp>
        <p:nvSpPr>
          <p:cNvPr id="70" name="Google Shape;70;p73"/>
          <p:cNvSpPr/>
          <p:nvPr/>
        </p:nvSpPr>
        <p:spPr>
          <a:xfrm>
            <a:off x="0" y="1524000"/>
            <a:ext cx="9144000" cy="1143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1" sz="2400" u="none" cap="none" strike="noStrike">
              <a:solidFill>
                <a:schemeClr val="lt1"/>
              </a:solidFill>
              <a:latin typeface="Arial"/>
              <a:ea typeface="Arial"/>
              <a:cs typeface="Arial"/>
              <a:sym typeface="Arial"/>
            </a:endParaRPr>
          </a:p>
        </p:txBody>
      </p:sp>
      <p:sp>
        <p:nvSpPr>
          <p:cNvPr id="71" name="Google Shape;71;p73"/>
          <p:cNvSpPr/>
          <p:nvPr/>
        </p:nvSpPr>
        <p:spPr>
          <a:xfrm>
            <a:off x="0" y="1600200"/>
            <a:ext cx="1295400" cy="9906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1" sz="2400" u="none" cap="none" strike="noStrike">
              <a:solidFill>
                <a:schemeClr val="lt1"/>
              </a:solidFill>
              <a:latin typeface="Arial"/>
              <a:ea typeface="Arial"/>
              <a:cs typeface="Arial"/>
              <a:sym typeface="Arial"/>
            </a:endParaRPr>
          </a:p>
        </p:txBody>
      </p:sp>
      <p:sp>
        <p:nvSpPr>
          <p:cNvPr id="72" name="Google Shape;72;p73"/>
          <p:cNvSpPr/>
          <p:nvPr/>
        </p:nvSpPr>
        <p:spPr>
          <a:xfrm>
            <a:off x="1371600" y="1600200"/>
            <a:ext cx="7772400" cy="9906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1" sz="2400" u="none" cap="none" strike="noStrike">
              <a:solidFill>
                <a:schemeClr val="lt1"/>
              </a:solidFill>
              <a:latin typeface="Arial"/>
              <a:ea typeface="Arial"/>
              <a:cs typeface="Arial"/>
              <a:sym typeface="Arial"/>
            </a:endParaRPr>
          </a:p>
        </p:txBody>
      </p:sp>
      <p:sp>
        <p:nvSpPr>
          <p:cNvPr id="73" name="Google Shape;73;p73"/>
          <p:cNvSpPr txBox="1"/>
          <p:nvPr>
            <p:ph idx="1" type="body"/>
          </p:nvPr>
        </p:nvSpPr>
        <p:spPr>
          <a:xfrm>
            <a:off x="1371600" y="2743200"/>
            <a:ext cx="7123113" cy="1673225"/>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700"/>
              </a:spcBef>
              <a:spcAft>
                <a:spcPts val="0"/>
              </a:spcAft>
              <a:buSzPts val="1680"/>
              <a:buNone/>
              <a:defRPr sz="2800">
                <a:solidFill>
                  <a:schemeClr val="dk2"/>
                </a:solidFill>
              </a:defRPr>
            </a:lvl1pPr>
            <a:lvl2pPr indent="-228600" lvl="1" marL="914400" algn="l">
              <a:lnSpc>
                <a:spcPct val="100000"/>
              </a:lnSpc>
              <a:spcBef>
                <a:spcPts val="550"/>
              </a:spcBef>
              <a:spcAft>
                <a:spcPts val="0"/>
              </a:spcAft>
              <a:buSzPts val="1260"/>
              <a:buNone/>
              <a:defRPr sz="1800">
                <a:solidFill>
                  <a:srgbClr val="888888"/>
                </a:solidFill>
              </a:defRPr>
            </a:lvl2pPr>
            <a:lvl3pPr indent="-228600" lvl="2" marL="1371600" algn="l">
              <a:lnSpc>
                <a:spcPct val="100000"/>
              </a:lnSpc>
              <a:spcBef>
                <a:spcPts val="500"/>
              </a:spcBef>
              <a:spcAft>
                <a:spcPts val="0"/>
              </a:spcAft>
              <a:buSzPts val="1200"/>
              <a:buNone/>
              <a:defRPr sz="1600">
                <a:solidFill>
                  <a:srgbClr val="888888"/>
                </a:solidFill>
              </a:defRPr>
            </a:lvl3pPr>
            <a:lvl4pPr indent="-228600" lvl="3" marL="1828800" algn="l">
              <a:lnSpc>
                <a:spcPct val="100000"/>
              </a:lnSpc>
              <a:spcBef>
                <a:spcPts val="400"/>
              </a:spcBef>
              <a:spcAft>
                <a:spcPts val="0"/>
              </a:spcAft>
              <a:buSzPts val="1050"/>
              <a:buNone/>
              <a:defRPr sz="1400">
                <a:solidFill>
                  <a:srgbClr val="888888"/>
                </a:solidFill>
              </a:defRPr>
            </a:lvl4pPr>
            <a:lvl5pPr indent="-228600" lvl="4" marL="2286000" algn="l">
              <a:lnSpc>
                <a:spcPct val="100000"/>
              </a:lnSpc>
              <a:spcBef>
                <a:spcPts val="400"/>
              </a:spcBef>
              <a:spcAft>
                <a:spcPts val="0"/>
              </a:spcAft>
              <a:buSzPts val="910"/>
              <a:buNone/>
              <a:defRPr sz="1400">
                <a:solidFill>
                  <a:srgbClr val="888888"/>
                </a:solidFill>
              </a:defRPr>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74" name="Google Shape;74;p73"/>
          <p:cNvSpPr txBox="1"/>
          <p:nvPr>
            <p:ph type="title"/>
          </p:nvPr>
        </p:nvSpPr>
        <p:spPr>
          <a:xfrm>
            <a:off x="1371600" y="1600200"/>
            <a:ext cx="7620000" cy="9906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Clr>
                <a:srgbClr val="FFFFFF"/>
              </a:buClr>
              <a:buSzPts val="4400"/>
              <a:buFont typeface="Twentieth Century"/>
              <a:buNone/>
              <a:defRPr b="0" sz="4400" cap="none">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5" name="Google Shape;75;p73"/>
          <p:cNvSpPr txBox="1"/>
          <p:nvPr>
            <p:ph idx="10" type="dt"/>
          </p:nvPr>
        </p:nvSpPr>
        <p:spPr>
          <a:xfrm>
            <a:off x="6096000" y="6248400"/>
            <a:ext cx="26670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73"/>
          <p:cNvSpPr txBox="1"/>
          <p:nvPr>
            <p:ph idx="12" type="sldNum"/>
          </p:nvPr>
        </p:nvSpPr>
        <p:spPr>
          <a:xfrm>
            <a:off x="0" y="1752600"/>
            <a:ext cx="1295400" cy="701675"/>
          </a:xfrm>
          <a:prstGeom prst="rect">
            <a:avLst/>
          </a:prstGeom>
          <a:noFill/>
          <a:ln>
            <a:noFill/>
          </a:ln>
        </p:spPr>
        <p:txBody>
          <a:bodyPr anchorCtr="0" anchor="ctr" bIns="45700" lIns="91425" spcFirstLastPara="1" rIns="91425" wrap="square" tIns="45700">
            <a:noAutofit/>
          </a:bodyPr>
          <a:lstStyle>
            <a:lvl1pPr indent="0" lvl="0" marL="0" marR="0" algn="ctr">
              <a:lnSpc>
                <a:spcPct val="100000"/>
              </a:lnSpc>
              <a:spcBef>
                <a:spcPts val="0"/>
              </a:spcBef>
              <a:spcAft>
                <a:spcPts val="0"/>
              </a:spcAft>
              <a:buClr>
                <a:srgbClr val="000000"/>
              </a:buClr>
              <a:buSzPts val="2400"/>
              <a:buFont typeface="Arial"/>
              <a:buNone/>
              <a:defRPr b="1" i="1" sz="2400" u="none" cap="none" strike="noStrike">
                <a:solidFill>
                  <a:srgbClr val="FFFFFF"/>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2400"/>
              <a:buFont typeface="Arial"/>
              <a:buNone/>
              <a:defRPr b="1" i="1" sz="2400" u="none" cap="none" strike="noStrike">
                <a:solidFill>
                  <a:srgbClr val="FFFFFF"/>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2400"/>
              <a:buFont typeface="Arial"/>
              <a:buNone/>
              <a:defRPr b="1" i="1" sz="2400" u="none" cap="none" strike="noStrike">
                <a:solidFill>
                  <a:srgbClr val="FFFFFF"/>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2400"/>
              <a:buFont typeface="Arial"/>
              <a:buNone/>
              <a:defRPr b="1" i="1" sz="2400" u="none" cap="none" strike="noStrike">
                <a:solidFill>
                  <a:srgbClr val="FFFFFF"/>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2400"/>
              <a:buFont typeface="Arial"/>
              <a:buNone/>
              <a:defRPr b="1" i="1" sz="2400" u="none" cap="none" strike="noStrike">
                <a:solidFill>
                  <a:srgbClr val="FFFFFF"/>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2400"/>
              <a:buFont typeface="Arial"/>
              <a:buNone/>
              <a:defRPr b="1" i="1" sz="2400" u="none" cap="none" strike="noStrike">
                <a:solidFill>
                  <a:srgbClr val="FFFFFF"/>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2400"/>
              <a:buFont typeface="Arial"/>
              <a:buNone/>
              <a:defRPr b="1" i="1" sz="2400" u="none" cap="none" strike="noStrike">
                <a:solidFill>
                  <a:srgbClr val="FFFFFF"/>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2400"/>
              <a:buFont typeface="Arial"/>
              <a:buNone/>
              <a:defRPr b="1" i="1" sz="2400" u="none" cap="none" strike="noStrike">
                <a:solidFill>
                  <a:srgbClr val="FFFFFF"/>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2400"/>
              <a:buFont typeface="Arial"/>
              <a:buNone/>
              <a:defRPr b="1" i="1" sz="2400" u="none" cap="none" strike="noStrike">
                <a:solidFill>
                  <a:srgbClr val="FFFFFF"/>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
        <p:nvSpPr>
          <p:cNvPr id="77" name="Google Shape;77;p73"/>
          <p:cNvSpPr txBox="1"/>
          <p:nvPr>
            <p:ph idx="11" type="ftr"/>
          </p:nvPr>
        </p:nvSpPr>
        <p:spPr>
          <a:xfrm>
            <a:off x="609600" y="6248400"/>
            <a:ext cx="5421313"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transition>
    <p:fade thruBlk="1"/>
  </p:transition>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8" name="Shape 78"/>
        <p:cNvGrpSpPr/>
        <p:nvPr/>
      </p:nvGrpSpPr>
      <p:grpSpPr>
        <a:xfrm>
          <a:off x="0" y="0"/>
          <a:ext cx="0" cy="0"/>
          <a:chOff x="0" y="0"/>
          <a:chExt cx="0" cy="0"/>
        </a:xfrm>
      </p:grpSpPr>
      <p:sp>
        <p:nvSpPr>
          <p:cNvPr id="79" name="Google Shape;79;p74"/>
          <p:cNvSpPr txBox="1"/>
          <p:nvPr>
            <p:ph type="title"/>
          </p:nvPr>
        </p:nvSpPr>
        <p:spPr>
          <a:xfrm>
            <a:off x="533400" y="273050"/>
            <a:ext cx="8153400" cy="86995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0" name="Google Shape;80;p74"/>
          <p:cNvSpPr txBox="1"/>
          <p:nvPr>
            <p:ph idx="1" type="body"/>
          </p:nvPr>
        </p:nvSpPr>
        <p:spPr>
          <a:xfrm>
            <a:off x="609600" y="2438400"/>
            <a:ext cx="3886200" cy="3581400"/>
          </a:xfrm>
          <a:prstGeom prst="rect">
            <a:avLst/>
          </a:prstGeom>
          <a:noFill/>
          <a:ln>
            <a:noFill/>
          </a:ln>
        </p:spPr>
        <p:txBody>
          <a:bodyPr anchorCtr="0" anchor="t" bIns="45700" lIns="91425" spcFirstLastPara="1" rIns="91425" wrap="square" tIns="45700">
            <a:noAutofit/>
          </a:bodyPr>
          <a:lstStyle>
            <a:lvl1pPr indent="-297180" lvl="0" marL="457200" algn="l">
              <a:lnSpc>
                <a:spcPct val="100000"/>
              </a:lnSpc>
              <a:spcBef>
                <a:spcPts val="700"/>
              </a:spcBef>
              <a:spcAft>
                <a:spcPts val="0"/>
              </a:spcAft>
              <a:buSzPts val="1080"/>
              <a:buChar char="◻"/>
              <a:defRPr/>
            </a:lvl1pPr>
            <a:lvl2pPr indent="-308610" lvl="1" marL="914400" algn="l">
              <a:lnSpc>
                <a:spcPct val="100000"/>
              </a:lnSpc>
              <a:spcBef>
                <a:spcPts val="550"/>
              </a:spcBef>
              <a:spcAft>
                <a:spcPts val="0"/>
              </a:spcAft>
              <a:buSzPts val="1260"/>
              <a:buChar char="?"/>
              <a:defRPr/>
            </a:lvl2pPr>
            <a:lvl3pPr indent="-314325" lvl="2" marL="1371600" algn="l">
              <a:lnSpc>
                <a:spcPct val="100000"/>
              </a:lnSpc>
              <a:spcBef>
                <a:spcPts val="500"/>
              </a:spcBef>
              <a:spcAft>
                <a:spcPts val="0"/>
              </a:spcAft>
              <a:buSzPts val="1350"/>
              <a:buChar char="■"/>
              <a:defRPr/>
            </a:lvl3pPr>
            <a:lvl4pPr indent="-314325" lvl="3" marL="1828800" algn="l">
              <a:lnSpc>
                <a:spcPct val="100000"/>
              </a:lnSpc>
              <a:spcBef>
                <a:spcPts val="400"/>
              </a:spcBef>
              <a:spcAft>
                <a:spcPts val="0"/>
              </a:spcAft>
              <a:buSzPts val="1350"/>
              <a:buChar char="■"/>
              <a:defRPr/>
            </a:lvl4pPr>
            <a:lvl5pPr indent="-302895" lvl="4" marL="2286000" algn="l">
              <a:lnSpc>
                <a:spcPct val="100000"/>
              </a:lnSpc>
              <a:spcBef>
                <a:spcPts val="400"/>
              </a:spcBef>
              <a:spcAft>
                <a:spcPts val="0"/>
              </a:spcAft>
              <a:buSzPts val="1170"/>
              <a:buChar char="■"/>
              <a:defRPr/>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81" name="Google Shape;81;p74"/>
          <p:cNvSpPr txBox="1"/>
          <p:nvPr>
            <p:ph idx="2" type="body"/>
          </p:nvPr>
        </p:nvSpPr>
        <p:spPr>
          <a:xfrm>
            <a:off x="4800600" y="2438400"/>
            <a:ext cx="3886200" cy="3581400"/>
          </a:xfrm>
          <a:prstGeom prst="rect">
            <a:avLst/>
          </a:prstGeom>
          <a:noFill/>
          <a:ln>
            <a:noFill/>
          </a:ln>
        </p:spPr>
        <p:txBody>
          <a:bodyPr anchorCtr="0" anchor="t" bIns="45700" lIns="91425" spcFirstLastPara="1" rIns="91425" wrap="square" tIns="45700">
            <a:noAutofit/>
          </a:bodyPr>
          <a:lstStyle>
            <a:lvl1pPr indent="-297180" lvl="0" marL="457200" algn="l">
              <a:lnSpc>
                <a:spcPct val="100000"/>
              </a:lnSpc>
              <a:spcBef>
                <a:spcPts val="700"/>
              </a:spcBef>
              <a:spcAft>
                <a:spcPts val="0"/>
              </a:spcAft>
              <a:buSzPts val="1080"/>
              <a:buChar char="◻"/>
              <a:defRPr/>
            </a:lvl1pPr>
            <a:lvl2pPr indent="-308610" lvl="1" marL="914400" algn="l">
              <a:lnSpc>
                <a:spcPct val="100000"/>
              </a:lnSpc>
              <a:spcBef>
                <a:spcPts val="550"/>
              </a:spcBef>
              <a:spcAft>
                <a:spcPts val="0"/>
              </a:spcAft>
              <a:buSzPts val="1260"/>
              <a:buChar char="?"/>
              <a:defRPr/>
            </a:lvl2pPr>
            <a:lvl3pPr indent="-314325" lvl="2" marL="1371600" algn="l">
              <a:lnSpc>
                <a:spcPct val="100000"/>
              </a:lnSpc>
              <a:spcBef>
                <a:spcPts val="500"/>
              </a:spcBef>
              <a:spcAft>
                <a:spcPts val="0"/>
              </a:spcAft>
              <a:buSzPts val="1350"/>
              <a:buChar char="■"/>
              <a:defRPr/>
            </a:lvl3pPr>
            <a:lvl4pPr indent="-314325" lvl="3" marL="1828800" algn="l">
              <a:lnSpc>
                <a:spcPct val="100000"/>
              </a:lnSpc>
              <a:spcBef>
                <a:spcPts val="400"/>
              </a:spcBef>
              <a:spcAft>
                <a:spcPts val="0"/>
              </a:spcAft>
              <a:buSzPts val="1350"/>
              <a:buChar char="■"/>
              <a:defRPr/>
            </a:lvl4pPr>
            <a:lvl5pPr indent="-302895" lvl="4" marL="2286000" algn="l">
              <a:lnSpc>
                <a:spcPct val="100000"/>
              </a:lnSpc>
              <a:spcBef>
                <a:spcPts val="400"/>
              </a:spcBef>
              <a:spcAft>
                <a:spcPts val="0"/>
              </a:spcAft>
              <a:buSzPts val="1170"/>
              <a:buChar char="■"/>
              <a:defRPr/>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82" name="Google Shape;82;p74"/>
          <p:cNvSpPr txBox="1"/>
          <p:nvPr>
            <p:ph idx="3" type="body"/>
          </p:nvPr>
        </p:nvSpPr>
        <p:spPr>
          <a:xfrm>
            <a:off x="609600" y="1752600"/>
            <a:ext cx="3886200" cy="640080"/>
          </a:xfrm>
          <a:prstGeom prst="rect">
            <a:avLst/>
          </a:prstGeom>
          <a:solidFill>
            <a:schemeClr val="accent2"/>
          </a:solidFill>
          <a:ln>
            <a:noFill/>
          </a:ln>
        </p:spPr>
        <p:txBody>
          <a:bodyPr anchorCtr="0" anchor="ctr" bIns="45700" lIns="91425" spcFirstLastPara="1" rIns="91425" wrap="square" tIns="45700">
            <a:noAutofit/>
          </a:bodyPr>
          <a:lstStyle>
            <a:lvl1pPr indent="-228600" lvl="0" marL="457200" algn="l">
              <a:lnSpc>
                <a:spcPct val="100000"/>
              </a:lnSpc>
              <a:spcBef>
                <a:spcPts val="700"/>
              </a:spcBef>
              <a:spcAft>
                <a:spcPts val="0"/>
              </a:spcAft>
              <a:buSzPts val="1200"/>
              <a:buFont typeface="Twentieth Century"/>
              <a:buNone/>
              <a:defRPr b="1" sz="2000">
                <a:solidFill>
                  <a:srgbClr val="FFFFFF"/>
                </a:solidFill>
              </a:defRPr>
            </a:lvl1pPr>
            <a:lvl2pPr indent="-308610" lvl="1" marL="914400" algn="l">
              <a:lnSpc>
                <a:spcPct val="100000"/>
              </a:lnSpc>
              <a:spcBef>
                <a:spcPts val="550"/>
              </a:spcBef>
              <a:spcAft>
                <a:spcPts val="0"/>
              </a:spcAft>
              <a:buSzPts val="1260"/>
              <a:buChar char="?"/>
              <a:defRPr/>
            </a:lvl2pPr>
            <a:lvl3pPr indent="-314325" lvl="2" marL="1371600" algn="l">
              <a:lnSpc>
                <a:spcPct val="100000"/>
              </a:lnSpc>
              <a:spcBef>
                <a:spcPts val="500"/>
              </a:spcBef>
              <a:spcAft>
                <a:spcPts val="0"/>
              </a:spcAft>
              <a:buSzPts val="1350"/>
              <a:buChar char="■"/>
              <a:defRPr/>
            </a:lvl3pPr>
            <a:lvl4pPr indent="-314325" lvl="3" marL="1828800" algn="l">
              <a:lnSpc>
                <a:spcPct val="100000"/>
              </a:lnSpc>
              <a:spcBef>
                <a:spcPts val="400"/>
              </a:spcBef>
              <a:spcAft>
                <a:spcPts val="0"/>
              </a:spcAft>
              <a:buSzPts val="1350"/>
              <a:buChar char="■"/>
              <a:defRPr/>
            </a:lvl4pPr>
            <a:lvl5pPr indent="-302895" lvl="4" marL="2286000" algn="l">
              <a:lnSpc>
                <a:spcPct val="100000"/>
              </a:lnSpc>
              <a:spcBef>
                <a:spcPts val="400"/>
              </a:spcBef>
              <a:spcAft>
                <a:spcPts val="0"/>
              </a:spcAft>
              <a:buSzPts val="1170"/>
              <a:buChar char="■"/>
              <a:defRPr/>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83" name="Google Shape;83;p74"/>
          <p:cNvSpPr txBox="1"/>
          <p:nvPr>
            <p:ph idx="4" type="body"/>
          </p:nvPr>
        </p:nvSpPr>
        <p:spPr>
          <a:xfrm>
            <a:off x="4800600" y="1752600"/>
            <a:ext cx="3886200" cy="640080"/>
          </a:xfrm>
          <a:prstGeom prst="rect">
            <a:avLst/>
          </a:prstGeom>
          <a:solidFill>
            <a:schemeClr val="accent4"/>
          </a:solidFill>
          <a:ln>
            <a:noFill/>
          </a:ln>
        </p:spPr>
        <p:txBody>
          <a:bodyPr anchorCtr="0" anchor="ctr" bIns="45700" lIns="91425" spcFirstLastPara="1" rIns="91425" wrap="square" tIns="45700">
            <a:noAutofit/>
          </a:bodyPr>
          <a:lstStyle>
            <a:lvl1pPr indent="-228600" lvl="0" marL="457200" algn="l">
              <a:lnSpc>
                <a:spcPct val="100000"/>
              </a:lnSpc>
              <a:spcBef>
                <a:spcPts val="700"/>
              </a:spcBef>
              <a:spcAft>
                <a:spcPts val="0"/>
              </a:spcAft>
              <a:buSzPts val="1200"/>
              <a:buFont typeface="Twentieth Century"/>
              <a:buNone/>
              <a:defRPr b="1" sz="2000">
                <a:solidFill>
                  <a:srgbClr val="FFFFFF"/>
                </a:solidFill>
              </a:defRPr>
            </a:lvl1pPr>
            <a:lvl2pPr indent="-308610" lvl="1" marL="914400" algn="l">
              <a:lnSpc>
                <a:spcPct val="100000"/>
              </a:lnSpc>
              <a:spcBef>
                <a:spcPts val="550"/>
              </a:spcBef>
              <a:spcAft>
                <a:spcPts val="0"/>
              </a:spcAft>
              <a:buSzPts val="1260"/>
              <a:buChar char="?"/>
              <a:defRPr/>
            </a:lvl2pPr>
            <a:lvl3pPr indent="-314325" lvl="2" marL="1371600" algn="l">
              <a:lnSpc>
                <a:spcPct val="100000"/>
              </a:lnSpc>
              <a:spcBef>
                <a:spcPts val="500"/>
              </a:spcBef>
              <a:spcAft>
                <a:spcPts val="0"/>
              </a:spcAft>
              <a:buSzPts val="1350"/>
              <a:buChar char="■"/>
              <a:defRPr/>
            </a:lvl3pPr>
            <a:lvl4pPr indent="-314325" lvl="3" marL="1828800" algn="l">
              <a:lnSpc>
                <a:spcPct val="100000"/>
              </a:lnSpc>
              <a:spcBef>
                <a:spcPts val="400"/>
              </a:spcBef>
              <a:spcAft>
                <a:spcPts val="0"/>
              </a:spcAft>
              <a:buSzPts val="1350"/>
              <a:buChar char="■"/>
              <a:defRPr/>
            </a:lvl4pPr>
            <a:lvl5pPr indent="-302895" lvl="4" marL="2286000" algn="l">
              <a:lnSpc>
                <a:spcPct val="100000"/>
              </a:lnSpc>
              <a:spcBef>
                <a:spcPts val="400"/>
              </a:spcBef>
              <a:spcAft>
                <a:spcPts val="0"/>
              </a:spcAft>
              <a:buSzPts val="1170"/>
              <a:buChar char="■"/>
              <a:defRPr/>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84" name="Google Shape;84;p74"/>
          <p:cNvSpPr txBox="1"/>
          <p:nvPr>
            <p:ph idx="10" type="dt"/>
          </p:nvPr>
        </p:nvSpPr>
        <p:spPr>
          <a:xfrm>
            <a:off x="6096000" y="6248400"/>
            <a:ext cx="26670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5" name="Google Shape;85;p74"/>
          <p:cNvSpPr txBox="1"/>
          <p:nvPr>
            <p:ph idx="12" type="sldNum"/>
          </p:nvPr>
        </p:nvSpPr>
        <p:spPr>
          <a:xfrm>
            <a:off x="0" y="1271588"/>
            <a:ext cx="533400" cy="244475"/>
          </a:xfrm>
          <a:prstGeom prst="rect">
            <a:avLst/>
          </a:prstGeom>
          <a:noFill/>
          <a:ln>
            <a:noFill/>
          </a:ln>
        </p:spPr>
        <p:txBody>
          <a:bodyPr anchorCtr="0" anchor="ctr" bIns="45700" lIns="91425" spcFirstLastPara="1" rIns="91425" wrap="square" tIns="45700">
            <a:normAutofit/>
          </a:bodyPr>
          <a:lstStyle>
            <a:lvl1pPr indent="0" lvl="0" marL="0" marR="0" algn="ctr">
              <a:lnSpc>
                <a:spcPct val="100000"/>
              </a:lnSpc>
              <a:spcBef>
                <a:spcPts val="0"/>
              </a:spcBef>
              <a:spcAft>
                <a:spcPts val="0"/>
              </a:spcAft>
              <a:buClr>
                <a:srgbClr val="000000"/>
              </a:buClr>
              <a:buSzPts val="1400"/>
              <a:buFont typeface="Arial"/>
              <a:buNone/>
              <a:defRPr b="1" i="1" sz="1400" u="none" cap="none" strike="noStrike">
                <a:solidFill>
                  <a:srgbClr val="FFFFFF"/>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1400"/>
              <a:buFont typeface="Arial"/>
              <a:buNone/>
              <a:defRPr b="1" i="1" sz="1400" u="none" cap="none" strike="noStrike">
                <a:solidFill>
                  <a:srgbClr val="FFFFFF"/>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1400"/>
              <a:buFont typeface="Arial"/>
              <a:buNone/>
              <a:defRPr b="1" i="1" sz="1400" u="none" cap="none" strike="noStrike">
                <a:solidFill>
                  <a:srgbClr val="FFFFFF"/>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1400"/>
              <a:buFont typeface="Arial"/>
              <a:buNone/>
              <a:defRPr b="1" i="1" sz="1400" u="none" cap="none" strike="noStrike">
                <a:solidFill>
                  <a:srgbClr val="FFFFFF"/>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1400"/>
              <a:buFont typeface="Arial"/>
              <a:buNone/>
              <a:defRPr b="1" i="1" sz="1400" u="none" cap="none" strike="noStrike">
                <a:solidFill>
                  <a:srgbClr val="FFFFFF"/>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1400"/>
              <a:buFont typeface="Arial"/>
              <a:buNone/>
              <a:defRPr b="1" i="1" sz="1400" u="none" cap="none" strike="noStrike">
                <a:solidFill>
                  <a:srgbClr val="FFFFFF"/>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1400"/>
              <a:buFont typeface="Arial"/>
              <a:buNone/>
              <a:defRPr b="1" i="1" sz="1400" u="none" cap="none" strike="noStrike">
                <a:solidFill>
                  <a:srgbClr val="FFFFFF"/>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1400"/>
              <a:buFont typeface="Arial"/>
              <a:buNone/>
              <a:defRPr b="1" i="1" sz="1400" u="none" cap="none" strike="noStrike">
                <a:solidFill>
                  <a:srgbClr val="FFFFFF"/>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1400"/>
              <a:buFont typeface="Arial"/>
              <a:buNone/>
              <a:defRPr b="1" i="1" sz="1400" u="none" cap="none" strike="noStrike">
                <a:solidFill>
                  <a:srgbClr val="FFFFFF"/>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
        <p:nvSpPr>
          <p:cNvPr id="86" name="Google Shape;86;p74"/>
          <p:cNvSpPr txBox="1"/>
          <p:nvPr>
            <p:ph idx="11" type="ftr"/>
          </p:nvPr>
        </p:nvSpPr>
        <p:spPr>
          <a:xfrm>
            <a:off x="609600" y="6248400"/>
            <a:ext cx="5421313"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transition>
    <p:fade thruBlk="1"/>
  </p:transition>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2.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12.xml"/><Relationship Id="rId10" Type="http://schemas.openxmlformats.org/officeDocument/2006/relationships/slideLayout" Target="../slideLayouts/slideLayout11.xml"/><Relationship Id="rId13" Type="http://schemas.openxmlformats.org/officeDocument/2006/relationships/theme" Target="../theme/theme3.xml"/><Relationship Id="rId12" Type="http://schemas.openxmlformats.org/officeDocument/2006/relationships/slideLayout" Target="../slideLayouts/slideLayout13.xml"/><Relationship Id="rId1" Type="http://schemas.openxmlformats.org/officeDocument/2006/relationships/slideLayout" Target="../slideLayouts/slideLayout2.xml"/><Relationship Id="rId2" Type="http://schemas.openxmlformats.org/officeDocument/2006/relationships/slideLayout" Target="../slideLayouts/slideLayout3.xml"/><Relationship Id="rId3" Type="http://schemas.openxmlformats.org/officeDocument/2006/relationships/slideLayout" Target="../slideLayouts/slideLayout4.xml"/><Relationship Id="rId4" Type="http://schemas.openxmlformats.org/officeDocument/2006/relationships/slideLayout" Target="../slideLayouts/slideLayout5.xml"/><Relationship Id="rId9" Type="http://schemas.openxmlformats.org/officeDocument/2006/relationships/slideLayout" Target="../slideLayouts/slideLayout10.xml"/><Relationship Id="rId5" Type="http://schemas.openxmlformats.org/officeDocument/2006/relationships/slideLayout" Target="../slideLayouts/slideLayout6.xml"/><Relationship Id="rId6" Type="http://schemas.openxmlformats.org/officeDocument/2006/relationships/slideLayout" Target="../slideLayouts/slideLayout7.xml"/><Relationship Id="rId7" Type="http://schemas.openxmlformats.org/officeDocument/2006/relationships/slideLayout" Target="../slideLayouts/slideLayout8.xml"/><Relationship Id="rId8"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9" name="Shape 9"/>
        <p:cNvGrpSpPr/>
        <p:nvPr/>
      </p:nvGrpSpPr>
      <p:grpSpPr>
        <a:xfrm>
          <a:off x="0" y="0"/>
          <a:ext cx="0" cy="0"/>
          <a:chOff x="0" y="0"/>
          <a:chExt cx="0" cy="0"/>
        </a:xfrm>
      </p:grpSpPr>
      <p:sp>
        <p:nvSpPr>
          <p:cNvPr id="10" name="Google Shape;10;p66"/>
          <p:cNvSpPr txBox="1"/>
          <p:nvPr>
            <p:ph type="title"/>
          </p:nvPr>
        </p:nvSpPr>
        <p:spPr>
          <a:xfrm>
            <a:off x="609600" y="228600"/>
            <a:ext cx="8153400" cy="9906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3600" u="none" cap="none" strike="noStrike">
                <a:solidFill>
                  <a:schemeClr val="lt2"/>
                </a:solidFill>
                <a:latin typeface="Twentieth Century"/>
                <a:ea typeface="Twentieth Century"/>
                <a:cs typeface="Twentieth Century"/>
                <a:sym typeface="Twentieth Century"/>
              </a:defRPr>
            </a:lvl1pPr>
            <a:lvl2pPr lvl="1" marR="0" rtl="0" algn="l">
              <a:lnSpc>
                <a:spcPct val="100000"/>
              </a:lnSpc>
              <a:spcBef>
                <a:spcPts val="0"/>
              </a:spcBef>
              <a:spcAft>
                <a:spcPts val="0"/>
              </a:spcAft>
              <a:buClr>
                <a:srgbClr val="000000"/>
              </a:buClr>
              <a:buSzPts val="1400"/>
              <a:buFont typeface="Arial"/>
              <a:buNone/>
              <a:defRPr b="0" i="0" sz="3600" u="none" cap="none" strike="noStrike">
                <a:solidFill>
                  <a:schemeClr val="lt2"/>
                </a:solidFill>
                <a:latin typeface="Twentieth Century"/>
                <a:ea typeface="Twentieth Century"/>
                <a:cs typeface="Twentieth Century"/>
                <a:sym typeface="Twentieth Century"/>
              </a:defRPr>
            </a:lvl2pPr>
            <a:lvl3pPr lvl="2" marR="0" rtl="0" algn="l">
              <a:lnSpc>
                <a:spcPct val="100000"/>
              </a:lnSpc>
              <a:spcBef>
                <a:spcPts val="0"/>
              </a:spcBef>
              <a:spcAft>
                <a:spcPts val="0"/>
              </a:spcAft>
              <a:buClr>
                <a:srgbClr val="000000"/>
              </a:buClr>
              <a:buSzPts val="1400"/>
              <a:buFont typeface="Arial"/>
              <a:buNone/>
              <a:defRPr b="0" i="0" sz="3600" u="none" cap="none" strike="noStrike">
                <a:solidFill>
                  <a:schemeClr val="lt2"/>
                </a:solidFill>
                <a:latin typeface="Twentieth Century"/>
                <a:ea typeface="Twentieth Century"/>
                <a:cs typeface="Twentieth Century"/>
                <a:sym typeface="Twentieth Century"/>
              </a:defRPr>
            </a:lvl3pPr>
            <a:lvl4pPr lvl="3" marR="0" rtl="0" algn="l">
              <a:lnSpc>
                <a:spcPct val="100000"/>
              </a:lnSpc>
              <a:spcBef>
                <a:spcPts val="0"/>
              </a:spcBef>
              <a:spcAft>
                <a:spcPts val="0"/>
              </a:spcAft>
              <a:buClr>
                <a:srgbClr val="000000"/>
              </a:buClr>
              <a:buSzPts val="1400"/>
              <a:buFont typeface="Arial"/>
              <a:buNone/>
              <a:defRPr b="0" i="0" sz="3600" u="none" cap="none" strike="noStrike">
                <a:solidFill>
                  <a:schemeClr val="lt2"/>
                </a:solidFill>
                <a:latin typeface="Twentieth Century"/>
                <a:ea typeface="Twentieth Century"/>
                <a:cs typeface="Twentieth Century"/>
                <a:sym typeface="Twentieth Century"/>
              </a:defRPr>
            </a:lvl4pPr>
            <a:lvl5pPr lvl="4" marR="0" rtl="0" algn="l">
              <a:lnSpc>
                <a:spcPct val="100000"/>
              </a:lnSpc>
              <a:spcBef>
                <a:spcPts val="0"/>
              </a:spcBef>
              <a:spcAft>
                <a:spcPts val="0"/>
              </a:spcAft>
              <a:buClr>
                <a:srgbClr val="000000"/>
              </a:buClr>
              <a:buSzPts val="1400"/>
              <a:buFont typeface="Arial"/>
              <a:buNone/>
              <a:defRPr b="0" i="0" sz="3600" u="none" cap="none" strike="noStrike">
                <a:solidFill>
                  <a:schemeClr val="lt2"/>
                </a:solidFill>
                <a:latin typeface="Twentieth Century"/>
                <a:ea typeface="Twentieth Century"/>
                <a:cs typeface="Twentieth Century"/>
                <a:sym typeface="Twentieth Century"/>
              </a:defRPr>
            </a:lvl5pPr>
            <a:lvl6pPr lvl="5" marR="0" rtl="0" algn="l">
              <a:lnSpc>
                <a:spcPct val="100000"/>
              </a:lnSpc>
              <a:spcBef>
                <a:spcPts val="0"/>
              </a:spcBef>
              <a:spcAft>
                <a:spcPts val="0"/>
              </a:spcAft>
              <a:buClr>
                <a:srgbClr val="000000"/>
              </a:buClr>
              <a:buSzPts val="1400"/>
              <a:buFont typeface="Arial"/>
              <a:buNone/>
              <a:defRPr b="0" i="0" sz="4400" u="none" cap="none" strike="noStrike">
                <a:solidFill>
                  <a:schemeClr val="lt2"/>
                </a:solidFill>
                <a:latin typeface="Twentieth Century"/>
                <a:ea typeface="Twentieth Century"/>
                <a:cs typeface="Twentieth Century"/>
                <a:sym typeface="Twentieth Century"/>
              </a:defRPr>
            </a:lvl6pPr>
            <a:lvl7pPr lvl="6" marR="0" rtl="0" algn="l">
              <a:lnSpc>
                <a:spcPct val="100000"/>
              </a:lnSpc>
              <a:spcBef>
                <a:spcPts val="0"/>
              </a:spcBef>
              <a:spcAft>
                <a:spcPts val="0"/>
              </a:spcAft>
              <a:buClr>
                <a:srgbClr val="000000"/>
              </a:buClr>
              <a:buSzPts val="1400"/>
              <a:buFont typeface="Arial"/>
              <a:buNone/>
              <a:defRPr b="0" i="0" sz="4400" u="none" cap="none" strike="noStrike">
                <a:solidFill>
                  <a:schemeClr val="lt2"/>
                </a:solidFill>
                <a:latin typeface="Twentieth Century"/>
                <a:ea typeface="Twentieth Century"/>
                <a:cs typeface="Twentieth Century"/>
                <a:sym typeface="Twentieth Century"/>
              </a:defRPr>
            </a:lvl7pPr>
            <a:lvl8pPr lvl="7" marR="0" rtl="0" algn="l">
              <a:lnSpc>
                <a:spcPct val="100000"/>
              </a:lnSpc>
              <a:spcBef>
                <a:spcPts val="0"/>
              </a:spcBef>
              <a:spcAft>
                <a:spcPts val="0"/>
              </a:spcAft>
              <a:buClr>
                <a:srgbClr val="000000"/>
              </a:buClr>
              <a:buSzPts val="1400"/>
              <a:buFont typeface="Arial"/>
              <a:buNone/>
              <a:defRPr b="0" i="0" sz="4400" u="none" cap="none" strike="noStrike">
                <a:solidFill>
                  <a:schemeClr val="lt2"/>
                </a:solidFill>
                <a:latin typeface="Twentieth Century"/>
                <a:ea typeface="Twentieth Century"/>
                <a:cs typeface="Twentieth Century"/>
                <a:sym typeface="Twentieth Century"/>
              </a:defRPr>
            </a:lvl8pPr>
            <a:lvl9pPr lvl="8" marR="0" rtl="0" algn="l">
              <a:lnSpc>
                <a:spcPct val="100000"/>
              </a:lnSpc>
              <a:spcBef>
                <a:spcPts val="0"/>
              </a:spcBef>
              <a:spcAft>
                <a:spcPts val="0"/>
              </a:spcAft>
              <a:buClr>
                <a:srgbClr val="000000"/>
              </a:buClr>
              <a:buSzPts val="1400"/>
              <a:buFont typeface="Arial"/>
              <a:buNone/>
              <a:defRPr b="0" i="0" sz="4400" u="none" cap="none" strike="noStrike">
                <a:solidFill>
                  <a:schemeClr val="lt2"/>
                </a:solidFill>
                <a:latin typeface="Twentieth Century"/>
                <a:ea typeface="Twentieth Century"/>
                <a:cs typeface="Twentieth Century"/>
                <a:sym typeface="Twentieth Century"/>
              </a:defRPr>
            </a:lvl9pPr>
          </a:lstStyle>
          <a:p/>
        </p:txBody>
      </p:sp>
      <p:sp>
        <p:nvSpPr>
          <p:cNvPr id="11" name="Google Shape;11;p66"/>
          <p:cNvSpPr txBox="1"/>
          <p:nvPr>
            <p:ph idx="1" type="body"/>
          </p:nvPr>
        </p:nvSpPr>
        <p:spPr>
          <a:xfrm>
            <a:off x="612775" y="1600200"/>
            <a:ext cx="8153400" cy="4525963"/>
          </a:xfrm>
          <a:prstGeom prst="rect">
            <a:avLst/>
          </a:prstGeom>
          <a:noFill/>
          <a:ln>
            <a:noFill/>
          </a:ln>
        </p:spPr>
        <p:txBody>
          <a:bodyPr anchorCtr="0" anchor="t" bIns="45700" lIns="91425" spcFirstLastPara="1" rIns="91425" wrap="square" tIns="45700">
            <a:noAutofit/>
          </a:bodyPr>
          <a:lstStyle>
            <a:lvl1pPr indent="-335280" lvl="0" marL="457200" marR="0" rtl="0" algn="l">
              <a:lnSpc>
                <a:spcPct val="100000"/>
              </a:lnSpc>
              <a:spcBef>
                <a:spcPts val="700"/>
              </a:spcBef>
              <a:spcAft>
                <a:spcPts val="0"/>
              </a:spcAft>
              <a:buClr>
                <a:schemeClr val="accent2"/>
              </a:buClr>
              <a:buSzPts val="1680"/>
              <a:buFont typeface="Noto Sans Symbols"/>
              <a:buChar char="◻"/>
              <a:defRPr b="0" i="0" sz="2800" u="none" cap="none" strike="noStrike">
                <a:solidFill>
                  <a:schemeClr val="lt1"/>
                </a:solidFill>
                <a:latin typeface="Twentieth Century"/>
                <a:ea typeface="Twentieth Century"/>
                <a:cs typeface="Twentieth Century"/>
                <a:sym typeface="Twentieth Century"/>
              </a:defRPr>
            </a:lvl1pPr>
            <a:lvl2pPr indent="-335280" lvl="1" marL="914400" marR="0" rtl="0" algn="l">
              <a:lnSpc>
                <a:spcPct val="100000"/>
              </a:lnSpc>
              <a:spcBef>
                <a:spcPts val="550"/>
              </a:spcBef>
              <a:spcAft>
                <a:spcPts val="0"/>
              </a:spcAft>
              <a:buClr>
                <a:schemeClr val="accent1"/>
              </a:buClr>
              <a:buSzPts val="1680"/>
              <a:buFont typeface="Noto Sans Symbols"/>
              <a:buChar char="🞑"/>
              <a:defRPr b="0" i="0" sz="2400" u="none" cap="none" strike="noStrike">
                <a:solidFill>
                  <a:srgbClr val="0000FF"/>
                </a:solidFill>
                <a:latin typeface="Twentieth Century"/>
                <a:ea typeface="Twentieth Century"/>
                <a:cs typeface="Twentieth Century"/>
                <a:sym typeface="Twentieth Century"/>
              </a:defRPr>
            </a:lvl2pPr>
            <a:lvl3pPr indent="-323850" lvl="2" marL="1371600" marR="0" rtl="0" algn="l">
              <a:lnSpc>
                <a:spcPct val="100000"/>
              </a:lnSpc>
              <a:spcBef>
                <a:spcPts val="500"/>
              </a:spcBef>
              <a:spcAft>
                <a:spcPts val="0"/>
              </a:spcAft>
              <a:buClr>
                <a:schemeClr val="accent2"/>
              </a:buClr>
              <a:buSzPts val="1500"/>
              <a:buFont typeface="Noto Sans Symbols"/>
              <a:buChar char="■"/>
              <a:defRPr b="0" i="0" sz="2000" u="none" cap="none" strike="noStrike">
                <a:solidFill>
                  <a:schemeClr val="lt1"/>
                </a:solidFill>
                <a:latin typeface="Twentieth Century"/>
                <a:ea typeface="Twentieth Century"/>
                <a:cs typeface="Twentieth Century"/>
                <a:sym typeface="Twentieth Century"/>
              </a:defRPr>
            </a:lvl3pPr>
            <a:lvl4pPr indent="-314325" lvl="3" marL="1828800" marR="0" rtl="0" algn="l">
              <a:lnSpc>
                <a:spcPct val="100000"/>
              </a:lnSpc>
              <a:spcBef>
                <a:spcPts val="400"/>
              </a:spcBef>
              <a:spcAft>
                <a:spcPts val="0"/>
              </a:spcAft>
              <a:buClr>
                <a:srgbClr val="6BB1C9"/>
              </a:buClr>
              <a:buSzPts val="1350"/>
              <a:buFont typeface="Noto Sans Symbols"/>
              <a:buChar char="■"/>
              <a:defRPr b="0" i="0" sz="1800" u="none" cap="none" strike="noStrike">
                <a:solidFill>
                  <a:schemeClr val="lt1"/>
                </a:solidFill>
                <a:latin typeface="Twentieth Century"/>
                <a:ea typeface="Twentieth Century"/>
                <a:cs typeface="Twentieth Century"/>
                <a:sym typeface="Twentieth Century"/>
              </a:defRPr>
            </a:lvl4pPr>
            <a:lvl5pPr indent="-302895" lvl="4" marL="2286000" marR="0" rtl="0" algn="l">
              <a:lnSpc>
                <a:spcPct val="100000"/>
              </a:lnSpc>
              <a:spcBef>
                <a:spcPts val="400"/>
              </a:spcBef>
              <a:spcAft>
                <a:spcPts val="0"/>
              </a:spcAft>
              <a:buClr>
                <a:srgbClr val="6585CF"/>
              </a:buClr>
              <a:buSzPts val="1170"/>
              <a:buFont typeface="Noto Sans Symbols"/>
              <a:buChar char="■"/>
              <a:defRPr b="0" i="0" sz="1800" u="none" cap="none" strike="noStrike">
                <a:solidFill>
                  <a:schemeClr val="lt1"/>
                </a:solidFill>
                <a:latin typeface="Twentieth Century"/>
                <a:ea typeface="Twentieth Century"/>
                <a:cs typeface="Twentieth Century"/>
                <a:sym typeface="Twentieth Century"/>
              </a:defRPr>
            </a:lvl5pPr>
            <a:lvl6pPr indent="-342900" lvl="5" marL="2743200" marR="0" rtl="0" algn="l">
              <a:lnSpc>
                <a:spcPct val="100000"/>
              </a:lnSpc>
              <a:spcBef>
                <a:spcPts val="360"/>
              </a:spcBef>
              <a:spcAft>
                <a:spcPts val="0"/>
              </a:spcAft>
              <a:buClr>
                <a:schemeClr val="accent1"/>
              </a:buClr>
              <a:buSzPts val="1800"/>
              <a:buFont typeface="Noto Sans Symbols"/>
              <a:buChar char="▪"/>
              <a:defRPr b="0" i="0" sz="1800" u="none" cap="none" strike="noStrike">
                <a:solidFill>
                  <a:schemeClr val="lt1"/>
                </a:solidFill>
                <a:latin typeface="Twentieth Century"/>
                <a:ea typeface="Twentieth Century"/>
                <a:cs typeface="Twentieth Century"/>
                <a:sym typeface="Twentieth Century"/>
              </a:defRPr>
            </a:lvl6pPr>
            <a:lvl7pPr indent="-342900" lvl="6" marL="3200400" marR="0" rtl="0" algn="l">
              <a:lnSpc>
                <a:spcPct val="100000"/>
              </a:lnSpc>
              <a:spcBef>
                <a:spcPts val="360"/>
              </a:spcBef>
              <a:spcAft>
                <a:spcPts val="0"/>
              </a:spcAft>
              <a:buClr>
                <a:schemeClr val="accent2"/>
              </a:buClr>
              <a:buSzPts val="1800"/>
              <a:buFont typeface="Noto Sans Symbols"/>
              <a:buChar char="▪"/>
              <a:defRPr b="0" i="0" sz="1800" u="none" cap="none" strike="noStrike">
                <a:solidFill>
                  <a:schemeClr val="lt1"/>
                </a:solidFill>
                <a:latin typeface="Twentieth Century"/>
                <a:ea typeface="Twentieth Century"/>
                <a:cs typeface="Twentieth Century"/>
                <a:sym typeface="Twentieth Century"/>
              </a:defRPr>
            </a:lvl7pPr>
            <a:lvl8pPr indent="-342900" lvl="7" marL="3657600" marR="0" rtl="0" algn="l">
              <a:lnSpc>
                <a:spcPct val="100000"/>
              </a:lnSpc>
              <a:spcBef>
                <a:spcPts val="360"/>
              </a:spcBef>
              <a:spcAft>
                <a:spcPts val="0"/>
              </a:spcAft>
              <a:buClr>
                <a:schemeClr val="accent3"/>
              </a:buClr>
              <a:buSzPts val="1800"/>
              <a:buFont typeface="Noto Sans Symbols"/>
              <a:buChar char="▪"/>
              <a:defRPr b="0" i="0" sz="1800" u="none" cap="none" strike="noStrike">
                <a:solidFill>
                  <a:schemeClr val="lt1"/>
                </a:solidFill>
                <a:latin typeface="Twentieth Century"/>
                <a:ea typeface="Twentieth Century"/>
                <a:cs typeface="Twentieth Century"/>
                <a:sym typeface="Twentieth Century"/>
              </a:defRPr>
            </a:lvl8pPr>
            <a:lvl9pPr indent="-342900" lvl="8" marL="4114800" marR="0" rtl="0" algn="l">
              <a:lnSpc>
                <a:spcPct val="100000"/>
              </a:lnSpc>
              <a:spcBef>
                <a:spcPts val="360"/>
              </a:spcBef>
              <a:spcAft>
                <a:spcPts val="0"/>
              </a:spcAft>
              <a:buClr>
                <a:schemeClr val="accent4"/>
              </a:buClr>
              <a:buSzPts val="1800"/>
              <a:buFont typeface="Noto Sans Symbols"/>
              <a:buChar char="▪"/>
              <a:defRPr b="0" i="0" sz="1800" u="none" cap="none" strike="noStrike">
                <a:solidFill>
                  <a:schemeClr val="lt1"/>
                </a:solidFill>
                <a:latin typeface="Twentieth Century"/>
                <a:ea typeface="Twentieth Century"/>
                <a:cs typeface="Twentieth Century"/>
                <a:sym typeface="Twentieth Century"/>
              </a:defRPr>
            </a:lvl9pPr>
          </a:lstStyle>
          <a:p/>
        </p:txBody>
      </p:sp>
      <p:sp>
        <p:nvSpPr>
          <p:cNvPr id="12" name="Google Shape;12;p66"/>
          <p:cNvSpPr txBox="1"/>
          <p:nvPr>
            <p:ph idx="10" type="dt"/>
          </p:nvPr>
        </p:nvSpPr>
        <p:spPr>
          <a:xfrm>
            <a:off x="6096000" y="6248400"/>
            <a:ext cx="26670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1" sz="1400" u="none" cap="none" strike="noStrike">
                <a:solidFill>
                  <a:schemeClr val="lt2"/>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1" sz="24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1" sz="24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1" sz="24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1" sz="24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1" sz="24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1" sz="24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1" sz="24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1" sz="2400" u="none" cap="none" strike="noStrike">
                <a:solidFill>
                  <a:schemeClr val="lt1"/>
                </a:solidFill>
                <a:latin typeface="Arial"/>
                <a:ea typeface="Arial"/>
                <a:cs typeface="Arial"/>
                <a:sym typeface="Arial"/>
              </a:defRPr>
            </a:lvl9pPr>
          </a:lstStyle>
          <a:p/>
        </p:txBody>
      </p:sp>
      <p:sp>
        <p:nvSpPr>
          <p:cNvPr id="13" name="Google Shape;13;p66"/>
          <p:cNvSpPr txBox="1"/>
          <p:nvPr>
            <p:ph idx="11" type="ftr"/>
          </p:nvPr>
        </p:nvSpPr>
        <p:spPr>
          <a:xfrm>
            <a:off x="609600" y="6248400"/>
            <a:ext cx="5421313" cy="365125"/>
          </a:xfrm>
          <a:prstGeom prst="rect">
            <a:avLst/>
          </a:prstGeom>
          <a:noFill/>
          <a:ln>
            <a:noFill/>
          </a:ln>
        </p:spPr>
        <p:txBody>
          <a:bodyPr anchorCtr="0" anchor="ctr"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1" sz="1100" u="none" cap="none" strike="noStrike">
                <a:solidFill>
                  <a:schemeClr val="lt2"/>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1" sz="24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1" sz="24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1" sz="24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1" sz="24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1" sz="24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1" sz="24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1" sz="24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1" sz="2400" u="none" cap="none" strike="noStrike">
                <a:solidFill>
                  <a:schemeClr val="lt1"/>
                </a:solidFill>
                <a:latin typeface="Arial"/>
                <a:ea typeface="Arial"/>
                <a:cs typeface="Arial"/>
                <a:sym typeface="Arial"/>
              </a:defRPr>
            </a:lvl9pPr>
          </a:lstStyle>
          <a:p/>
        </p:txBody>
      </p:sp>
      <p:sp>
        <p:nvSpPr>
          <p:cNvPr id="14" name="Google Shape;14;p66"/>
          <p:cNvSpPr/>
          <p:nvPr/>
        </p:nvSpPr>
        <p:spPr>
          <a:xfrm>
            <a:off x="0" y="1235075"/>
            <a:ext cx="9144000" cy="319088"/>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1" sz="2400" u="none" cap="none" strike="noStrike">
              <a:solidFill>
                <a:schemeClr val="lt1"/>
              </a:solidFill>
              <a:latin typeface="Arial"/>
              <a:ea typeface="Arial"/>
              <a:cs typeface="Arial"/>
              <a:sym typeface="Arial"/>
            </a:endParaRPr>
          </a:p>
        </p:txBody>
      </p:sp>
      <p:sp>
        <p:nvSpPr>
          <p:cNvPr id="15" name="Google Shape;15;p66"/>
          <p:cNvSpPr/>
          <p:nvPr/>
        </p:nvSpPr>
        <p:spPr>
          <a:xfrm>
            <a:off x="0" y="1279525"/>
            <a:ext cx="533400" cy="2286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1" sz="2400" u="none" cap="none" strike="noStrike">
              <a:solidFill>
                <a:schemeClr val="lt1"/>
              </a:solidFill>
              <a:latin typeface="Arial"/>
              <a:ea typeface="Arial"/>
              <a:cs typeface="Arial"/>
              <a:sym typeface="Arial"/>
            </a:endParaRPr>
          </a:p>
        </p:txBody>
      </p:sp>
      <p:sp>
        <p:nvSpPr>
          <p:cNvPr id="16" name="Google Shape;16;p66"/>
          <p:cNvSpPr/>
          <p:nvPr/>
        </p:nvSpPr>
        <p:spPr>
          <a:xfrm>
            <a:off x="590550" y="1279525"/>
            <a:ext cx="8553450" cy="2286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1" sz="2400" u="none" cap="none" strike="noStrike">
              <a:solidFill>
                <a:schemeClr val="lt1"/>
              </a:solidFill>
              <a:latin typeface="Arial"/>
              <a:ea typeface="Arial"/>
              <a:cs typeface="Arial"/>
              <a:sym typeface="Arial"/>
            </a:endParaRPr>
          </a:p>
        </p:txBody>
      </p:sp>
      <p:sp>
        <p:nvSpPr>
          <p:cNvPr id="17" name="Google Shape;17;p66"/>
          <p:cNvSpPr txBox="1"/>
          <p:nvPr>
            <p:ph idx="12" type="sldNum"/>
          </p:nvPr>
        </p:nvSpPr>
        <p:spPr>
          <a:xfrm>
            <a:off x="0" y="1271588"/>
            <a:ext cx="533400" cy="244475"/>
          </a:xfrm>
          <a:prstGeom prst="rect">
            <a:avLst/>
          </a:prstGeom>
          <a:noFill/>
          <a:ln>
            <a:noFill/>
          </a:ln>
        </p:spPr>
        <p:txBody>
          <a:bodyPr anchorCtr="0" anchor="ctr" bIns="45700" lIns="91425" spcFirstLastPara="1" rIns="91425" wrap="square" tIns="45700">
            <a:normAutofit/>
          </a:bodyPr>
          <a:lstStyle>
            <a:lvl1pPr indent="0" lvl="0" marL="0" marR="0" rtl="0" algn="ctr">
              <a:lnSpc>
                <a:spcPct val="100000"/>
              </a:lnSpc>
              <a:spcBef>
                <a:spcPts val="0"/>
              </a:spcBef>
              <a:spcAft>
                <a:spcPts val="0"/>
              </a:spcAft>
              <a:buClr>
                <a:srgbClr val="000000"/>
              </a:buClr>
              <a:buSzPts val="1400"/>
              <a:buFont typeface="Arial"/>
              <a:buNone/>
              <a:defRPr b="1" i="1" sz="1400" u="none" cap="none" strike="noStrike">
                <a:solidFill>
                  <a:srgbClr val="FFFFFF"/>
                </a:solidFill>
                <a:latin typeface="Arial"/>
                <a:ea typeface="Arial"/>
                <a:cs typeface="Arial"/>
                <a:sym typeface="Arial"/>
              </a:defRPr>
            </a:lvl1pPr>
            <a:lvl2pPr indent="0" lvl="1" marL="0" marR="0" rtl="0" algn="ctr">
              <a:lnSpc>
                <a:spcPct val="100000"/>
              </a:lnSpc>
              <a:spcBef>
                <a:spcPts val="0"/>
              </a:spcBef>
              <a:spcAft>
                <a:spcPts val="0"/>
              </a:spcAft>
              <a:buClr>
                <a:srgbClr val="000000"/>
              </a:buClr>
              <a:buSzPts val="1400"/>
              <a:buFont typeface="Arial"/>
              <a:buNone/>
              <a:defRPr b="1" i="1" sz="1400" u="none" cap="none" strike="noStrike">
                <a:solidFill>
                  <a:srgbClr val="FFFFFF"/>
                </a:solidFill>
                <a:latin typeface="Arial"/>
                <a:ea typeface="Arial"/>
                <a:cs typeface="Arial"/>
                <a:sym typeface="Arial"/>
              </a:defRPr>
            </a:lvl2pPr>
            <a:lvl3pPr indent="0" lvl="2" marL="0" marR="0" rtl="0" algn="ctr">
              <a:lnSpc>
                <a:spcPct val="100000"/>
              </a:lnSpc>
              <a:spcBef>
                <a:spcPts val="0"/>
              </a:spcBef>
              <a:spcAft>
                <a:spcPts val="0"/>
              </a:spcAft>
              <a:buClr>
                <a:srgbClr val="000000"/>
              </a:buClr>
              <a:buSzPts val="1400"/>
              <a:buFont typeface="Arial"/>
              <a:buNone/>
              <a:defRPr b="1" i="1" sz="1400" u="none" cap="none" strike="noStrike">
                <a:solidFill>
                  <a:srgbClr val="FFFFFF"/>
                </a:solidFill>
                <a:latin typeface="Arial"/>
                <a:ea typeface="Arial"/>
                <a:cs typeface="Arial"/>
                <a:sym typeface="Arial"/>
              </a:defRPr>
            </a:lvl3pPr>
            <a:lvl4pPr indent="0" lvl="3" marL="0" marR="0" rtl="0" algn="ctr">
              <a:lnSpc>
                <a:spcPct val="100000"/>
              </a:lnSpc>
              <a:spcBef>
                <a:spcPts val="0"/>
              </a:spcBef>
              <a:spcAft>
                <a:spcPts val="0"/>
              </a:spcAft>
              <a:buClr>
                <a:srgbClr val="000000"/>
              </a:buClr>
              <a:buSzPts val="1400"/>
              <a:buFont typeface="Arial"/>
              <a:buNone/>
              <a:defRPr b="1" i="1" sz="1400" u="none" cap="none" strike="noStrike">
                <a:solidFill>
                  <a:srgbClr val="FFFFFF"/>
                </a:solidFill>
                <a:latin typeface="Arial"/>
                <a:ea typeface="Arial"/>
                <a:cs typeface="Arial"/>
                <a:sym typeface="Arial"/>
              </a:defRPr>
            </a:lvl4pPr>
            <a:lvl5pPr indent="0" lvl="4" marL="0" marR="0" rtl="0" algn="ctr">
              <a:lnSpc>
                <a:spcPct val="100000"/>
              </a:lnSpc>
              <a:spcBef>
                <a:spcPts val="0"/>
              </a:spcBef>
              <a:spcAft>
                <a:spcPts val="0"/>
              </a:spcAft>
              <a:buClr>
                <a:srgbClr val="000000"/>
              </a:buClr>
              <a:buSzPts val="1400"/>
              <a:buFont typeface="Arial"/>
              <a:buNone/>
              <a:defRPr b="1" i="1" sz="1400" u="none" cap="none" strike="noStrike">
                <a:solidFill>
                  <a:srgbClr val="FFFFFF"/>
                </a:solidFill>
                <a:latin typeface="Arial"/>
                <a:ea typeface="Arial"/>
                <a:cs typeface="Arial"/>
                <a:sym typeface="Arial"/>
              </a:defRPr>
            </a:lvl5pPr>
            <a:lvl6pPr indent="0" lvl="5" marL="0" marR="0" rtl="0" algn="ctr">
              <a:lnSpc>
                <a:spcPct val="100000"/>
              </a:lnSpc>
              <a:spcBef>
                <a:spcPts val="0"/>
              </a:spcBef>
              <a:spcAft>
                <a:spcPts val="0"/>
              </a:spcAft>
              <a:buClr>
                <a:srgbClr val="000000"/>
              </a:buClr>
              <a:buSzPts val="1400"/>
              <a:buFont typeface="Arial"/>
              <a:buNone/>
              <a:defRPr b="1" i="1" sz="1400" u="none" cap="none" strike="noStrike">
                <a:solidFill>
                  <a:srgbClr val="FFFFFF"/>
                </a:solidFill>
                <a:latin typeface="Arial"/>
                <a:ea typeface="Arial"/>
                <a:cs typeface="Arial"/>
                <a:sym typeface="Arial"/>
              </a:defRPr>
            </a:lvl6pPr>
            <a:lvl7pPr indent="0" lvl="6" marL="0" marR="0" rtl="0" algn="ctr">
              <a:lnSpc>
                <a:spcPct val="100000"/>
              </a:lnSpc>
              <a:spcBef>
                <a:spcPts val="0"/>
              </a:spcBef>
              <a:spcAft>
                <a:spcPts val="0"/>
              </a:spcAft>
              <a:buClr>
                <a:srgbClr val="000000"/>
              </a:buClr>
              <a:buSzPts val="1400"/>
              <a:buFont typeface="Arial"/>
              <a:buNone/>
              <a:defRPr b="1" i="1" sz="1400" u="none" cap="none" strike="noStrike">
                <a:solidFill>
                  <a:srgbClr val="FFFFFF"/>
                </a:solidFill>
                <a:latin typeface="Arial"/>
                <a:ea typeface="Arial"/>
                <a:cs typeface="Arial"/>
                <a:sym typeface="Arial"/>
              </a:defRPr>
            </a:lvl7pPr>
            <a:lvl8pPr indent="0" lvl="7" marL="0" marR="0" rtl="0" algn="ctr">
              <a:lnSpc>
                <a:spcPct val="100000"/>
              </a:lnSpc>
              <a:spcBef>
                <a:spcPts val="0"/>
              </a:spcBef>
              <a:spcAft>
                <a:spcPts val="0"/>
              </a:spcAft>
              <a:buClr>
                <a:srgbClr val="000000"/>
              </a:buClr>
              <a:buSzPts val="1400"/>
              <a:buFont typeface="Arial"/>
              <a:buNone/>
              <a:defRPr b="1" i="1" sz="1400" u="none" cap="none" strike="noStrike">
                <a:solidFill>
                  <a:srgbClr val="FFFFFF"/>
                </a:solidFill>
                <a:latin typeface="Arial"/>
                <a:ea typeface="Arial"/>
                <a:cs typeface="Arial"/>
                <a:sym typeface="Arial"/>
              </a:defRPr>
            </a:lvl8pPr>
            <a:lvl9pPr indent="0" lvl="8" marL="0" marR="0" rtl="0" algn="ctr">
              <a:lnSpc>
                <a:spcPct val="100000"/>
              </a:lnSpc>
              <a:spcBef>
                <a:spcPts val="0"/>
              </a:spcBef>
              <a:spcAft>
                <a:spcPts val="0"/>
              </a:spcAft>
              <a:buClr>
                <a:srgbClr val="000000"/>
              </a:buClr>
              <a:buSzPts val="1400"/>
              <a:buFont typeface="Arial"/>
              <a:buNone/>
              <a:defRPr b="1" i="1" sz="1400" u="none" cap="none" strike="noStrike">
                <a:solidFill>
                  <a:srgbClr val="FFFFFF"/>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Lst>
  <p:transition>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7" name="Shape 27"/>
        <p:cNvGrpSpPr/>
        <p:nvPr/>
      </p:nvGrpSpPr>
      <p:grpSpPr>
        <a:xfrm>
          <a:off x="0" y="0"/>
          <a:ext cx="0" cy="0"/>
          <a:chOff x="0" y="0"/>
          <a:chExt cx="0" cy="0"/>
        </a:xfrm>
      </p:grpSpPr>
      <p:sp>
        <p:nvSpPr>
          <p:cNvPr id="28" name="Google Shape;28;p65"/>
          <p:cNvSpPr txBox="1"/>
          <p:nvPr>
            <p:ph type="title"/>
          </p:nvPr>
        </p:nvSpPr>
        <p:spPr>
          <a:xfrm>
            <a:off x="609600" y="228600"/>
            <a:ext cx="8153400" cy="9906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3600" u="none" cap="none" strike="noStrike">
                <a:solidFill>
                  <a:schemeClr val="dk2"/>
                </a:solidFill>
                <a:latin typeface="Twentieth Century"/>
                <a:ea typeface="Twentieth Century"/>
                <a:cs typeface="Twentieth Century"/>
                <a:sym typeface="Twentieth Century"/>
              </a:defRPr>
            </a:lvl1pPr>
            <a:lvl2pPr lvl="1" marR="0" rtl="0" algn="l">
              <a:lnSpc>
                <a:spcPct val="100000"/>
              </a:lnSpc>
              <a:spcBef>
                <a:spcPts val="0"/>
              </a:spcBef>
              <a:spcAft>
                <a:spcPts val="0"/>
              </a:spcAft>
              <a:buClr>
                <a:srgbClr val="000000"/>
              </a:buClr>
              <a:buSzPts val="1400"/>
              <a:buFont typeface="Arial"/>
              <a:buNone/>
              <a:defRPr b="0" i="0" sz="3600" u="none" cap="none" strike="noStrike">
                <a:solidFill>
                  <a:schemeClr val="dk2"/>
                </a:solidFill>
                <a:latin typeface="Twentieth Century"/>
                <a:ea typeface="Twentieth Century"/>
                <a:cs typeface="Twentieth Century"/>
                <a:sym typeface="Twentieth Century"/>
              </a:defRPr>
            </a:lvl2pPr>
            <a:lvl3pPr lvl="2" marR="0" rtl="0" algn="l">
              <a:lnSpc>
                <a:spcPct val="100000"/>
              </a:lnSpc>
              <a:spcBef>
                <a:spcPts val="0"/>
              </a:spcBef>
              <a:spcAft>
                <a:spcPts val="0"/>
              </a:spcAft>
              <a:buClr>
                <a:srgbClr val="000000"/>
              </a:buClr>
              <a:buSzPts val="1400"/>
              <a:buFont typeface="Arial"/>
              <a:buNone/>
              <a:defRPr b="0" i="0" sz="3600" u="none" cap="none" strike="noStrike">
                <a:solidFill>
                  <a:schemeClr val="dk2"/>
                </a:solidFill>
                <a:latin typeface="Twentieth Century"/>
                <a:ea typeface="Twentieth Century"/>
                <a:cs typeface="Twentieth Century"/>
                <a:sym typeface="Twentieth Century"/>
              </a:defRPr>
            </a:lvl3pPr>
            <a:lvl4pPr lvl="3" marR="0" rtl="0" algn="l">
              <a:lnSpc>
                <a:spcPct val="100000"/>
              </a:lnSpc>
              <a:spcBef>
                <a:spcPts val="0"/>
              </a:spcBef>
              <a:spcAft>
                <a:spcPts val="0"/>
              </a:spcAft>
              <a:buClr>
                <a:srgbClr val="000000"/>
              </a:buClr>
              <a:buSzPts val="1400"/>
              <a:buFont typeface="Arial"/>
              <a:buNone/>
              <a:defRPr b="0" i="0" sz="3600" u="none" cap="none" strike="noStrike">
                <a:solidFill>
                  <a:schemeClr val="dk2"/>
                </a:solidFill>
                <a:latin typeface="Twentieth Century"/>
                <a:ea typeface="Twentieth Century"/>
                <a:cs typeface="Twentieth Century"/>
                <a:sym typeface="Twentieth Century"/>
              </a:defRPr>
            </a:lvl4pPr>
            <a:lvl5pPr lvl="4" marR="0" rtl="0" algn="l">
              <a:lnSpc>
                <a:spcPct val="100000"/>
              </a:lnSpc>
              <a:spcBef>
                <a:spcPts val="0"/>
              </a:spcBef>
              <a:spcAft>
                <a:spcPts val="0"/>
              </a:spcAft>
              <a:buClr>
                <a:srgbClr val="000000"/>
              </a:buClr>
              <a:buSzPts val="1400"/>
              <a:buFont typeface="Arial"/>
              <a:buNone/>
              <a:defRPr b="0" i="0" sz="3600" u="none" cap="none" strike="noStrike">
                <a:solidFill>
                  <a:schemeClr val="dk2"/>
                </a:solidFill>
                <a:latin typeface="Twentieth Century"/>
                <a:ea typeface="Twentieth Century"/>
                <a:cs typeface="Twentieth Century"/>
                <a:sym typeface="Twentieth Century"/>
              </a:defRPr>
            </a:lvl5pPr>
            <a:lvl6pPr lvl="5" marR="0" rtl="0" algn="l">
              <a:lnSpc>
                <a:spcPct val="100000"/>
              </a:lnSpc>
              <a:spcBef>
                <a:spcPts val="0"/>
              </a:spcBef>
              <a:spcAft>
                <a:spcPts val="0"/>
              </a:spcAft>
              <a:buClr>
                <a:srgbClr val="000000"/>
              </a:buClr>
              <a:buSzPts val="1400"/>
              <a:buFont typeface="Arial"/>
              <a:buNone/>
              <a:defRPr b="0" i="0" sz="4400" u="none" cap="none" strike="noStrike">
                <a:solidFill>
                  <a:schemeClr val="dk2"/>
                </a:solidFill>
                <a:latin typeface="Twentieth Century"/>
                <a:ea typeface="Twentieth Century"/>
                <a:cs typeface="Twentieth Century"/>
                <a:sym typeface="Twentieth Century"/>
              </a:defRPr>
            </a:lvl6pPr>
            <a:lvl7pPr lvl="6" marR="0" rtl="0" algn="l">
              <a:lnSpc>
                <a:spcPct val="100000"/>
              </a:lnSpc>
              <a:spcBef>
                <a:spcPts val="0"/>
              </a:spcBef>
              <a:spcAft>
                <a:spcPts val="0"/>
              </a:spcAft>
              <a:buClr>
                <a:srgbClr val="000000"/>
              </a:buClr>
              <a:buSzPts val="1400"/>
              <a:buFont typeface="Arial"/>
              <a:buNone/>
              <a:defRPr b="0" i="0" sz="4400" u="none" cap="none" strike="noStrike">
                <a:solidFill>
                  <a:schemeClr val="dk2"/>
                </a:solidFill>
                <a:latin typeface="Twentieth Century"/>
                <a:ea typeface="Twentieth Century"/>
                <a:cs typeface="Twentieth Century"/>
                <a:sym typeface="Twentieth Century"/>
              </a:defRPr>
            </a:lvl7pPr>
            <a:lvl8pPr lvl="7" marR="0" rtl="0" algn="l">
              <a:lnSpc>
                <a:spcPct val="100000"/>
              </a:lnSpc>
              <a:spcBef>
                <a:spcPts val="0"/>
              </a:spcBef>
              <a:spcAft>
                <a:spcPts val="0"/>
              </a:spcAft>
              <a:buClr>
                <a:srgbClr val="000000"/>
              </a:buClr>
              <a:buSzPts val="1400"/>
              <a:buFont typeface="Arial"/>
              <a:buNone/>
              <a:defRPr b="0" i="0" sz="4400" u="none" cap="none" strike="noStrike">
                <a:solidFill>
                  <a:schemeClr val="dk2"/>
                </a:solidFill>
                <a:latin typeface="Twentieth Century"/>
                <a:ea typeface="Twentieth Century"/>
                <a:cs typeface="Twentieth Century"/>
                <a:sym typeface="Twentieth Century"/>
              </a:defRPr>
            </a:lvl8pPr>
            <a:lvl9pPr lvl="8" marR="0" rtl="0" algn="l">
              <a:lnSpc>
                <a:spcPct val="100000"/>
              </a:lnSpc>
              <a:spcBef>
                <a:spcPts val="0"/>
              </a:spcBef>
              <a:spcAft>
                <a:spcPts val="0"/>
              </a:spcAft>
              <a:buClr>
                <a:srgbClr val="000000"/>
              </a:buClr>
              <a:buSzPts val="1400"/>
              <a:buFont typeface="Arial"/>
              <a:buNone/>
              <a:defRPr b="0" i="0" sz="4400" u="none" cap="none" strike="noStrike">
                <a:solidFill>
                  <a:schemeClr val="dk2"/>
                </a:solidFill>
                <a:latin typeface="Twentieth Century"/>
                <a:ea typeface="Twentieth Century"/>
                <a:cs typeface="Twentieth Century"/>
                <a:sym typeface="Twentieth Century"/>
              </a:defRPr>
            </a:lvl9pPr>
          </a:lstStyle>
          <a:p/>
        </p:txBody>
      </p:sp>
      <p:sp>
        <p:nvSpPr>
          <p:cNvPr id="29" name="Google Shape;29;p65"/>
          <p:cNvSpPr txBox="1"/>
          <p:nvPr>
            <p:ph idx="1" type="body"/>
          </p:nvPr>
        </p:nvSpPr>
        <p:spPr>
          <a:xfrm>
            <a:off x="612775" y="1600200"/>
            <a:ext cx="8153400" cy="4525963"/>
          </a:xfrm>
          <a:prstGeom prst="rect">
            <a:avLst/>
          </a:prstGeom>
          <a:noFill/>
          <a:ln>
            <a:noFill/>
          </a:ln>
        </p:spPr>
        <p:txBody>
          <a:bodyPr anchorCtr="0" anchor="t" bIns="45700" lIns="91425" spcFirstLastPara="1" rIns="91425" wrap="square" tIns="45700">
            <a:noAutofit/>
          </a:bodyPr>
          <a:lstStyle>
            <a:lvl1pPr indent="-335280" lvl="0" marL="457200" marR="0" rtl="0" algn="l">
              <a:lnSpc>
                <a:spcPct val="100000"/>
              </a:lnSpc>
              <a:spcBef>
                <a:spcPts val="700"/>
              </a:spcBef>
              <a:spcAft>
                <a:spcPts val="0"/>
              </a:spcAft>
              <a:buClr>
                <a:schemeClr val="accent2"/>
              </a:buClr>
              <a:buSzPts val="1680"/>
              <a:buFont typeface="Noto Sans Symbols"/>
              <a:buChar char="◻"/>
              <a:defRPr b="0" i="0" sz="2800" u="none" cap="none" strike="noStrike">
                <a:solidFill>
                  <a:schemeClr val="dk1"/>
                </a:solidFill>
                <a:latin typeface="Twentieth Century"/>
                <a:ea typeface="Twentieth Century"/>
                <a:cs typeface="Twentieth Century"/>
                <a:sym typeface="Twentieth Century"/>
              </a:defRPr>
            </a:lvl1pPr>
            <a:lvl2pPr indent="-335280" lvl="1" marL="914400" marR="0" rtl="0" algn="l">
              <a:lnSpc>
                <a:spcPct val="100000"/>
              </a:lnSpc>
              <a:spcBef>
                <a:spcPts val="550"/>
              </a:spcBef>
              <a:spcAft>
                <a:spcPts val="0"/>
              </a:spcAft>
              <a:buClr>
                <a:schemeClr val="accent1"/>
              </a:buClr>
              <a:buSzPts val="1680"/>
              <a:buFont typeface="Noto Sans Symbols"/>
              <a:buChar char="🞑"/>
              <a:defRPr b="0" i="0" sz="2400" u="none" cap="none" strike="noStrike">
                <a:solidFill>
                  <a:srgbClr val="0000FF"/>
                </a:solidFill>
                <a:latin typeface="Twentieth Century"/>
                <a:ea typeface="Twentieth Century"/>
                <a:cs typeface="Twentieth Century"/>
                <a:sym typeface="Twentieth Century"/>
              </a:defRPr>
            </a:lvl2pPr>
            <a:lvl3pPr indent="-323850" lvl="2" marL="1371600" marR="0" rtl="0" algn="l">
              <a:lnSpc>
                <a:spcPct val="100000"/>
              </a:lnSpc>
              <a:spcBef>
                <a:spcPts val="500"/>
              </a:spcBef>
              <a:spcAft>
                <a:spcPts val="0"/>
              </a:spcAft>
              <a:buClr>
                <a:schemeClr val="accent2"/>
              </a:buClr>
              <a:buSzPts val="1500"/>
              <a:buFont typeface="Noto Sans Symbols"/>
              <a:buChar char="■"/>
              <a:defRPr b="0" i="0" sz="2000" u="none" cap="none" strike="noStrike">
                <a:solidFill>
                  <a:schemeClr val="dk1"/>
                </a:solidFill>
                <a:latin typeface="Twentieth Century"/>
                <a:ea typeface="Twentieth Century"/>
                <a:cs typeface="Twentieth Century"/>
                <a:sym typeface="Twentieth Century"/>
              </a:defRPr>
            </a:lvl3pPr>
            <a:lvl4pPr indent="-314325" lvl="3" marL="1828800" marR="0" rtl="0" algn="l">
              <a:lnSpc>
                <a:spcPct val="100000"/>
              </a:lnSpc>
              <a:spcBef>
                <a:spcPts val="400"/>
              </a:spcBef>
              <a:spcAft>
                <a:spcPts val="0"/>
              </a:spcAft>
              <a:buClr>
                <a:srgbClr val="6BB1C9"/>
              </a:buClr>
              <a:buSzPts val="1350"/>
              <a:buFont typeface="Noto Sans Symbols"/>
              <a:buChar char="■"/>
              <a:defRPr b="0" i="0" sz="1800" u="none" cap="none" strike="noStrike">
                <a:solidFill>
                  <a:schemeClr val="dk1"/>
                </a:solidFill>
                <a:latin typeface="Twentieth Century"/>
                <a:ea typeface="Twentieth Century"/>
                <a:cs typeface="Twentieth Century"/>
                <a:sym typeface="Twentieth Century"/>
              </a:defRPr>
            </a:lvl4pPr>
            <a:lvl5pPr indent="-302895" lvl="4" marL="2286000" marR="0" rtl="0" algn="l">
              <a:lnSpc>
                <a:spcPct val="100000"/>
              </a:lnSpc>
              <a:spcBef>
                <a:spcPts val="400"/>
              </a:spcBef>
              <a:spcAft>
                <a:spcPts val="0"/>
              </a:spcAft>
              <a:buClr>
                <a:srgbClr val="6585CF"/>
              </a:buClr>
              <a:buSzPts val="1170"/>
              <a:buFont typeface="Noto Sans Symbols"/>
              <a:buChar char="■"/>
              <a:defRPr b="0" i="0" sz="1800" u="none" cap="none" strike="noStrike">
                <a:solidFill>
                  <a:schemeClr val="dk1"/>
                </a:solidFill>
                <a:latin typeface="Twentieth Century"/>
                <a:ea typeface="Twentieth Century"/>
                <a:cs typeface="Twentieth Century"/>
                <a:sym typeface="Twentieth Century"/>
              </a:defRPr>
            </a:lvl5pPr>
            <a:lvl6pPr indent="-342900" lvl="5" marL="2743200" marR="0" rtl="0" algn="l">
              <a:lnSpc>
                <a:spcPct val="100000"/>
              </a:lnSpc>
              <a:spcBef>
                <a:spcPts val="360"/>
              </a:spcBef>
              <a:spcAft>
                <a:spcPts val="0"/>
              </a:spcAft>
              <a:buClr>
                <a:schemeClr val="accent1"/>
              </a:buClr>
              <a:buSzPts val="1800"/>
              <a:buFont typeface="Noto Sans Symbols"/>
              <a:buChar char="▪"/>
              <a:defRPr b="0" i="0" sz="1800" u="none" cap="none" strike="noStrike">
                <a:solidFill>
                  <a:schemeClr val="dk1"/>
                </a:solidFill>
                <a:latin typeface="Twentieth Century"/>
                <a:ea typeface="Twentieth Century"/>
                <a:cs typeface="Twentieth Century"/>
                <a:sym typeface="Twentieth Century"/>
              </a:defRPr>
            </a:lvl6pPr>
            <a:lvl7pPr indent="-342900" lvl="6" marL="3200400" marR="0" rtl="0" algn="l">
              <a:lnSpc>
                <a:spcPct val="100000"/>
              </a:lnSpc>
              <a:spcBef>
                <a:spcPts val="360"/>
              </a:spcBef>
              <a:spcAft>
                <a:spcPts val="0"/>
              </a:spcAft>
              <a:buClr>
                <a:schemeClr val="accent2"/>
              </a:buClr>
              <a:buSzPts val="1800"/>
              <a:buFont typeface="Noto Sans Symbols"/>
              <a:buChar char="▪"/>
              <a:defRPr b="0" i="0" sz="1800" u="none" cap="none" strike="noStrike">
                <a:solidFill>
                  <a:schemeClr val="dk1"/>
                </a:solidFill>
                <a:latin typeface="Twentieth Century"/>
                <a:ea typeface="Twentieth Century"/>
                <a:cs typeface="Twentieth Century"/>
                <a:sym typeface="Twentieth Century"/>
              </a:defRPr>
            </a:lvl7pPr>
            <a:lvl8pPr indent="-342900" lvl="7" marL="3657600" marR="0" rtl="0" algn="l">
              <a:lnSpc>
                <a:spcPct val="100000"/>
              </a:lnSpc>
              <a:spcBef>
                <a:spcPts val="360"/>
              </a:spcBef>
              <a:spcAft>
                <a:spcPts val="0"/>
              </a:spcAft>
              <a:buClr>
                <a:schemeClr val="accent3"/>
              </a:buClr>
              <a:buSzPts val="1800"/>
              <a:buFont typeface="Noto Sans Symbols"/>
              <a:buChar char="▪"/>
              <a:defRPr b="0" i="0" sz="1800" u="none" cap="none" strike="noStrike">
                <a:solidFill>
                  <a:schemeClr val="dk1"/>
                </a:solidFill>
                <a:latin typeface="Twentieth Century"/>
                <a:ea typeface="Twentieth Century"/>
                <a:cs typeface="Twentieth Century"/>
                <a:sym typeface="Twentieth Century"/>
              </a:defRPr>
            </a:lvl8pPr>
            <a:lvl9pPr indent="-342900" lvl="8" marL="4114800" marR="0" rtl="0" algn="l">
              <a:lnSpc>
                <a:spcPct val="100000"/>
              </a:lnSpc>
              <a:spcBef>
                <a:spcPts val="360"/>
              </a:spcBef>
              <a:spcAft>
                <a:spcPts val="0"/>
              </a:spcAft>
              <a:buClr>
                <a:schemeClr val="accent4"/>
              </a:buClr>
              <a:buSzPts val="1800"/>
              <a:buFont typeface="Noto Sans Symbols"/>
              <a:buChar char="▪"/>
              <a:defRPr b="0" i="0" sz="1800" u="none" cap="none" strike="noStrike">
                <a:solidFill>
                  <a:schemeClr val="dk1"/>
                </a:solidFill>
                <a:latin typeface="Twentieth Century"/>
                <a:ea typeface="Twentieth Century"/>
                <a:cs typeface="Twentieth Century"/>
                <a:sym typeface="Twentieth Century"/>
              </a:defRPr>
            </a:lvl9pPr>
          </a:lstStyle>
          <a:p/>
        </p:txBody>
      </p:sp>
      <p:sp>
        <p:nvSpPr>
          <p:cNvPr id="30" name="Google Shape;30;p65"/>
          <p:cNvSpPr txBox="1"/>
          <p:nvPr>
            <p:ph idx="10" type="dt"/>
          </p:nvPr>
        </p:nvSpPr>
        <p:spPr>
          <a:xfrm>
            <a:off x="6096000" y="6248400"/>
            <a:ext cx="26670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1" sz="1400" u="none" cap="none" strike="noStrike">
                <a:solidFill>
                  <a:schemeClr val="dk2"/>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1" sz="24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1" sz="24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1" sz="24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1" sz="24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1" sz="24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1" sz="24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1" sz="24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1" sz="2400" u="none" cap="none" strike="noStrike">
                <a:solidFill>
                  <a:schemeClr val="dk1"/>
                </a:solidFill>
                <a:latin typeface="Arial"/>
                <a:ea typeface="Arial"/>
                <a:cs typeface="Arial"/>
                <a:sym typeface="Arial"/>
              </a:defRPr>
            </a:lvl9pPr>
          </a:lstStyle>
          <a:p/>
        </p:txBody>
      </p:sp>
      <p:sp>
        <p:nvSpPr>
          <p:cNvPr id="31" name="Google Shape;31;p65"/>
          <p:cNvSpPr txBox="1"/>
          <p:nvPr>
            <p:ph idx="11" type="ftr"/>
          </p:nvPr>
        </p:nvSpPr>
        <p:spPr>
          <a:xfrm>
            <a:off x="609600" y="6248400"/>
            <a:ext cx="5421313" cy="365125"/>
          </a:xfrm>
          <a:prstGeom prst="rect">
            <a:avLst/>
          </a:prstGeom>
          <a:noFill/>
          <a:ln>
            <a:noFill/>
          </a:ln>
        </p:spPr>
        <p:txBody>
          <a:bodyPr anchorCtr="0" anchor="ctr"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1" sz="1100" u="none" cap="none" strike="noStrike">
                <a:solidFill>
                  <a:schemeClr val="dk2"/>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1" sz="24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1" sz="24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1" sz="24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1" sz="24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1" sz="24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1" sz="24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1" sz="24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1" sz="2400" u="none" cap="none" strike="noStrike">
                <a:solidFill>
                  <a:schemeClr val="dk1"/>
                </a:solidFill>
                <a:latin typeface="Arial"/>
                <a:ea typeface="Arial"/>
                <a:cs typeface="Arial"/>
                <a:sym typeface="Arial"/>
              </a:defRPr>
            </a:lvl9pPr>
          </a:lstStyle>
          <a:p/>
        </p:txBody>
      </p:sp>
      <p:sp>
        <p:nvSpPr>
          <p:cNvPr id="32" name="Google Shape;32;p65"/>
          <p:cNvSpPr/>
          <p:nvPr/>
        </p:nvSpPr>
        <p:spPr>
          <a:xfrm>
            <a:off x="0" y="1235075"/>
            <a:ext cx="9144000" cy="319088"/>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1" sz="2400" u="none" cap="none" strike="noStrike">
              <a:solidFill>
                <a:schemeClr val="lt1"/>
              </a:solidFill>
              <a:latin typeface="Arial"/>
              <a:ea typeface="Arial"/>
              <a:cs typeface="Arial"/>
              <a:sym typeface="Arial"/>
            </a:endParaRPr>
          </a:p>
        </p:txBody>
      </p:sp>
      <p:sp>
        <p:nvSpPr>
          <p:cNvPr id="33" name="Google Shape;33;p65"/>
          <p:cNvSpPr/>
          <p:nvPr/>
        </p:nvSpPr>
        <p:spPr>
          <a:xfrm>
            <a:off x="0" y="1279525"/>
            <a:ext cx="533400" cy="2286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1" sz="2400" u="none" cap="none" strike="noStrike">
              <a:solidFill>
                <a:schemeClr val="lt1"/>
              </a:solidFill>
              <a:latin typeface="Arial"/>
              <a:ea typeface="Arial"/>
              <a:cs typeface="Arial"/>
              <a:sym typeface="Arial"/>
            </a:endParaRPr>
          </a:p>
        </p:txBody>
      </p:sp>
      <p:sp>
        <p:nvSpPr>
          <p:cNvPr id="34" name="Google Shape;34;p65"/>
          <p:cNvSpPr/>
          <p:nvPr/>
        </p:nvSpPr>
        <p:spPr>
          <a:xfrm>
            <a:off x="590550" y="1279525"/>
            <a:ext cx="8553450" cy="2286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1" sz="2400" u="none" cap="none" strike="noStrike">
              <a:solidFill>
                <a:schemeClr val="lt1"/>
              </a:solidFill>
              <a:latin typeface="Arial"/>
              <a:ea typeface="Arial"/>
              <a:cs typeface="Arial"/>
              <a:sym typeface="Arial"/>
            </a:endParaRPr>
          </a:p>
        </p:txBody>
      </p:sp>
      <p:sp>
        <p:nvSpPr>
          <p:cNvPr id="35" name="Google Shape;35;p65"/>
          <p:cNvSpPr txBox="1"/>
          <p:nvPr>
            <p:ph idx="12" type="sldNum"/>
          </p:nvPr>
        </p:nvSpPr>
        <p:spPr>
          <a:xfrm>
            <a:off x="0" y="1271588"/>
            <a:ext cx="533400" cy="244475"/>
          </a:xfrm>
          <a:prstGeom prst="rect">
            <a:avLst/>
          </a:prstGeom>
          <a:noFill/>
          <a:ln>
            <a:noFill/>
          </a:ln>
        </p:spPr>
        <p:txBody>
          <a:bodyPr anchorCtr="0" anchor="ctr" bIns="45700" lIns="91425" spcFirstLastPara="1" rIns="91425" wrap="square" tIns="45700">
            <a:normAutofit/>
          </a:bodyPr>
          <a:lstStyle>
            <a:lvl1pPr indent="0" lvl="0" marL="0" marR="0" rtl="0" algn="ctr">
              <a:lnSpc>
                <a:spcPct val="100000"/>
              </a:lnSpc>
              <a:spcBef>
                <a:spcPts val="0"/>
              </a:spcBef>
              <a:spcAft>
                <a:spcPts val="0"/>
              </a:spcAft>
              <a:buClr>
                <a:srgbClr val="000000"/>
              </a:buClr>
              <a:buSzPts val="1400"/>
              <a:buFont typeface="Arial"/>
              <a:buNone/>
              <a:defRPr b="1" i="1" sz="1400" u="none" cap="none" strike="noStrike">
                <a:solidFill>
                  <a:srgbClr val="FFFFFF"/>
                </a:solidFill>
                <a:latin typeface="Arial"/>
                <a:ea typeface="Arial"/>
                <a:cs typeface="Arial"/>
                <a:sym typeface="Arial"/>
              </a:defRPr>
            </a:lvl1pPr>
            <a:lvl2pPr indent="0" lvl="1" marL="0" marR="0" rtl="0" algn="ctr">
              <a:lnSpc>
                <a:spcPct val="100000"/>
              </a:lnSpc>
              <a:spcBef>
                <a:spcPts val="0"/>
              </a:spcBef>
              <a:spcAft>
                <a:spcPts val="0"/>
              </a:spcAft>
              <a:buClr>
                <a:srgbClr val="000000"/>
              </a:buClr>
              <a:buSzPts val="1400"/>
              <a:buFont typeface="Arial"/>
              <a:buNone/>
              <a:defRPr b="1" i="1" sz="1400" u="none" cap="none" strike="noStrike">
                <a:solidFill>
                  <a:srgbClr val="FFFFFF"/>
                </a:solidFill>
                <a:latin typeface="Arial"/>
                <a:ea typeface="Arial"/>
                <a:cs typeface="Arial"/>
                <a:sym typeface="Arial"/>
              </a:defRPr>
            </a:lvl2pPr>
            <a:lvl3pPr indent="0" lvl="2" marL="0" marR="0" rtl="0" algn="ctr">
              <a:lnSpc>
                <a:spcPct val="100000"/>
              </a:lnSpc>
              <a:spcBef>
                <a:spcPts val="0"/>
              </a:spcBef>
              <a:spcAft>
                <a:spcPts val="0"/>
              </a:spcAft>
              <a:buClr>
                <a:srgbClr val="000000"/>
              </a:buClr>
              <a:buSzPts val="1400"/>
              <a:buFont typeface="Arial"/>
              <a:buNone/>
              <a:defRPr b="1" i="1" sz="1400" u="none" cap="none" strike="noStrike">
                <a:solidFill>
                  <a:srgbClr val="FFFFFF"/>
                </a:solidFill>
                <a:latin typeface="Arial"/>
                <a:ea typeface="Arial"/>
                <a:cs typeface="Arial"/>
                <a:sym typeface="Arial"/>
              </a:defRPr>
            </a:lvl3pPr>
            <a:lvl4pPr indent="0" lvl="3" marL="0" marR="0" rtl="0" algn="ctr">
              <a:lnSpc>
                <a:spcPct val="100000"/>
              </a:lnSpc>
              <a:spcBef>
                <a:spcPts val="0"/>
              </a:spcBef>
              <a:spcAft>
                <a:spcPts val="0"/>
              </a:spcAft>
              <a:buClr>
                <a:srgbClr val="000000"/>
              </a:buClr>
              <a:buSzPts val="1400"/>
              <a:buFont typeface="Arial"/>
              <a:buNone/>
              <a:defRPr b="1" i="1" sz="1400" u="none" cap="none" strike="noStrike">
                <a:solidFill>
                  <a:srgbClr val="FFFFFF"/>
                </a:solidFill>
                <a:latin typeface="Arial"/>
                <a:ea typeface="Arial"/>
                <a:cs typeface="Arial"/>
                <a:sym typeface="Arial"/>
              </a:defRPr>
            </a:lvl4pPr>
            <a:lvl5pPr indent="0" lvl="4" marL="0" marR="0" rtl="0" algn="ctr">
              <a:lnSpc>
                <a:spcPct val="100000"/>
              </a:lnSpc>
              <a:spcBef>
                <a:spcPts val="0"/>
              </a:spcBef>
              <a:spcAft>
                <a:spcPts val="0"/>
              </a:spcAft>
              <a:buClr>
                <a:srgbClr val="000000"/>
              </a:buClr>
              <a:buSzPts val="1400"/>
              <a:buFont typeface="Arial"/>
              <a:buNone/>
              <a:defRPr b="1" i="1" sz="1400" u="none" cap="none" strike="noStrike">
                <a:solidFill>
                  <a:srgbClr val="FFFFFF"/>
                </a:solidFill>
                <a:latin typeface="Arial"/>
                <a:ea typeface="Arial"/>
                <a:cs typeface="Arial"/>
                <a:sym typeface="Arial"/>
              </a:defRPr>
            </a:lvl5pPr>
            <a:lvl6pPr indent="0" lvl="5" marL="0" marR="0" rtl="0" algn="ctr">
              <a:lnSpc>
                <a:spcPct val="100000"/>
              </a:lnSpc>
              <a:spcBef>
                <a:spcPts val="0"/>
              </a:spcBef>
              <a:spcAft>
                <a:spcPts val="0"/>
              </a:spcAft>
              <a:buClr>
                <a:srgbClr val="000000"/>
              </a:buClr>
              <a:buSzPts val="1400"/>
              <a:buFont typeface="Arial"/>
              <a:buNone/>
              <a:defRPr b="1" i="1" sz="1400" u="none" cap="none" strike="noStrike">
                <a:solidFill>
                  <a:srgbClr val="FFFFFF"/>
                </a:solidFill>
                <a:latin typeface="Arial"/>
                <a:ea typeface="Arial"/>
                <a:cs typeface="Arial"/>
                <a:sym typeface="Arial"/>
              </a:defRPr>
            </a:lvl6pPr>
            <a:lvl7pPr indent="0" lvl="6" marL="0" marR="0" rtl="0" algn="ctr">
              <a:lnSpc>
                <a:spcPct val="100000"/>
              </a:lnSpc>
              <a:spcBef>
                <a:spcPts val="0"/>
              </a:spcBef>
              <a:spcAft>
                <a:spcPts val="0"/>
              </a:spcAft>
              <a:buClr>
                <a:srgbClr val="000000"/>
              </a:buClr>
              <a:buSzPts val="1400"/>
              <a:buFont typeface="Arial"/>
              <a:buNone/>
              <a:defRPr b="1" i="1" sz="1400" u="none" cap="none" strike="noStrike">
                <a:solidFill>
                  <a:srgbClr val="FFFFFF"/>
                </a:solidFill>
                <a:latin typeface="Arial"/>
                <a:ea typeface="Arial"/>
                <a:cs typeface="Arial"/>
                <a:sym typeface="Arial"/>
              </a:defRPr>
            </a:lvl7pPr>
            <a:lvl8pPr indent="0" lvl="7" marL="0" marR="0" rtl="0" algn="ctr">
              <a:lnSpc>
                <a:spcPct val="100000"/>
              </a:lnSpc>
              <a:spcBef>
                <a:spcPts val="0"/>
              </a:spcBef>
              <a:spcAft>
                <a:spcPts val="0"/>
              </a:spcAft>
              <a:buClr>
                <a:srgbClr val="000000"/>
              </a:buClr>
              <a:buSzPts val="1400"/>
              <a:buFont typeface="Arial"/>
              <a:buNone/>
              <a:defRPr b="1" i="1" sz="1400" u="none" cap="none" strike="noStrike">
                <a:solidFill>
                  <a:srgbClr val="FFFFFF"/>
                </a:solidFill>
                <a:latin typeface="Arial"/>
                <a:ea typeface="Arial"/>
                <a:cs typeface="Arial"/>
                <a:sym typeface="Arial"/>
              </a:defRPr>
            </a:lvl8pPr>
            <a:lvl9pPr indent="0" lvl="8" marL="0" marR="0" rtl="0" algn="ctr">
              <a:lnSpc>
                <a:spcPct val="100000"/>
              </a:lnSpc>
              <a:spcBef>
                <a:spcPts val="0"/>
              </a:spcBef>
              <a:spcAft>
                <a:spcPts val="0"/>
              </a:spcAft>
              <a:buClr>
                <a:srgbClr val="000000"/>
              </a:buClr>
              <a:buSzPts val="1400"/>
              <a:buFont typeface="Arial"/>
              <a:buNone/>
              <a:defRPr b="1" i="1" sz="1400" u="none" cap="none" strike="noStrike">
                <a:solidFill>
                  <a:srgbClr val="FFFFFF"/>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51"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 id="2147483660" r:id="rId10"/>
    <p:sldLayoutId id="2147483661" r:id="rId11"/>
    <p:sldLayoutId id="2147483662" r:id="rId12"/>
  </p:sldLayoutIdLst>
  <p:transition>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25.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0.xml"/><Relationship Id="rId3" Type="http://schemas.openxmlformats.org/officeDocument/2006/relationships/image" Target="../media/image44.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1.xml"/><Relationship Id="rId3" Type="http://schemas.openxmlformats.org/officeDocument/2006/relationships/image" Target="../media/image60.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2.xml"/><Relationship Id="rId3" Type="http://schemas.openxmlformats.org/officeDocument/2006/relationships/image" Target="../media/image62.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4.xml"/><Relationship Id="rId3" Type="http://schemas.openxmlformats.org/officeDocument/2006/relationships/image" Target="../media/image72.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8.xml"/><Relationship Id="rId3" Type="http://schemas.openxmlformats.org/officeDocument/2006/relationships/image" Target="../media/image67.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2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2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2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2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2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2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2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2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4.png"/><Relationship Id="rId4" Type="http://schemas.openxmlformats.org/officeDocument/2006/relationships/image" Target="../media/image25.png"/><Relationship Id="rId5" Type="http://schemas.openxmlformats.org/officeDocument/2006/relationships/image" Target="../media/image4.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2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hyperlink" Target="http://www.iana.org/assignments/protocol-numbers/protocol-numbers.xhtml" TargetMode="External"/><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 Id="rId3" Type="http://schemas.openxmlformats.org/officeDocument/2006/relationships/image" Target="../media/image2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 Id="rId3" Type="http://schemas.openxmlformats.org/officeDocument/2006/relationships/image" Target="../media/image2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 Id="rId3" Type="http://schemas.openxmlformats.org/officeDocument/2006/relationships/image" Target="../media/image2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 Id="rId3" Type="http://schemas.openxmlformats.org/officeDocument/2006/relationships/image" Target="../media/image2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 Id="rId3" Type="http://schemas.openxmlformats.org/officeDocument/2006/relationships/image" Target="../media/image3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5.png"/><Relationship Id="rId4" Type="http://schemas.openxmlformats.org/officeDocument/2006/relationships/image" Target="../media/image3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25.png"/><Relationship Id="rId4" Type="http://schemas.openxmlformats.org/officeDocument/2006/relationships/image" Target="../media/image3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2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32.png"/><Relationship Id="rId4" Type="http://schemas.openxmlformats.org/officeDocument/2006/relationships/image" Target="../media/image2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32.png"/><Relationship Id="rId4" Type="http://schemas.openxmlformats.org/officeDocument/2006/relationships/image" Target="../media/image25.png"/><Relationship Id="rId5" Type="http://schemas.openxmlformats.org/officeDocument/2006/relationships/image" Target="../media/image37.png"/><Relationship Id="rId6" Type="http://schemas.openxmlformats.org/officeDocument/2006/relationships/image" Target="../media/image1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45.png"/><Relationship Id="rId4" Type="http://schemas.openxmlformats.org/officeDocument/2006/relationships/image" Target="../media/image3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45.png"/><Relationship Id="rId4" Type="http://schemas.openxmlformats.org/officeDocument/2006/relationships/image" Target="../media/image3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45.png"/><Relationship Id="rId4" Type="http://schemas.openxmlformats.org/officeDocument/2006/relationships/image" Target="../media/image3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36.gi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38.png"/><Relationship Id="rId4" Type="http://schemas.openxmlformats.org/officeDocument/2006/relationships/image" Target="../media/image42.gi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71.png"/></Relationships>
</file>

<file path=ppt/slides/_rels/slide4.xml.rels><?xml version="1.0" encoding="UTF-8" standalone="yes"?><Relationships xmlns="http://schemas.openxmlformats.org/package/2006/relationships"><Relationship Id="rId20" Type="http://schemas.openxmlformats.org/officeDocument/2006/relationships/image" Target="../media/image16.png"/><Relationship Id="rId11" Type="http://schemas.openxmlformats.org/officeDocument/2006/relationships/image" Target="../media/image2.png"/><Relationship Id="rId22" Type="http://schemas.openxmlformats.org/officeDocument/2006/relationships/image" Target="../media/image29.png"/><Relationship Id="rId10" Type="http://schemas.openxmlformats.org/officeDocument/2006/relationships/image" Target="../media/image12.png"/><Relationship Id="rId21" Type="http://schemas.openxmlformats.org/officeDocument/2006/relationships/image" Target="../media/image14.png"/><Relationship Id="rId13" Type="http://schemas.openxmlformats.org/officeDocument/2006/relationships/image" Target="../media/image10.png"/><Relationship Id="rId12" Type="http://schemas.openxmlformats.org/officeDocument/2006/relationships/image" Target="../media/image11.png"/><Relationship Id="rId23" Type="http://schemas.openxmlformats.org/officeDocument/2006/relationships/image" Target="../media/image25.png"/><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3.png"/><Relationship Id="rId4" Type="http://schemas.openxmlformats.org/officeDocument/2006/relationships/image" Target="../media/image6.png"/><Relationship Id="rId9" Type="http://schemas.openxmlformats.org/officeDocument/2006/relationships/image" Target="../media/image19.png"/><Relationship Id="rId15" Type="http://schemas.openxmlformats.org/officeDocument/2006/relationships/image" Target="../media/image9.png"/><Relationship Id="rId14" Type="http://schemas.openxmlformats.org/officeDocument/2006/relationships/image" Target="../media/image23.png"/><Relationship Id="rId17" Type="http://schemas.openxmlformats.org/officeDocument/2006/relationships/image" Target="../media/image28.png"/><Relationship Id="rId16" Type="http://schemas.openxmlformats.org/officeDocument/2006/relationships/image" Target="../media/image22.png"/><Relationship Id="rId5" Type="http://schemas.openxmlformats.org/officeDocument/2006/relationships/image" Target="../media/image27.png"/><Relationship Id="rId19" Type="http://schemas.openxmlformats.org/officeDocument/2006/relationships/image" Target="../media/image15.png"/><Relationship Id="rId6" Type="http://schemas.openxmlformats.org/officeDocument/2006/relationships/image" Target="../media/image8.png"/><Relationship Id="rId18" Type="http://schemas.openxmlformats.org/officeDocument/2006/relationships/image" Target="../media/image34.png"/><Relationship Id="rId7" Type="http://schemas.openxmlformats.org/officeDocument/2006/relationships/image" Target="../media/image20.png"/><Relationship Id="rId8" Type="http://schemas.openxmlformats.org/officeDocument/2006/relationships/image" Target="../media/image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4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4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5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5.xml"/><Relationship Id="rId3" Type="http://schemas.openxmlformats.org/officeDocument/2006/relationships/image" Target="../media/image25.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6.xml"/><Relationship Id="rId3" Type="http://schemas.openxmlformats.org/officeDocument/2006/relationships/image" Target="../media/image25.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7.xml"/><Relationship Id="rId3" Type="http://schemas.openxmlformats.org/officeDocument/2006/relationships/image" Target="../media/image25.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8.xml"/><Relationship Id="rId3" Type="http://schemas.openxmlformats.org/officeDocument/2006/relationships/image" Target="../media/image25.png"/><Relationship Id="rId4" Type="http://schemas.openxmlformats.org/officeDocument/2006/relationships/image" Target="../media/image54.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9.xml"/><Relationship Id="rId3" Type="http://schemas.openxmlformats.org/officeDocument/2006/relationships/image" Target="../media/image2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25.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0.xml"/><Relationship Id="rId3" Type="http://schemas.openxmlformats.org/officeDocument/2006/relationships/image" Target="../media/image40.png"/><Relationship Id="rId4" Type="http://schemas.openxmlformats.org/officeDocument/2006/relationships/image" Target="../media/image25.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1.xml"/><Relationship Id="rId3" Type="http://schemas.openxmlformats.org/officeDocument/2006/relationships/image" Target="../media/image25.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2.xml"/><Relationship Id="rId3" Type="http://schemas.openxmlformats.org/officeDocument/2006/relationships/image" Target="../media/image25.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3.xml"/><Relationship Id="rId3" Type="http://schemas.openxmlformats.org/officeDocument/2006/relationships/image" Target="../media/image25.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4.xml"/><Relationship Id="rId3" Type="http://schemas.openxmlformats.org/officeDocument/2006/relationships/image" Target="../media/image52.png"/><Relationship Id="rId4" Type="http://schemas.openxmlformats.org/officeDocument/2006/relationships/image" Target="../media/image41.png"/><Relationship Id="rId5" Type="http://schemas.openxmlformats.org/officeDocument/2006/relationships/image" Target="../media/image25.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5.xml"/><Relationship Id="rId3" Type="http://schemas.openxmlformats.org/officeDocument/2006/relationships/image" Target="../media/image25.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6.xml"/><Relationship Id="rId3" Type="http://schemas.openxmlformats.org/officeDocument/2006/relationships/image" Target="../media/image25.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7.xml"/><Relationship Id="rId3" Type="http://schemas.openxmlformats.org/officeDocument/2006/relationships/image" Target="../media/image25.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8.xml"/><Relationship Id="rId3" Type="http://schemas.openxmlformats.org/officeDocument/2006/relationships/image" Target="../media/image25.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9.xml"/><Relationship Id="rId3" Type="http://schemas.openxmlformats.org/officeDocument/2006/relationships/image" Target="../media/image25.png"/><Relationship Id="rId4" Type="http://schemas.openxmlformats.org/officeDocument/2006/relationships/image" Target="../media/image3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25.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0.xml"/><Relationship Id="rId3" Type="http://schemas.openxmlformats.org/officeDocument/2006/relationships/image" Target="../media/image25.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25.png"/><Relationship Id="rId4" Type="http://schemas.openxmlformats.org/officeDocument/2006/relationships/image" Target="../media/image32.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2.xml"/><Relationship Id="rId3" Type="http://schemas.openxmlformats.org/officeDocument/2006/relationships/image" Target="../media/image25.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3.xml"/><Relationship Id="rId3" Type="http://schemas.openxmlformats.org/officeDocument/2006/relationships/image" Target="../media/image48.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 Id="rId3" Type="http://schemas.openxmlformats.org/officeDocument/2006/relationships/image" Target="../media/image44.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 Id="rId3" Type="http://schemas.openxmlformats.org/officeDocument/2006/relationships/image" Target="../media/image43.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 Id="rId3" Type="http://schemas.openxmlformats.org/officeDocument/2006/relationships/image" Target="../media/image3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25.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 Id="rId3" Type="http://schemas.openxmlformats.org/officeDocument/2006/relationships/image" Target="../media/image74.png"/><Relationship Id="rId4" Type="http://schemas.openxmlformats.org/officeDocument/2006/relationships/image" Target="../media/image73.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 Id="rId3" Type="http://schemas.openxmlformats.org/officeDocument/2006/relationships/image" Target="../media/image58.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 Id="rId3" Type="http://schemas.openxmlformats.org/officeDocument/2006/relationships/image" Target="../media/image51.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 Id="rId3" Type="http://schemas.openxmlformats.org/officeDocument/2006/relationships/image" Target="../media/image56.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 Id="rId3" Type="http://schemas.openxmlformats.org/officeDocument/2006/relationships/image" Target="../media/image66.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 Id="rId3" Type="http://schemas.openxmlformats.org/officeDocument/2006/relationships/image" Target="../media/image53.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 Id="rId3" Type="http://schemas.openxmlformats.org/officeDocument/2006/relationships/image" Target="../media/image64.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5.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 Id="rId3" Type="http://schemas.openxmlformats.org/officeDocument/2006/relationships/image" Target="../media/image55.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 Id="rId3" Type="http://schemas.openxmlformats.org/officeDocument/2006/relationships/image" Target="../media/image65.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5.xml"/><Relationship Id="rId3" Type="http://schemas.openxmlformats.org/officeDocument/2006/relationships/image" Target="../media/image61.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6.xml"/><Relationship Id="rId3" Type="http://schemas.openxmlformats.org/officeDocument/2006/relationships/image" Target="../media/image63.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7.xml"/><Relationship Id="rId3" Type="http://schemas.openxmlformats.org/officeDocument/2006/relationships/image" Target="../media/image44.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9.xml"/><Relationship Id="rId3" Type="http://schemas.openxmlformats.org/officeDocument/2006/relationships/image" Target="../media/image6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25.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4.xml"/><Relationship Id="rId3" Type="http://schemas.openxmlformats.org/officeDocument/2006/relationships/image" Target="../media/image68.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6.xml"/><Relationship Id="rId3" Type="http://schemas.openxmlformats.org/officeDocument/2006/relationships/image" Target="../media/image44.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7.xml"/><Relationship Id="rId3" Type="http://schemas.openxmlformats.org/officeDocument/2006/relationships/image" Target="../media/image59.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1"/>
          <p:cNvSpPr txBox="1"/>
          <p:nvPr>
            <p:ph idx="1" type="subTitle"/>
          </p:nvPr>
        </p:nvSpPr>
        <p:spPr>
          <a:xfrm>
            <a:off x="2362200" y="2438400"/>
            <a:ext cx="6400800" cy="2133600"/>
          </a:xfrm>
          <a:prstGeom prst="rect">
            <a:avLst/>
          </a:prstGeom>
          <a:noFill/>
          <a:ln>
            <a:noFill/>
          </a:ln>
        </p:spPr>
        <p:txBody>
          <a:bodyPr anchorCtr="0" anchor="ctr" bIns="45700" lIns="91425" spcFirstLastPara="1" rIns="91425" wrap="square" tIns="45700">
            <a:normAutofit/>
          </a:bodyPr>
          <a:lstStyle/>
          <a:p>
            <a:pPr indent="0" lvl="0" marL="0" rtl="0" algn="l">
              <a:lnSpc>
                <a:spcPct val="110000"/>
              </a:lnSpc>
              <a:spcBef>
                <a:spcPts val="0"/>
              </a:spcBef>
              <a:spcAft>
                <a:spcPts val="0"/>
              </a:spcAft>
              <a:buClr>
                <a:schemeClr val="lt1"/>
              </a:buClr>
              <a:buSzPts val="1140"/>
              <a:buNone/>
            </a:pPr>
            <a:r>
              <a:rPr lang="en-US" sz="1900">
                <a:solidFill>
                  <a:schemeClr val="lt1"/>
                </a:solidFill>
              </a:rPr>
              <a:t>Computer Communications and Networks</a:t>
            </a:r>
            <a:endParaRPr/>
          </a:p>
          <a:p>
            <a:pPr indent="0" lvl="0" marL="0" rtl="0" algn="l">
              <a:lnSpc>
                <a:spcPct val="110000"/>
              </a:lnSpc>
              <a:spcBef>
                <a:spcPts val="0"/>
              </a:spcBef>
              <a:spcAft>
                <a:spcPts val="0"/>
              </a:spcAft>
              <a:buClr>
                <a:schemeClr val="lt1"/>
              </a:buClr>
              <a:buSzPts val="1140"/>
              <a:buNone/>
            </a:pPr>
            <a:r>
              <a:rPr lang="en-US" sz="1900">
                <a:solidFill>
                  <a:schemeClr val="lt1"/>
                </a:solidFill>
              </a:rPr>
              <a:t>ITCS 6166/8166</a:t>
            </a:r>
            <a:endParaRPr/>
          </a:p>
          <a:p>
            <a:pPr indent="0" lvl="0" marL="0" rtl="0" algn="l">
              <a:lnSpc>
                <a:spcPct val="80000"/>
              </a:lnSpc>
              <a:spcBef>
                <a:spcPts val="700"/>
              </a:spcBef>
              <a:spcAft>
                <a:spcPts val="0"/>
              </a:spcAft>
              <a:buSzPts val="1140"/>
              <a:buNone/>
            </a:pPr>
            <a:r>
              <a:t/>
            </a:r>
            <a:endParaRPr sz="1900">
              <a:solidFill>
                <a:schemeClr val="lt1"/>
              </a:solidFill>
            </a:endParaRPr>
          </a:p>
          <a:p>
            <a:pPr indent="0" lvl="0" marL="0" rtl="0" algn="l">
              <a:lnSpc>
                <a:spcPct val="80000"/>
              </a:lnSpc>
              <a:spcBef>
                <a:spcPts val="700"/>
              </a:spcBef>
              <a:spcAft>
                <a:spcPts val="0"/>
              </a:spcAft>
              <a:buSzPts val="1200"/>
              <a:buNone/>
            </a:pPr>
            <a:r>
              <a:rPr lang="en-US" sz="2000">
                <a:solidFill>
                  <a:schemeClr val="lt1"/>
                </a:solidFill>
              </a:rPr>
              <a:t>Dr. Dewan Tanvir Ahmed</a:t>
            </a:r>
            <a:endParaRPr/>
          </a:p>
          <a:p>
            <a:pPr indent="0" lvl="0" marL="0" rtl="0" algn="l">
              <a:lnSpc>
                <a:spcPct val="80000"/>
              </a:lnSpc>
              <a:spcBef>
                <a:spcPts val="700"/>
              </a:spcBef>
              <a:spcAft>
                <a:spcPts val="0"/>
              </a:spcAft>
              <a:buSzPts val="1140"/>
              <a:buNone/>
            </a:pPr>
            <a:r>
              <a:rPr lang="en-US" sz="1900">
                <a:solidFill>
                  <a:schemeClr val="lt1"/>
                </a:solidFill>
              </a:rPr>
              <a:t>Department of Computer Science</a:t>
            </a:r>
            <a:endParaRPr/>
          </a:p>
          <a:p>
            <a:pPr indent="0" lvl="0" marL="0" rtl="0" algn="l">
              <a:lnSpc>
                <a:spcPct val="80000"/>
              </a:lnSpc>
              <a:spcBef>
                <a:spcPts val="700"/>
              </a:spcBef>
              <a:spcAft>
                <a:spcPts val="0"/>
              </a:spcAft>
              <a:buSzPts val="1140"/>
              <a:buNone/>
            </a:pPr>
            <a:r>
              <a:rPr lang="en-US" sz="1900">
                <a:solidFill>
                  <a:schemeClr val="lt1"/>
                </a:solidFill>
              </a:rPr>
              <a:t>University of North Carolina at Charlotte</a:t>
            </a:r>
            <a:endParaRPr/>
          </a:p>
        </p:txBody>
      </p:sp>
      <p:sp>
        <p:nvSpPr>
          <p:cNvPr id="126" name="Google Shape;126;p1"/>
          <p:cNvSpPr/>
          <p:nvPr/>
        </p:nvSpPr>
        <p:spPr>
          <a:xfrm>
            <a:off x="609600" y="304800"/>
            <a:ext cx="7772400" cy="98425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4000"/>
              <a:buFont typeface="Arial"/>
              <a:buNone/>
            </a:pPr>
            <a:r>
              <a:t/>
            </a:r>
            <a:endParaRPr b="0" i="0" sz="4000" u="none" cap="none" strike="noStrike">
              <a:solidFill>
                <a:schemeClr val="lt1"/>
              </a:solidFill>
              <a:latin typeface="Arial"/>
              <a:ea typeface="Arial"/>
              <a:cs typeface="Arial"/>
              <a:sym typeface="Arial"/>
            </a:endParaRPr>
          </a:p>
        </p:txBody>
      </p:sp>
      <p:sp>
        <p:nvSpPr>
          <p:cNvPr id="127" name="Google Shape;127;p1"/>
          <p:cNvSpPr/>
          <p:nvPr/>
        </p:nvSpPr>
        <p:spPr>
          <a:xfrm>
            <a:off x="2379663" y="1358900"/>
            <a:ext cx="6019800"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0" i="0" lang="en-US" sz="3200" u="none" cap="none" strike="noStrike">
                <a:solidFill>
                  <a:schemeClr val="lt1"/>
                </a:solidFill>
                <a:latin typeface="Arial"/>
                <a:ea typeface="Arial"/>
                <a:cs typeface="Arial"/>
                <a:sym typeface="Arial"/>
              </a:rPr>
              <a:t>Network Layer – Part I</a:t>
            </a:r>
            <a:endParaRPr b="0" i="0" sz="3200" u="none" cap="none" strike="noStrike">
              <a:solidFill>
                <a:schemeClr val="lt1"/>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3" name="Shape 993"/>
        <p:cNvGrpSpPr/>
        <p:nvPr/>
      </p:nvGrpSpPr>
      <p:grpSpPr>
        <a:xfrm>
          <a:off x="0" y="0"/>
          <a:ext cx="0" cy="0"/>
          <a:chOff x="0" y="0"/>
          <a:chExt cx="0" cy="0"/>
        </a:xfrm>
      </p:grpSpPr>
      <p:grpSp>
        <p:nvGrpSpPr>
          <p:cNvPr id="994" name="Google Shape;994;p10"/>
          <p:cNvGrpSpPr/>
          <p:nvPr/>
        </p:nvGrpSpPr>
        <p:grpSpPr>
          <a:xfrm>
            <a:off x="3851275" y="4275138"/>
            <a:ext cx="2847975" cy="1481137"/>
            <a:chOff x="291" y="3093"/>
            <a:chExt cx="1794" cy="933"/>
          </a:xfrm>
        </p:grpSpPr>
        <p:grpSp>
          <p:nvGrpSpPr>
            <p:cNvPr id="995" name="Google Shape;995;p10"/>
            <p:cNvGrpSpPr/>
            <p:nvPr/>
          </p:nvGrpSpPr>
          <p:grpSpPr>
            <a:xfrm>
              <a:off x="291" y="3093"/>
              <a:ext cx="1794" cy="933"/>
              <a:chOff x="2124" y="2903"/>
              <a:chExt cx="1794" cy="933"/>
            </a:xfrm>
          </p:grpSpPr>
          <p:sp>
            <p:nvSpPr>
              <p:cNvPr id="996" name="Google Shape;996;p10"/>
              <p:cNvSpPr/>
              <p:nvPr/>
            </p:nvSpPr>
            <p:spPr>
              <a:xfrm>
                <a:off x="2124" y="2903"/>
                <a:ext cx="1794" cy="933"/>
              </a:xfrm>
              <a:custGeom>
                <a:rect b="b" l="l" r="r" t="t"/>
                <a:pathLst>
                  <a:path extrusionOk="0" h="933" w="1794">
                    <a:moveTo>
                      <a:pt x="6" y="483"/>
                    </a:moveTo>
                    <a:cubicBezTo>
                      <a:pt x="0" y="365"/>
                      <a:pt x="16" y="189"/>
                      <a:pt x="108" y="125"/>
                    </a:cubicBezTo>
                    <a:cubicBezTo>
                      <a:pt x="200" y="61"/>
                      <a:pt x="389" y="116"/>
                      <a:pt x="559" y="100"/>
                    </a:cubicBezTo>
                    <a:cubicBezTo>
                      <a:pt x="729" y="84"/>
                      <a:pt x="935" y="0"/>
                      <a:pt x="1128" y="29"/>
                    </a:cubicBezTo>
                    <a:cubicBezTo>
                      <a:pt x="1321" y="58"/>
                      <a:pt x="1638" y="142"/>
                      <a:pt x="1716" y="275"/>
                    </a:cubicBezTo>
                    <a:cubicBezTo>
                      <a:pt x="1794" y="408"/>
                      <a:pt x="1652" y="721"/>
                      <a:pt x="1596" y="827"/>
                    </a:cubicBezTo>
                    <a:cubicBezTo>
                      <a:pt x="1540" y="933"/>
                      <a:pt x="1506" y="894"/>
                      <a:pt x="1380" y="911"/>
                    </a:cubicBezTo>
                    <a:cubicBezTo>
                      <a:pt x="1254" y="928"/>
                      <a:pt x="1001" y="929"/>
                      <a:pt x="840" y="929"/>
                    </a:cubicBezTo>
                    <a:cubicBezTo>
                      <a:pt x="679" y="929"/>
                      <a:pt x="530" y="927"/>
                      <a:pt x="414" y="911"/>
                    </a:cubicBezTo>
                    <a:cubicBezTo>
                      <a:pt x="298" y="895"/>
                      <a:pt x="211" y="903"/>
                      <a:pt x="143" y="832"/>
                    </a:cubicBezTo>
                    <a:cubicBezTo>
                      <a:pt x="75" y="761"/>
                      <a:pt x="4" y="624"/>
                      <a:pt x="6" y="483"/>
                    </a:cubicBezTo>
                    <a:close/>
                  </a:path>
                </a:pathLst>
              </a:custGeom>
              <a:solidFill>
                <a:srgbClr val="66CC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1" sz="2400" u="none" cap="none" strike="noStrike">
                  <a:solidFill>
                    <a:schemeClr val="dk1"/>
                  </a:solidFill>
                  <a:latin typeface="Arial"/>
                  <a:ea typeface="Arial"/>
                  <a:cs typeface="Arial"/>
                  <a:sym typeface="Arial"/>
                </a:endParaRPr>
              </a:p>
            </p:txBody>
          </p:sp>
          <p:grpSp>
            <p:nvGrpSpPr>
              <p:cNvPr id="997" name="Google Shape;997;p10"/>
              <p:cNvGrpSpPr/>
              <p:nvPr/>
            </p:nvGrpSpPr>
            <p:grpSpPr>
              <a:xfrm>
                <a:off x="2196" y="3160"/>
                <a:ext cx="1642" cy="415"/>
                <a:chOff x="959" y="3814"/>
                <a:chExt cx="1642" cy="415"/>
              </a:xfrm>
            </p:grpSpPr>
            <p:grpSp>
              <p:nvGrpSpPr>
                <p:cNvPr id="998" name="Google Shape;998;p10"/>
                <p:cNvGrpSpPr/>
                <p:nvPr/>
              </p:nvGrpSpPr>
              <p:grpSpPr>
                <a:xfrm>
                  <a:off x="2223" y="3814"/>
                  <a:ext cx="378" cy="181"/>
                  <a:chOff x="4396" y="1245"/>
                  <a:chExt cx="672" cy="248"/>
                </a:xfrm>
              </p:grpSpPr>
              <p:sp>
                <p:nvSpPr>
                  <p:cNvPr id="999" name="Google Shape;999;p10"/>
                  <p:cNvSpPr/>
                  <p:nvPr/>
                </p:nvSpPr>
                <p:spPr>
                  <a:xfrm>
                    <a:off x="4399" y="1355"/>
                    <a:ext cx="666" cy="138"/>
                  </a:xfrm>
                  <a:prstGeom prst="ellipse">
                    <a:avLst/>
                  </a:prstGeom>
                  <a:gradFill>
                    <a:gsLst>
                      <a:gs pos="0">
                        <a:srgbClr val="CCCCFF"/>
                      </a:gs>
                      <a:gs pos="100000">
                        <a:srgbClr val="FFFFFF"/>
                      </a:gs>
                    </a:gsLst>
                    <a:lin ang="0" scaled="0"/>
                  </a:gradFill>
                  <a:ln cap="flat" cmpd="sng" w="1905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1" sz="2400" u="none" cap="none" strike="noStrike">
                      <a:solidFill>
                        <a:schemeClr val="dk1"/>
                      </a:solidFill>
                      <a:latin typeface="Times New Roman"/>
                      <a:ea typeface="Times New Roman"/>
                      <a:cs typeface="Times New Roman"/>
                      <a:sym typeface="Times New Roman"/>
                    </a:endParaRPr>
                  </a:p>
                </p:txBody>
              </p:sp>
              <p:sp>
                <p:nvSpPr>
                  <p:cNvPr id="1000" name="Google Shape;1000;p10"/>
                  <p:cNvSpPr/>
                  <p:nvPr/>
                </p:nvSpPr>
                <p:spPr>
                  <a:xfrm>
                    <a:off x="4399" y="1339"/>
                    <a:ext cx="669" cy="86"/>
                  </a:xfrm>
                  <a:prstGeom prst="rect">
                    <a:avLst/>
                  </a:prstGeom>
                  <a:gradFill>
                    <a:gsLst>
                      <a:gs pos="0">
                        <a:srgbClr val="CCCCFF"/>
                      </a:gs>
                      <a:gs pos="100000">
                        <a:srgbClr val="FFFFFF"/>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1" sz="2400" u="none" cap="none" strike="noStrike">
                      <a:solidFill>
                        <a:schemeClr val="dk1"/>
                      </a:solidFill>
                      <a:latin typeface="Times New Roman"/>
                      <a:ea typeface="Times New Roman"/>
                      <a:cs typeface="Times New Roman"/>
                      <a:sym typeface="Times New Roman"/>
                    </a:endParaRPr>
                  </a:p>
                </p:txBody>
              </p:sp>
              <p:sp>
                <p:nvSpPr>
                  <p:cNvPr id="1001" name="Google Shape;1001;p10"/>
                  <p:cNvSpPr/>
                  <p:nvPr/>
                </p:nvSpPr>
                <p:spPr>
                  <a:xfrm>
                    <a:off x="4396" y="1245"/>
                    <a:ext cx="667" cy="162"/>
                  </a:xfrm>
                  <a:prstGeom prst="ellipse">
                    <a:avLst/>
                  </a:prstGeom>
                  <a:gradFill>
                    <a:gsLst>
                      <a:gs pos="0">
                        <a:srgbClr val="CCCCFF"/>
                      </a:gs>
                      <a:gs pos="100000">
                        <a:srgbClr val="FFFFFF"/>
                      </a:gs>
                    </a:gsLst>
                    <a:lin ang="0" scaled="0"/>
                  </a:gradFill>
                  <a:ln cap="flat" cmpd="sng" w="1905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1" sz="2400" u="none" cap="none" strike="noStrike">
                      <a:solidFill>
                        <a:schemeClr val="dk1"/>
                      </a:solidFill>
                      <a:latin typeface="Times New Roman"/>
                      <a:ea typeface="Times New Roman"/>
                      <a:cs typeface="Times New Roman"/>
                      <a:sym typeface="Times New Roman"/>
                    </a:endParaRPr>
                  </a:p>
                </p:txBody>
              </p:sp>
              <p:grpSp>
                <p:nvGrpSpPr>
                  <p:cNvPr id="1002" name="Google Shape;1002;p10"/>
                  <p:cNvGrpSpPr/>
                  <p:nvPr/>
                </p:nvGrpSpPr>
                <p:grpSpPr>
                  <a:xfrm>
                    <a:off x="4530" y="1287"/>
                    <a:ext cx="377" cy="75"/>
                    <a:chOff x="2468" y="1332"/>
                    <a:chExt cx="310" cy="60"/>
                  </a:xfrm>
                </p:grpSpPr>
                <p:sp>
                  <p:nvSpPr>
                    <p:cNvPr id="1003" name="Google Shape;1003;p10"/>
                    <p:cNvSpPr/>
                    <p:nvPr/>
                  </p:nvSpPr>
                  <p:spPr>
                    <a:xfrm>
                      <a:off x="2468" y="1332"/>
                      <a:ext cx="310" cy="60"/>
                    </a:xfrm>
                    <a:custGeom>
                      <a:rect b="b" l="l" r="r" t="t"/>
                      <a:pathLst>
                        <a:path extrusionOk="0" h="60" w="310">
                          <a:moveTo>
                            <a:pt x="0" y="60"/>
                          </a:moveTo>
                          <a:lnTo>
                            <a:pt x="96" y="60"/>
                          </a:lnTo>
                          <a:lnTo>
                            <a:pt x="192" y="0"/>
                          </a:lnTo>
                          <a:lnTo>
                            <a:pt x="310" y="0"/>
                          </a:lnTo>
                        </a:path>
                      </a:pathLst>
                    </a:custGeom>
                    <a:noFill/>
                    <a:ln cap="flat" cmpd="sng" w="1905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1" sz="2400" u="none" cap="none" strike="noStrike">
                        <a:solidFill>
                          <a:schemeClr val="dk1"/>
                        </a:solidFill>
                        <a:latin typeface="Arial"/>
                        <a:ea typeface="Arial"/>
                        <a:cs typeface="Arial"/>
                        <a:sym typeface="Arial"/>
                      </a:endParaRPr>
                    </a:p>
                  </p:txBody>
                </p:sp>
                <p:sp>
                  <p:nvSpPr>
                    <p:cNvPr id="1004" name="Google Shape;1004;p10"/>
                    <p:cNvSpPr/>
                    <p:nvPr/>
                  </p:nvSpPr>
                  <p:spPr>
                    <a:xfrm>
                      <a:off x="2482" y="1332"/>
                      <a:ext cx="282" cy="60"/>
                    </a:xfrm>
                    <a:custGeom>
                      <a:rect b="b" l="l" r="r" t="t"/>
                      <a:pathLst>
                        <a:path extrusionOk="0" h="60" w="282">
                          <a:moveTo>
                            <a:pt x="0" y="0"/>
                          </a:moveTo>
                          <a:lnTo>
                            <a:pt x="96" y="0"/>
                          </a:lnTo>
                          <a:lnTo>
                            <a:pt x="192" y="60"/>
                          </a:lnTo>
                          <a:lnTo>
                            <a:pt x="282" y="60"/>
                          </a:lnTo>
                        </a:path>
                      </a:pathLst>
                    </a:custGeom>
                    <a:noFill/>
                    <a:ln cap="flat" cmpd="sng" w="1270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1" sz="2400" u="none" cap="none" strike="noStrike">
                        <a:solidFill>
                          <a:schemeClr val="dk1"/>
                        </a:solidFill>
                        <a:latin typeface="Arial"/>
                        <a:ea typeface="Arial"/>
                        <a:cs typeface="Arial"/>
                        <a:sym typeface="Arial"/>
                      </a:endParaRPr>
                    </a:p>
                  </p:txBody>
                </p:sp>
              </p:grpSp>
              <p:cxnSp>
                <p:nvCxnSpPr>
                  <p:cNvPr id="1005" name="Google Shape;1005;p10"/>
                  <p:cNvCxnSpPr/>
                  <p:nvPr/>
                </p:nvCxnSpPr>
                <p:spPr>
                  <a:xfrm>
                    <a:off x="4400" y="1320"/>
                    <a:ext cx="0" cy="110"/>
                  </a:xfrm>
                  <a:prstGeom prst="straightConnector1">
                    <a:avLst/>
                  </a:prstGeom>
                  <a:noFill/>
                  <a:ln cap="flat" cmpd="sng" w="19050">
                    <a:solidFill>
                      <a:srgbClr val="000000"/>
                    </a:solidFill>
                    <a:prstDash val="solid"/>
                    <a:round/>
                    <a:headEnd len="sm" w="sm" type="none"/>
                    <a:tailEnd len="sm" w="sm" type="none"/>
                  </a:ln>
                </p:spPr>
              </p:cxnSp>
              <p:cxnSp>
                <p:nvCxnSpPr>
                  <p:cNvPr id="1006" name="Google Shape;1006;p10"/>
                  <p:cNvCxnSpPr/>
                  <p:nvPr/>
                </p:nvCxnSpPr>
                <p:spPr>
                  <a:xfrm>
                    <a:off x="5063" y="1326"/>
                    <a:ext cx="0" cy="107"/>
                  </a:xfrm>
                  <a:prstGeom prst="straightConnector1">
                    <a:avLst/>
                  </a:prstGeom>
                  <a:noFill/>
                  <a:ln cap="flat" cmpd="sng" w="19050">
                    <a:solidFill>
                      <a:srgbClr val="000000"/>
                    </a:solidFill>
                    <a:prstDash val="solid"/>
                    <a:round/>
                    <a:headEnd len="sm" w="sm" type="none"/>
                    <a:tailEnd len="sm" w="sm" type="none"/>
                  </a:ln>
                </p:spPr>
              </p:cxnSp>
            </p:grpSp>
            <p:grpSp>
              <p:nvGrpSpPr>
                <p:cNvPr id="1007" name="Google Shape;1007;p10"/>
                <p:cNvGrpSpPr/>
                <p:nvPr/>
              </p:nvGrpSpPr>
              <p:grpSpPr>
                <a:xfrm>
                  <a:off x="1559" y="4048"/>
                  <a:ext cx="378" cy="181"/>
                  <a:chOff x="4396" y="1245"/>
                  <a:chExt cx="672" cy="248"/>
                </a:xfrm>
              </p:grpSpPr>
              <p:sp>
                <p:nvSpPr>
                  <p:cNvPr id="1008" name="Google Shape;1008;p10"/>
                  <p:cNvSpPr/>
                  <p:nvPr/>
                </p:nvSpPr>
                <p:spPr>
                  <a:xfrm>
                    <a:off x="4399" y="1355"/>
                    <a:ext cx="666" cy="138"/>
                  </a:xfrm>
                  <a:prstGeom prst="ellipse">
                    <a:avLst/>
                  </a:prstGeom>
                  <a:gradFill>
                    <a:gsLst>
                      <a:gs pos="0">
                        <a:srgbClr val="CCCCFF"/>
                      </a:gs>
                      <a:gs pos="100000">
                        <a:srgbClr val="FFFFFF"/>
                      </a:gs>
                    </a:gsLst>
                    <a:lin ang="0" scaled="0"/>
                  </a:gradFill>
                  <a:ln cap="flat" cmpd="sng" w="1905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1" sz="2400" u="none" cap="none" strike="noStrike">
                      <a:solidFill>
                        <a:schemeClr val="dk1"/>
                      </a:solidFill>
                      <a:latin typeface="Times New Roman"/>
                      <a:ea typeface="Times New Roman"/>
                      <a:cs typeface="Times New Roman"/>
                      <a:sym typeface="Times New Roman"/>
                    </a:endParaRPr>
                  </a:p>
                </p:txBody>
              </p:sp>
              <p:sp>
                <p:nvSpPr>
                  <p:cNvPr id="1009" name="Google Shape;1009;p10"/>
                  <p:cNvSpPr/>
                  <p:nvPr/>
                </p:nvSpPr>
                <p:spPr>
                  <a:xfrm>
                    <a:off x="4399" y="1339"/>
                    <a:ext cx="669" cy="86"/>
                  </a:xfrm>
                  <a:prstGeom prst="rect">
                    <a:avLst/>
                  </a:prstGeom>
                  <a:gradFill>
                    <a:gsLst>
                      <a:gs pos="0">
                        <a:srgbClr val="CCCCFF"/>
                      </a:gs>
                      <a:gs pos="100000">
                        <a:srgbClr val="FFFFFF"/>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1" sz="2400" u="none" cap="none" strike="noStrike">
                      <a:solidFill>
                        <a:schemeClr val="dk1"/>
                      </a:solidFill>
                      <a:latin typeface="Times New Roman"/>
                      <a:ea typeface="Times New Roman"/>
                      <a:cs typeface="Times New Roman"/>
                      <a:sym typeface="Times New Roman"/>
                    </a:endParaRPr>
                  </a:p>
                </p:txBody>
              </p:sp>
              <p:sp>
                <p:nvSpPr>
                  <p:cNvPr id="1010" name="Google Shape;1010;p10"/>
                  <p:cNvSpPr/>
                  <p:nvPr/>
                </p:nvSpPr>
                <p:spPr>
                  <a:xfrm>
                    <a:off x="4396" y="1245"/>
                    <a:ext cx="667" cy="162"/>
                  </a:xfrm>
                  <a:prstGeom prst="ellipse">
                    <a:avLst/>
                  </a:prstGeom>
                  <a:gradFill>
                    <a:gsLst>
                      <a:gs pos="0">
                        <a:srgbClr val="CCCCFF"/>
                      </a:gs>
                      <a:gs pos="100000">
                        <a:srgbClr val="FFFFFF"/>
                      </a:gs>
                    </a:gsLst>
                    <a:lin ang="0" scaled="0"/>
                  </a:gradFill>
                  <a:ln cap="flat" cmpd="sng" w="1905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1" sz="2400" u="none" cap="none" strike="noStrike">
                      <a:solidFill>
                        <a:schemeClr val="dk1"/>
                      </a:solidFill>
                      <a:latin typeface="Times New Roman"/>
                      <a:ea typeface="Times New Roman"/>
                      <a:cs typeface="Times New Roman"/>
                      <a:sym typeface="Times New Roman"/>
                    </a:endParaRPr>
                  </a:p>
                </p:txBody>
              </p:sp>
              <p:grpSp>
                <p:nvGrpSpPr>
                  <p:cNvPr id="1011" name="Google Shape;1011;p10"/>
                  <p:cNvGrpSpPr/>
                  <p:nvPr/>
                </p:nvGrpSpPr>
                <p:grpSpPr>
                  <a:xfrm>
                    <a:off x="4530" y="1287"/>
                    <a:ext cx="377" cy="75"/>
                    <a:chOff x="2468" y="1332"/>
                    <a:chExt cx="310" cy="60"/>
                  </a:xfrm>
                </p:grpSpPr>
                <p:sp>
                  <p:nvSpPr>
                    <p:cNvPr id="1012" name="Google Shape;1012;p10"/>
                    <p:cNvSpPr/>
                    <p:nvPr/>
                  </p:nvSpPr>
                  <p:spPr>
                    <a:xfrm>
                      <a:off x="2468" y="1332"/>
                      <a:ext cx="310" cy="60"/>
                    </a:xfrm>
                    <a:custGeom>
                      <a:rect b="b" l="l" r="r" t="t"/>
                      <a:pathLst>
                        <a:path extrusionOk="0" h="60" w="310">
                          <a:moveTo>
                            <a:pt x="0" y="60"/>
                          </a:moveTo>
                          <a:lnTo>
                            <a:pt x="96" y="60"/>
                          </a:lnTo>
                          <a:lnTo>
                            <a:pt x="192" y="0"/>
                          </a:lnTo>
                          <a:lnTo>
                            <a:pt x="310" y="0"/>
                          </a:lnTo>
                        </a:path>
                      </a:pathLst>
                    </a:custGeom>
                    <a:noFill/>
                    <a:ln cap="flat" cmpd="sng" w="1905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1" sz="2400" u="none" cap="none" strike="noStrike">
                        <a:solidFill>
                          <a:schemeClr val="dk1"/>
                        </a:solidFill>
                        <a:latin typeface="Arial"/>
                        <a:ea typeface="Arial"/>
                        <a:cs typeface="Arial"/>
                        <a:sym typeface="Arial"/>
                      </a:endParaRPr>
                    </a:p>
                  </p:txBody>
                </p:sp>
                <p:sp>
                  <p:nvSpPr>
                    <p:cNvPr id="1013" name="Google Shape;1013;p10"/>
                    <p:cNvSpPr/>
                    <p:nvPr/>
                  </p:nvSpPr>
                  <p:spPr>
                    <a:xfrm>
                      <a:off x="2482" y="1332"/>
                      <a:ext cx="282" cy="60"/>
                    </a:xfrm>
                    <a:custGeom>
                      <a:rect b="b" l="l" r="r" t="t"/>
                      <a:pathLst>
                        <a:path extrusionOk="0" h="60" w="282">
                          <a:moveTo>
                            <a:pt x="0" y="0"/>
                          </a:moveTo>
                          <a:lnTo>
                            <a:pt x="96" y="0"/>
                          </a:lnTo>
                          <a:lnTo>
                            <a:pt x="192" y="60"/>
                          </a:lnTo>
                          <a:lnTo>
                            <a:pt x="282" y="60"/>
                          </a:lnTo>
                        </a:path>
                      </a:pathLst>
                    </a:custGeom>
                    <a:noFill/>
                    <a:ln cap="flat" cmpd="sng" w="1270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1" sz="2400" u="none" cap="none" strike="noStrike">
                        <a:solidFill>
                          <a:schemeClr val="dk1"/>
                        </a:solidFill>
                        <a:latin typeface="Arial"/>
                        <a:ea typeface="Arial"/>
                        <a:cs typeface="Arial"/>
                        <a:sym typeface="Arial"/>
                      </a:endParaRPr>
                    </a:p>
                  </p:txBody>
                </p:sp>
              </p:grpSp>
              <p:cxnSp>
                <p:nvCxnSpPr>
                  <p:cNvPr id="1014" name="Google Shape;1014;p10"/>
                  <p:cNvCxnSpPr/>
                  <p:nvPr/>
                </p:nvCxnSpPr>
                <p:spPr>
                  <a:xfrm>
                    <a:off x="4400" y="1320"/>
                    <a:ext cx="0" cy="110"/>
                  </a:xfrm>
                  <a:prstGeom prst="straightConnector1">
                    <a:avLst/>
                  </a:prstGeom>
                  <a:noFill/>
                  <a:ln cap="flat" cmpd="sng" w="19050">
                    <a:solidFill>
                      <a:srgbClr val="000000"/>
                    </a:solidFill>
                    <a:prstDash val="solid"/>
                    <a:round/>
                    <a:headEnd len="sm" w="sm" type="none"/>
                    <a:tailEnd len="sm" w="sm" type="none"/>
                  </a:ln>
                </p:spPr>
              </p:cxnSp>
              <p:cxnSp>
                <p:nvCxnSpPr>
                  <p:cNvPr id="1015" name="Google Shape;1015;p10"/>
                  <p:cNvCxnSpPr/>
                  <p:nvPr/>
                </p:nvCxnSpPr>
                <p:spPr>
                  <a:xfrm>
                    <a:off x="5063" y="1326"/>
                    <a:ext cx="0" cy="107"/>
                  </a:xfrm>
                  <a:prstGeom prst="straightConnector1">
                    <a:avLst/>
                  </a:prstGeom>
                  <a:noFill/>
                  <a:ln cap="flat" cmpd="sng" w="19050">
                    <a:solidFill>
                      <a:srgbClr val="000000"/>
                    </a:solidFill>
                    <a:prstDash val="solid"/>
                    <a:round/>
                    <a:headEnd len="sm" w="sm" type="none"/>
                    <a:tailEnd len="sm" w="sm" type="none"/>
                  </a:ln>
                </p:spPr>
              </p:cxnSp>
            </p:grpSp>
            <p:grpSp>
              <p:nvGrpSpPr>
                <p:cNvPr id="1016" name="Google Shape;1016;p10"/>
                <p:cNvGrpSpPr/>
                <p:nvPr/>
              </p:nvGrpSpPr>
              <p:grpSpPr>
                <a:xfrm>
                  <a:off x="959" y="3816"/>
                  <a:ext cx="378" cy="181"/>
                  <a:chOff x="4396" y="1245"/>
                  <a:chExt cx="672" cy="248"/>
                </a:xfrm>
              </p:grpSpPr>
              <p:sp>
                <p:nvSpPr>
                  <p:cNvPr id="1017" name="Google Shape;1017;p10"/>
                  <p:cNvSpPr/>
                  <p:nvPr/>
                </p:nvSpPr>
                <p:spPr>
                  <a:xfrm>
                    <a:off x="4399" y="1355"/>
                    <a:ext cx="666" cy="138"/>
                  </a:xfrm>
                  <a:prstGeom prst="ellipse">
                    <a:avLst/>
                  </a:prstGeom>
                  <a:gradFill>
                    <a:gsLst>
                      <a:gs pos="0">
                        <a:srgbClr val="CCCCFF"/>
                      </a:gs>
                      <a:gs pos="100000">
                        <a:srgbClr val="FFFFFF"/>
                      </a:gs>
                    </a:gsLst>
                    <a:lin ang="0" scaled="0"/>
                  </a:gradFill>
                  <a:ln cap="flat" cmpd="sng" w="1905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1" sz="2400" u="none" cap="none" strike="noStrike">
                      <a:solidFill>
                        <a:schemeClr val="dk1"/>
                      </a:solidFill>
                      <a:latin typeface="Times New Roman"/>
                      <a:ea typeface="Times New Roman"/>
                      <a:cs typeface="Times New Roman"/>
                      <a:sym typeface="Times New Roman"/>
                    </a:endParaRPr>
                  </a:p>
                </p:txBody>
              </p:sp>
              <p:sp>
                <p:nvSpPr>
                  <p:cNvPr id="1018" name="Google Shape;1018;p10"/>
                  <p:cNvSpPr/>
                  <p:nvPr/>
                </p:nvSpPr>
                <p:spPr>
                  <a:xfrm>
                    <a:off x="4399" y="1339"/>
                    <a:ext cx="669" cy="86"/>
                  </a:xfrm>
                  <a:prstGeom prst="rect">
                    <a:avLst/>
                  </a:prstGeom>
                  <a:gradFill>
                    <a:gsLst>
                      <a:gs pos="0">
                        <a:srgbClr val="CCCCFF"/>
                      </a:gs>
                      <a:gs pos="100000">
                        <a:srgbClr val="FFFFFF"/>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1" sz="2400" u="none" cap="none" strike="noStrike">
                      <a:solidFill>
                        <a:schemeClr val="dk1"/>
                      </a:solidFill>
                      <a:latin typeface="Times New Roman"/>
                      <a:ea typeface="Times New Roman"/>
                      <a:cs typeface="Times New Roman"/>
                      <a:sym typeface="Times New Roman"/>
                    </a:endParaRPr>
                  </a:p>
                </p:txBody>
              </p:sp>
              <p:sp>
                <p:nvSpPr>
                  <p:cNvPr id="1019" name="Google Shape;1019;p10"/>
                  <p:cNvSpPr/>
                  <p:nvPr/>
                </p:nvSpPr>
                <p:spPr>
                  <a:xfrm>
                    <a:off x="4396" y="1245"/>
                    <a:ext cx="667" cy="162"/>
                  </a:xfrm>
                  <a:prstGeom prst="ellipse">
                    <a:avLst/>
                  </a:prstGeom>
                  <a:gradFill>
                    <a:gsLst>
                      <a:gs pos="0">
                        <a:srgbClr val="CCCCFF"/>
                      </a:gs>
                      <a:gs pos="100000">
                        <a:srgbClr val="FFFFFF"/>
                      </a:gs>
                    </a:gsLst>
                    <a:lin ang="0" scaled="0"/>
                  </a:gradFill>
                  <a:ln cap="flat" cmpd="sng" w="1905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1" sz="2400" u="none" cap="none" strike="noStrike">
                      <a:solidFill>
                        <a:schemeClr val="dk1"/>
                      </a:solidFill>
                      <a:latin typeface="Times New Roman"/>
                      <a:ea typeface="Times New Roman"/>
                      <a:cs typeface="Times New Roman"/>
                      <a:sym typeface="Times New Roman"/>
                    </a:endParaRPr>
                  </a:p>
                </p:txBody>
              </p:sp>
              <p:grpSp>
                <p:nvGrpSpPr>
                  <p:cNvPr id="1020" name="Google Shape;1020;p10"/>
                  <p:cNvGrpSpPr/>
                  <p:nvPr/>
                </p:nvGrpSpPr>
                <p:grpSpPr>
                  <a:xfrm>
                    <a:off x="4530" y="1287"/>
                    <a:ext cx="377" cy="75"/>
                    <a:chOff x="2468" y="1332"/>
                    <a:chExt cx="310" cy="60"/>
                  </a:xfrm>
                </p:grpSpPr>
                <p:sp>
                  <p:nvSpPr>
                    <p:cNvPr id="1021" name="Google Shape;1021;p10"/>
                    <p:cNvSpPr/>
                    <p:nvPr/>
                  </p:nvSpPr>
                  <p:spPr>
                    <a:xfrm>
                      <a:off x="2468" y="1332"/>
                      <a:ext cx="310" cy="60"/>
                    </a:xfrm>
                    <a:custGeom>
                      <a:rect b="b" l="l" r="r" t="t"/>
                      <a:pathLst>
                        <a:path extrusionOk="0" h="60" w="310">
                          <a:moveTo>
                            <a:pt x="0" y="60"/>
                          </a:moveTo>
                          <a:lnTo>
                            <a:pt x="96" y="60"/>
                          </a:lnTo>
                          <a:lnTo>
                            <a:pt x="192" y="0"/>
                          </a:lnTo>
                          <a:lnTo>
                            <a:pt x="310" y="0"/>
                          </a:lnTo>
                        </a:path>
                      </a:pathLst>
                    </a:custGeom>
                    <a:noFill/>
                    <a:ln cap="flat" cmpd="sng" w="1905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1" sz="2400" u="none" cap="none" strike="noStrike">
                        <a:solidFill>
                          <a:schemeClr val="dk1"/>
                        </a:solidFill>
                        <a:latin typeface="Arial"/>
                        <a:ea typeface="Arial"/>
                        <a:cs typeface="Arial"/>
                        <a:sym typeface="Arial"/>
                      </a:endParaRPr>
                    </a:p>
                  </p:txBody>
                </p:sp>
                <p:sp>
                  <p:nvSpPr>
                    <p:cNvPr id="1022" name="Google Shape;1022;p10"/>
                    <p:cNvSpPr/>
                    <p:nvPr/>
                  </p:nvSpPr>
                  <p:spPr>
                    <a:xfrm>
                      <a:off x="2482" y="1332"/>
                      <a:ext cx="282" cy="60"/>
                    </a:xfrm>
                    <a:custGeom>
                      <a:rect b="b" l="l" r="r" t="t"/>
                      <a:pathLst>
                        <a:path extrusionOk="0" h="60" w="282">
                          <a:moveTo>
                            <a:pt x="0" y="0"/>
                          </a:moveTo>
                          <a:lnTo>
                            <a:pt x="96" y="0"/>
                          </a:lnTo>
                          <a:lnTo>
                            <a:pt x="192" y="60"/>
                          </a:lnTo>
                          <a:lnTo>
                            <a:pt x="282" y="60"/>
                          </a:lnTo>
                        </a:path>
                      </a:pathLst>
                    </a:custGeom>
                    <a:noFill/>
                    <a:ln cap="flat" cmpd="sng" w="1270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1" sz="2400" u="none" cap="none" strike="noStrike">
                        <a:solidFill>
                          <a:schemeClr val="dk1"/>
                        </a:solidFill>
                        <a:latin typeface="Arial"/>
                        <a:ea typeface="Arial"/>
                        <a:cs typeface="Arial"/>
                        <a:sym typeface="Arial"/>
                      </a:endParaRPr>
                    </a:p>
                  </p:txBody>
                </p:sp>
              </p:grpSp>
              <p:cxnSp>
                <p:nvCxnSpPr>
                  <p:cNvPr id="1023" name="Google Shape;1023;p10"/>
                  <p:cNvCxnSpPr/>
                  <p:nvPr/>
                </p:nvCxnSpPr>
                <p:spPr>
                  <a:xfrm>
                    <a:off x="4400" y="1320"/>
                    <a:ext cx="0" cy="110"/>
                  </a:xfrm>
                  <a:prstGeom prst="straightConnector1">
                    <a:avLst/>
                  </a:prstGeom>
                  <a:noFill/>
                  <a:ln cap="flat" cmpd="sng" w="19050">
                    <a:solidFill>
                      <a:srgbClr val="000000"/>
                    </a:solidFill>
                    <a:prstDash val="solid"/>
                    <a:round/>
                    <a:headEnd len="sm" w="sm" type="none"/>
                    <a:tailEnd len="sm" w="sm" type="none"/>
                  </a:ln>
                </p:spPr>
              </p:cxnSp>
              <p:cxnSp>
                <p:nvCxnSpPr>
                  <p:cNvPr id="1024" name="Google Shape;1024;p10"/>
                  <p:cNvCxnSpPr/>
                  <p:nvPr/>
                </p:nvCxnSpPr>
                <p:spPr>
                  <a:xfrm>
                    <a:off x="5063" y="1326"/>
                    <a:ext cx="0" cy="107"/>
                  </a:xfrm>
                  <a:prstGeom prst="straightConnector1">
                    <a:avLst/>
                  </a:prstGeom>
                  <a:noFill/>
                  <a:ln cap="flat" cmpd="sng" w="19050">
                    <a:solidFill>
                      <a:srgbClr val="000000"/>
                    </a:solidFill>
                    <a:prstDash val="solid"/>
                    <a:round/>
                    <a:headEnd len="sm" w="sm" type="none"/>
                    <a:tailEnd len="sm" w="sm" type="none"/>
                  </a:ln>
                </p:spPr>
              </p:cxnSp>
            </p:grpSp>
          </p:grpSp>
          <p:sp>
            <p:nvSpPr>
              <p:cNvPr id="1025" name="Google Shape;1025;p10"/>
              <p:cNvSpPr/>
              <p:nvPr/>
            </p:nvSpPr>
            <p:spPr>
              <a:xfrm>
                <a:off x="2574" y="3086"/>
                <a:ext cx="294" cy="166"/>
              </a:xfrm>
              <a:custGeom>
                <a:rect b="b" l="l" r="r" t="t"/>
                <a:pathLst>
                  <a:path extrusionOk="0" h="166" w="294">
                    <a:moveTo>
                      <a:pt x="0" y="166"/>
                    </a:moveTo>
                    <a:lnTo>
                      <a:pt x="294" y="0"/>
                    </a:lnTo>
                  </a:path>
                </a:pathLst>
              </a:custGeom>
              <a:no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1" sz="2400" u="none" cap="none" strike="noStrike">
                  <a:solidFill>
                    <a:schemeClr val="dk1"/>
                  </a:solidFill>
                  <a:latin typeface="Arial"/>
                  <a:ea typeface="Arial"/>
                  <a:cs typeface="Arial"/>
                  <a:sym typeface="Arial"/>
                </a:endParaRPr>
              </a:p>
            </p:txBody>
          </p:sp>
          <p:sp>
            <p:nvSpPr>
              <p:cNvPr id="1026" name="Google Shape;1026;p10"/>
              <p:cNvSpPr/>
              <p:nvPr/>
            </p:nvSpPr>
            <p:spPr>
              <a:xfrm>
                <a:off x="3182" y="3082"/>
                <a:ext cx="272" cy="174"/>
              </a:xfrm>
              <a:custGeom>
                <a:rect b="b" l="l" r="r" t="t"/>
                <a:pathLst>
                  <a:path extrusionOk="0" h="174" w="272">
                    <a:moveTo>
                      <a:pt x="0" y="0"/>
                    </a:moveTo>
                    <a:lnTo>
                      <a:pt x="272" y="174"/>
                    </a:lnTo>
                  </a:path>
                </a:pathLst>
              </a:custGeom>
              <a:no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1" sz="2400" u="none" cap="none" strike="noStrike">
                  <a:solidFill>
                    <a:schemeClr val="dk1"/>
                  </a:solidFill>
                  <a:latin typeface="Arial"/>
                  <a:ea typeface="Arial"/>
                  <a:cs typeface="Arial"/>
                  <a:sym typeface="Arial"/>
                </a:endParaRPr>
              </a:p>
            </p:txBody>
          </p:sp>
          <p:sp>
            <p:nvSpPr>
              <p:cNvPr id="1027" name="Google Shape;1027;p10"/>
              <p:cNvSpPr/>
              <p:nvPr/>
            </p:nvSpPr>
            <p:spPr>
              <a:xfrm>
                <a:off x="2511" y="3329"/>
                <a:ext cx="303" cy="150"/>
              </a:xfrm>
              <a:custGeom>
                <a:rect b="b" l="l" r="r" t="t"/>
                <a:pathLst>
                  <a:path extrusionOk="0" h="174" w="294">
                    <a:moveTo>
                      <a:pt x="0" y="0"/>
                    </a:moveTo>
                    <a:lnTo>
                      <a:pt x="294" y="174"/>
                    </a:lnTo>
                  </a:path>
                </a:pathLst>
              </a:custGeom>
              <a:no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1" sz="2400" u="none" cap="none" strike="noStrike">
                  <a:solidFill>
                    <a:schemeClr val="dk1"/>
                  </a:solidFill>
                  <a:latin typeface="Arial"/>
                  <a:ea typeface="Arial"/>
                  <a:cs typeface="Arial"/>
                  <a:sym typeface="Arial"/>
                </a:endParaRPr>
              </a:p>
            </p:txBody>
          </p:sp>
          <p:sp>
            <p:nvSpPr>
              <p:cNvPr id="1028" name="Google Shape;1028;p10"/>
              <p:cNvSpPr/>
              <p:nvPr/>
            </p:nvSpPr>
            <p:spPr>
              <a:xfrm>
                <a:off x="3168" y="3322"/>
                <a:ext cx="352" cy="148"/>
              </a:xfrm>
              <a:custGeom>
                <a:rect b="b" l="l" r="r" t="t"/>
                <a:pathLst>
                  <a:path extrusionOk="0" h="148" w="352">
                    <a:moveTo>
                      <a:pt x="0" y="148"/>
                    </a:moveTo>
                    <a:lnTo>
                      <a:pt x="352" y="0"/>
                    </a:lnTo>
                  </a:path>
                </a:pathLst>
              </a:custGeom>
              <a:no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1" sz="2400" u="none" cap="none" strike="noStrike">
                  <a:solidFill>
                    <a:schemeClr val="dk1"/>
                  </a:solidFill>
                  <a:latin typeface="Arial"/>
                  <a:ea typeface="Arial"/>
                  <a:cs typeface="Arial"/>
                  <a:sym typeface="Arial"/>
                </a:endParaRPr>
              </a:p>
            </p:txBody>
          </p:sp>
          <p:sp>
            <p:nvSpPr>
              <p:cNvPr id="1029" name="Google Shape;1029;p10"/>
              <p:cNvSpPr/>
              <p:nvPr/>
            </p:nvSpPr>
            <p:spPr>
              <a:xfrm>
                <a:off x="3528" y="3348"/>
                <a:ext cx="130" cy="320"/>
              </a:xfrm>
              <a:custGeom>
                <a:rect b="b" l="l" r="r" t="t"/>
                <a:pathLst>
                  <a:path extrusionOk="0" h="500" w="118">
                    <a:moveTo>
                      <a:pt x="0" y="500"/>
                    </a:moveTo>
                    <a:lnTo>
                      <a:pt x="118" y="0"/>
                    </a:lnTo>
                  </a:path>
                </a:pathLst>
              </a:custGeom>
              <a:no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1" sz="2400" u="none" cap="none" strike="noStrike">
                  <a:solidFill>
                    <a:schemeClr val="dk1"/>
                  </a:solidFill>
                  <a:latin typeface="Arial"/>
                  <a:ea typeface="Arial"/>
                  <a:cs typeface="Arial"/>
                  <a:sym typeface="Arial"/>
                </a:endParaRPr>
              </a:p>
            </p:txBody>
          </p:sp>
          <p:sp>
            <p:nvSpPr>
              <p:cNvPr id="1030" name="Google Shape;1030;p10"/>
              <p:cNvSpPr/>
              <p:nvPr/>
            </p:nvSpPr>
            <p:spPr>
              <a:xfrm>
                <a:off x="2750" y="3684"/>
                <a:ext cx="464" cy="47"/>
              </a:xfrm>
              <a:custGeom>
                <a:rect b="b" l="l" r="r" t="t"/>
                <a:pathLst>
                  <a:path extrusionOk="0" h="32" w="370">
                    <a:moveTo>
                      <a:pt x="370" y="32"/>
                    </a:moveTo>
                    <a:lnTo>
                      <a:pt x="0" y="0"/>
                    </a:lnTo>
                  </a:path>
                </a:pathLst>
              </a:custGeom>
              <a:no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1" sz="2400" u="none" cap="none" strike="noStrike">
                  <a:solidFill>
                    <a:schemeClr val="dk1"/>
                  </a:solidFill>
                  <a:latin typeface="Arial"/>
                  <a:ea typeface="Arial"/>
                  <a:cs typeface="Arial"/>
                  <a:sym typeface="Arial"/>
                </a:endParaRPr>
              </a:p>
            </p:txBody>
          </p:sp>
          <p:sp>
            <p:nvSpPr>
              <p:cNvPr id="1031" name="Google Shape;1031;p10"/>
              <p:cNvSpPr/>
              <p:nvPr/>
            </p:nvSpPr>
            <p:spPr>
              <a:xfrm>
                <a:off x="2412" y="3344"/>
                <a:ext cx="122" cy="268"/>
              </a:xfrm>
              <a:custGeom>
                <a:rect b="b" l="l" r="r" t="t"/>
                <a:pathLst>
                  <a:path extrusionOk="0" h="412" w="176">
                    <a:moveTo>
                      <a:pt x="162" y="408"/>
                    </a:moveTo>
                    <a:lnTo>
                      <a:pt x="176" y="412"/>
                    </a:lnTo>
                    <a:lnTo>
                      <a:pt x="0" y="0"/>
                    </a:lnTo>
                  </a:path>
                </a:pathLst>
              </a:custGeom>
              <a:no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1" sz="2400" u="none" cap="none" strike="noStrike">
                  <a:solidFill>
                    <a:schemeClr val="dk1"/>
                  </a:solidFill>
                  <a:latin typeface="Arial"/>
                  <a:ea typeface="Arial"/>
                  <a:cs typeface="Arial"/>
                  <a:sym typeface="Arial"/>
                </a:endParaRPr>
              </a:p>
            </p:txBody>
          </p:sp>
          <p:grpSp>
            <p:nvGrpSpPr>
              <p:cNvPr id="1032" name="Google Shape;1032;p10"/>
              <p:cNvGrpSpPr/>
              <p:nvPr/>
            </p:nvGrpSpPr>
            <p:grpSpPr>
              <a:xfrm>
                <a:off x="2822" y="2974"/>
                <a:ext cx="378" cy="181"/>
                <a:chOff x="4396" y="1245"/>
                <a:chExt cx="672" cy="248"/>
              </a:xfrm>
            </p:grpSpPr>
            <p:sp>
              <p:nvSpPr>
                <p:cNvPr id="1033" name="Google Shape;1033;p10"/>
                <p:cNvSpPr/>
                <p:nvPr/>
              </p:nvSpPr>
              <p:spPr>
                <a:xfrm>
                  <a:off x="4399" y="1355"/>
                  <a:ext cx="666" cy="138"/>
                </a:xfrm>
                <a:prstGeom prst="ellipse">
                  <a:avLst/>
                </a:prstGeom>
                <a:gradFill>
                  <a:gsLst>
                    <a:gs pos="0">
                      <a:srgbClr val="CCCCFF"/>
                    </a:gs>
                    <a:gs pos="100000">
                      <a:srgbClr val="FFFFFF"/>
                    </a:gs>
                  </a:gsLst>
                  <a:lin ang="0" scaled="0"/>
                </a:gradFill>
                <a:ln cap="flat" cmpd="sng" w="1905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1" sz="2400" u="none" cap="none" strike="noStrike">
                    <a:solidFill>
                      <a:schemeClr val="dk1"/>
                    </a:solidFill>
                    <a:latin typeface="Times New Roman"/>
                    <a:ea typeface="Times New Roman"/>
                    <a:cs typeface="Times New Roman"/>
                    <a:sym typeface="Times New Roman"/>
                  </a:endParaRPr>
                </a:p>
              </p:txBody>
            </p:sp>
            <p:sp>
              <p:nvSpPr>
                <p:cNvPr id="1034" name="Google Shape;1034;p10"/>
                <p:cNvSpPr/>
                <p:nvPr/>
              </p:nvSpPr>
              <p:spPr>
                <a:xfrm>
                  <a:off x="4399" y="1339"/>
                  <a:ext cx="669" cy="86"/>
                </a:xfrm>
                <a:prstGeom prst="rect">
                  <a:avLst/>
                </a:prstGeom>
                <a:gradFill>
                  <a:gsLst>
                    <a:gs pos="0">
                      <a:srgbClr val="CCCCFF"/>
                    </a:gs>
                    <a:gs pos="100000">
                      <a:srgbClr val="FFFFFF"/>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1" sz="2400" u="none" cap="none" strike="noStrike">
                    <a:solidFill>
                      <a:schemeClr val="dk1"/>
                    </a:solidFill>
                    <a:latin typeface="Times New Roman"/>
                    <a:ea typeface="Times New Roman"/>
                    <a:cs typeface="Times New Roman"/>
                    <a:sym typeface="Times New Roman"/>
                  </a:endParaRPr>
                </a:p>
              </p:txBody>
            </p:sp>
            <p:sp>
              <p:nvSpPr>
                <p:cNvPr id="1035" name="Google Shape;1035;p10"/>
                <p:cNvSpPr/>
                <p:nvPr/>
              </p:nvSpPr>
              <p:spPr>
                <a:xfrm>
                  <a:off x="4396" y="1245"/>
                  <a:ext cx="667" cy="162"/>
                </a:xfrm>
                <a:prstGeom prst="ellipse">
                  <a:avLst/>
                </a:prstGeom>
                <a:gradFill>
                  <a:gsLst>
                    <a:gs pos="0">
                      <a:srgbClr val="CCCCFF"/>
                    </a:gs>
                    <a:gs pos="100000">
                      <a:srgbClr val="FFFFFF"/>
                    </a:gs>
                  </a:gsLst>
                  <a:lin ang="0" scaled="0"/>
                </a:gradFill>
                <a:ln cap="flat" cmpd="sng" w="1905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1" sz="2400" u="none" cap="none" strike="noStrike">
                    <a:solidFill>
                      <a:schemeClr val="dk1"/>
                    </a:solidFill>
                    <a:latin typeface="Times New Roman"/>
                    <a:ea typeface="Times New Roman"/>
                    <a:cs typeface="Times New Roman"/>
                    <a:sym typeface="Times New Roman"/>
                  </a:endParaRPr>
                </a:p>
              </p:txBody>
            </p:sp>
            <p:grpSp>
              <p:nvGrpSpPr>
                <p:cNvPr id="1036" name="Google Shape;1036;p10"/>
                <p:cNvGrpSpPr/>
                <p:nvPr/>
              </p:nvGrpSpPr>
              <p:grpSpPr>
                <a:xfrm>
                  <a:off x="4530" y="1287"/>
                  <a:ext cx="377" cy="75"/>
                  <a:chOff x="2468" y="1332"/>
                  <a:chExt cx="310" cy="60"/>
                </a:xfrm>
              </p:grpSpPr>
              <p:sp>
                <p:nvSpPr>
                  <p:cNvPr id="1037" name="Google Shape;1037;p10"/>
                  <p:cNvSpPr/>
                  <p:nvPr/>
                </p:nvSpPr>
                <p:spPr>
                  <a:xfrm>
                    <a:off x="2468" y="1332"/>
                    <a:ext cx="310" cy="60"/>
                  </a:xfrm>
                  <a:custGeom>
                    <a:rect b="b" l="l" r="r" t="t"/>
                    <a:pathLst>
                      <a:path extrusionOk="0" h="60" w="310">
                        <a:moveTo>
                          <a:pt x="0" y="60"/>
                        </a:moveTo>
                        <a:lnTo>
                          <a:pt x="96" y="60"/>
                        </a:lnTo>
                        <a:lnTo>
                          <a:pt x="192" y="0"/>
                        </a:lnTo>
                        <a:lnTo>
                          <a:pt x="310" y="0"/>
                        </a:lnTo>
                      </a:path>
                    </a:pathLst>
                  </a:custGeom>
                  <a:noFill/>
                  <a:ln cap="flat" cmpd="sng" w="1905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1" sz="2400" u="none" cap="none" strike="noStrike">
                      <a:solidFill>
                        <a:schemeClr val="dk1"/>
                      </a:solidFill>
                      <a:latin typeface="Arial"/>
                      <a:ea typeface="Arial"/>
                      <a:cs typeface="Arial"/>
                      <a:sym typeface="Arial"/>
                    </a:endParaRPr>
                  </a:p>
                </p:txBody>
              </p:sp>
              <p:sp>
                <p:nvSpPr>
                  <p:cNvPr id="1038" name="Google Shape;1038;p10"/>
                  <p:cNvSpPr/>
                  <p:nvPr/>
                </p:nvSpPr>
                <p:spPr>
                  <a:xfrm>
                    <a:off x="2482" y="1332"/>
                    <a:ext cx="282" cy="60"/>
                  </a:xfrm>
                  <a:custGeom>
                    <a:rect b="b" l="l" r="r" t="t"/>
                    <a:pathLst>
                      <a:path extrusionOk="0" h="60" w="282">
                        <a:moveTo>
                          <a:pt x="0" y="0"/>
                        </a:moveTo>
                        <a:lnTo>
                          <a:pt x="96" y="0"/>
                        </a:lnTo>
                        <a:lnTo>
                          <a:pt x="192" y="60"/>
                        </a:lnTo>
                        <a:lnTo>
                          <a:pt x="282" y="60"/>
                        </a:lnTo>
                      </a:path>
                    </a:pathLst>
                  </a:custGeom>
                  <a:noFill/>
                  <a:ln cap="flat" cmpd="sng" w="1270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1" sz="2400" u="none" cap="none" strike="noStrike">
                      <a:solidFill>
                        <a:schemeClr val="dk1"/>
                      </a:solidFill>
                      <a:latin typeface="Arial"/>
                      <a:ea typeface="Arial"/>
                      <a:cs typeface="Arial"/>
                      <a:sym typeface="Arial"/>
                    </a:endParaRPr>
                  </a:p>
                </p:txBody>
              </p:sp>
            </p:grpSp>
            <p:cxnSp>
              <p:nvCxnSpPr>
                <p:cNvPr id="1039" name="Google Shape;1039;p10"/>
                <p:cNvCxnSpPr/>
                <p:nvPr/>
              </p:nvCxnSpPr>
              <p:spPr>
                <a:xfrm>
                  <a:off x="4400" y="1320"/>
                  <a:ext cx="0" cy="110"/>
                </a:xfrm>
                <a:prstGeom prst="straightConnector1">
                  <a:avLst/>
                </a:prstGeom>
                <a:noFill/>
                <a:ln cap="flat" cmpd="sng" w="19050">
                  <a:solidFill>
                    <a:srgbClr val="000000"/>
                  </a:solidFill>
                  <a:prstDash val="solid"/>
                  <a:round/>
                  <a:headEnd len="sm" w="sm" type="none"/>
                  <a:tailEnd len="sm" w="sm" type="none"/>
                </a:ln>
              </p:spPr>
            </p:cxnSp>
            <p:cxnSp>
              <p:nvCxnSpPr>
                <p:cNvPr id="1040" name="Google Shape;1040;p10"/>
                <p:cNvCxnSpPr/>
                <p:nvPr/>
              </p:nvCxnSpPr>
              <p:spPr>
                <a:xfrm>
                  <a:off x="5063" y="1326"/>
                  <a:ext cx="0" cy="107"/>
                </a:xfrm>
                <a:prstGeom prst="straightConnector1">
                  <a:avLst/>
                </a:prstGeom>
                <a:noFill/>
                <a:ln cap="flat" cmpd="sng" w="19050">
                  <a:solidFill>
                    <a:srgbClr val="000000"/>
                  </a:solidFill>
                  <a:prstDash val="solid"/>
                  <a:round/>
                  <a:headEnd len="sm" w="sm" type="none"/>
                  <a:tailEnd len="sm" w="sm" type="none"/>
                </a:ln>
              </p:spPr>
            </p:cxnSp>
          </p:grpSp>
          <p:grpSp>
            <p:nvGrpSpPr>
              <p:cNvPr id="1041" name="Google Shape;1041;p10"/>
              <p:cNvGrpSpPr/>
              <p:nvPr/>
            </p:nvGrpSpPr>
            <p:grpSpPr>
              <a:xfrm>
                <a:off x="3171" y="3604"/>
                <a:ext cx="378" cy="181"/>
                <a:chOff x="4396" y="1245"/>
                <a:chExt cx="672" cy="248"/>
              </a:xfrm>
            </p:grpSpPr>
            <p:sp>
              <p:nvSpPr>
                <p:cNvPr id="1042" name="Google Shape;1042;p10"/>
                <p:cNvSpPr/>
                <p:nvPr/>
              </p:nvSpPr>
              <p:spPr>
                <a:xfrm>
                  <a:off x="4399" y="1355"/>
                  <a:ext cx="666" cy="138"/>
                </a:xfrm>
                <a:prstGeom prst="ellipse">
                  <a:avLst/>
                </a:prstGeom>
                <a:gradFill>
                  <a:gsLst>
                    <a:gs pos="0">
                      <a:srgbClr val="CCCCFF"/>
                    </a:gs>
                    <a:gs pos="100000">
                      <a:srgbClr val="FFFFFF"/>
                    </a:gs>
                  </a:gsLst>
                  <a:lin ang="0" scaled="0"/>
                </a:gradFill>
                <a:ln cap="flat" cmpd="sng" w="1905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1" sz="2400" u="none" cap="none" strike="noStrike">
                    <a:solidFill>
                      <a:schemeClr val="dk1"/>
                    </a:solidFill>
                    <a:latin typeface="Times New Roman"/>
                    <a:ea typeface="Times New Roman"/>
                    <a:cs typeface="Times New Roman"/>
                    <a:sym typeface="Times New Roman"/>
                  </a:endParaRPr>
                </a:p>
              </p:txBody>
            </p:sp>
            <p:sp>
              <p:nvSpPr>
                <p:cNvPr id="1043" name="Google Shape;1043;p10"/>
                <p:cNvSpPr/>
                <p:nvPr/>
              </p:nvSpPr>
              <p:spPr>
                <a:xfrm>
                  <a:off x="4399" y="1339"/>
                  <a:ext cx="669" cy="86"/>
                </a:xfrm>
                <a:prstGeom prst="rect">
                  <a:avLst/>
                </a:prstGeom>
                <a:gradFill>
                  <a:gsLst>
                    <a:gs pos="0">
                      <a:srgbClr val="CCCCFF"/>
                    </a:gs>
                    <a:gs pos="100000">
                      <a:srgbClr val="FFFFFF"/>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1" sz="2400" u="none" cap="none" strike="noStrike">
                    <a:solidFill>
                      <a:schemeClr val="dk1"/>
                    </a:solidFill>
                    <a:latin typeface="Times New Roman"/>
                    <a:ea typeface="Times New Roman"/>
                    <a:cs typeface="Times New Roman"/>
                    <a:sym typeface="Times New Roman"/>
                  </a:endParaRPr>
                </a:p>
              </p:txBody>
            </p:sp>
            <p:sp>
              <p:nvSpPr>
                <p:cNvPr id="1044" name="Google Shape;1044;p10"/>
                <p:cNvSpPr/>
                <p:nvPr/>
              </p:nvSpPr>
              <p:spPr>
                <a:xfrm>
                  <a:off x="4396" y="1245"/>
                  <a:ext cx="667" cy="162"/>
                </a:xfrm>
                <a:prstGeom prst="ellipse">
                  <a:avLst/>
                </a:prstGeom>
                <a:gradFill>
                  <a:gsLst>
                    <a:gs pos="0">
                      <a:srgbClr val="CCCCFF"/>
                    </a:gs>
                    <a:gs pos="100000">
                      <a:srgbClr val="FFFFFF"/>
                    </a:gs>
                  </a:gsLst>
                  <a:lin ang="0" scaled="0"/>
                </a:gradFill>
                <a:ln cap="flat" cmpd="sng" w="1905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1" sz="2400" u="none" cap="none" strike="noStrike">
                    <a:solidFill>
                      <a:schemeClr val="dk1"/>
                    </a:solidFill>
                    <a:latin typeface="Times New Roman"/>
                    <a:ea typeface="Times New Roman"/>
                    <a:cs typeface="Times New Roman"/>
                    <a:sym typeface="Times New Roman"/>
                  </a:endParaRPr>
                </a:p>
              </p:txBody>
            </p:sp>
            <p:grpSp>
              <p:nvGrpSpPr>
                <p:cNvPr id="1045" name="Google Shape;1045;p10"/>
                <p:cNvGrpSpPr/>
                <p:nvPr/>
              </p:nvGrpSpPr>
              <p:grpSpPr>
                <a:xfrm>
                  <a:off x="4530" y="1287"/>
                  <a:ext cx="377" cy="75"/>
                  <a:chOff x="2468" y="1332"/>
                  <a:chExt cx="310" cy="60"/>
                </a:xfrm>
              </p:grpSpPr>
              <p:sp>
                <p:nvSpPr>
                  <p:cNvPr id="1046" name="Google Shape;1046;p10"/>
                  <p:cNvSpPr/>
                  <p:nvPr/>
                </p:nvSpPr>
                <p:spPr>
                  <a:xfrm>
                    <a:off x="2468" y="1332"/>
                    <a:ext cx="310" cy="60"/>
                  </a:xfrm>
                  <a:custGeom>
                    <a:rect b="b" l="l" r="r" t="t"/>
                    <a:pathLst>
                      <a:path extrusionOk="0" h="60" w="310">
                        <a:moveTo>
                          <a:pt x="0" y="60"/>
                        </a:moveTo>
                        <a:lnTo>
                          <a:pt x="96" y="60"/>
                        </a:lnTo>
                        <a:lnTo>
                          <a:pt x="192" y="0"/>
                        </a:lnTo>
                        <a:lnTo>
                          <a:pt x="310" y="0"/>
                        </a:lnTo>
                      </a:path>
                    </a:pathLst>
                  </a:custGeom>
                  <a:noFill/>
                  <a:ln cap="flat" cmpd="sng" w="1905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1" sz="2400" u="none" cap="none" strike="noStrike">
                      <a:solidFill>
                        <a:schemeClr val="dk1"/>
                      </a:solidFill>
                      <a:latin typeface="Arial"/>
                      <a:ea typeface="Arial"/>
                      <a:cs typeface="Arial"/>
                      <a:sym typeface="Arial"/>
                    </a:endParaRPr>
                  </a:p>
                </p:txBody>
              </p:sp>
              <p:sp>
                <p:nvSpPr>
                  <p:cNvPr id="1047" name="Google Shape;1047;p10"/>
                  <p:cNvSpPr/>
                  <p:nvPr/>
                </p:nvSpPr>
                <p:spPr>
                  <a:xfrm>
                    <a:off x="2482" y="1332"/>
                    <a:ext cx="282" cy="60"/>
                  </a:xfrm>
                  <a:custGeom>
                    <a:rect b="b" l="l" r="r" t="t"/>
                    <a:pathLst>
                      <a:path extrusionOk="0" h="60" w="282">
                        <a:moveTo>
                          <a:pt x="0" y="0"/>
                        </a:moveTo>
                        <a:lnTo>
                          <a:pt x="96" y="0"/>
                        </a:lnTo>
                        <a:lnTo>
                          <a:pt x="192" y="60"/>
                        </a:lnTo>
                        <a:lnTo>
                          <a:pt x="282" y="60"/>
                        </a:lnTo>
                      </a:path>
                    </a:pathLst>
                  </a:custGeom>
                  <a:noFill/>
                  <a:ln cap="flat" cmpd="sng" w="1270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1" sz="2400" u="none" cap="none" strike="noStrike">
                      <a:solidFill>
                        <a:schemeClr val="dk1"/>
                      </a:solidFill>
                      <a:latin typeface="Arial"/>
                      <a:ea typeface="Arial"/>
                      <a:cs typeface="Arial"/>
                      <a:sym typeface="Arial"/>
                    </a:endParaRPr>
                  </a:p>
                </p:txBody>
              </p:sp>
            </p:grpSp>
            <p:cxnSp>
              <p:nvCxnSpPr>
                <p:cNvPr id="1048" name="Google Shape;1048;p10"/>
                <p:cNvCxnSpPr/>
                <p:nvPr/>
              </p:nvCxnSpPr>
              <p:spPr>
                <a:xfrm>
                  <a:off x="4400" y="1320"/>
                  <a:ext cx="0" cy="110"/>
                </a:xfrm>
                <a:prstGeom prst="straightConnector1">
                  <a:avLst/>
                </a:prstGeom>
                <a:noFill/>
                <a:ln cap="flat" cmpd="sng" w="19050">
                  <a:solidFill>
                    <a:srgbClr val="000000"/>
                  </a:solidFill>
                  <a:prstDash val="solid"/>
                  <a:round/>
                  <a:headEnd len="sm" w="sm" type="none"/>
                  <a:tailEnd len="sm" w="sm" type="none"/>
                </a:ln>
              </p:spPr>
            </p:cxnSp>
            <p:cxnSp>
              <p:nvCxnSpPr>
                <p:cNvPr id="1049" name="Google Shape;1049;p10"/>
                <p:cNvCxnSpPr/>
                <p:nvPr/>
              </p:nvCxnSpPr>
              <p:spPr>
                <a:xfrm>
                  <a:off x="5063" y="1326"/>
                  <a:ext cx="0" cy="107"/>
                </a:xfrm>
                <a:prstGeom prst="straightConnector1">
                  <a:avLst/>
                </a:prstGeom>
                <a:noFill/>
                <a:ln cap="flat" cmpd="sng" w="19050">
                  <a:solidFill>
                    <a:srgbClr val="000000"/>
                  </a:solidFill>
                  <a:prstDash val="solid"/>
                  <a:round/>
                  <a:headEnd len="sm" w="sm" type="none"/>
                  <a:tailEnd len="sm" w="sm" type="none"/>
                </a:ln>
              </p:spPr>
            </p:cxnSp>
          </p:grpSp>
          <p:grpSp>
            <p:nvGrpSpPr>
              <p:cNvPr id="1050" name="Google Shape;1050;p10"/>
              <p:cNvGrpSpPr/>
              <p:nvPr/>
            </p:nvGrpSpPr>
            <p:grpSpPr>
              <a:xfrm>
                <a:off x="2403" y="3574"/>
                <a:ext cx="378" cy="181"/>
                <a:chOff x="4396" y="1245"/>
                <a:chExt cx="672" cy="248"/>
              </a:xfrm>
            </p:grpSpPr>
            <p:sp>
              <p:nvSpPr>
                <p:cNvPr id="1051" name="Google Shape;1051;p10"/>
                <p:cNvSpPr/>
                <p:nvPr/>
              </p:nvSpPr>
              <p:spPr>
                <a:xfrm>
                  <a:off x="4399" y="1355"/>
                  <a:ext cx="666" cy="138"/>
                </a:xfrm>
                <a:prstGeom prst="ellipse">
                  <a:avLst/>
                </a:prstGeom>
                <a:gradFill>
                  <a:gsLst>
                    <a:gs pos="0">
                      <a:srgbClr val="CCCCFF"/>
                    </a:gs>
                    <a:gs pos="100000">
                      <a:srgbClr val="FFFFFF"/>
                    </a:gs>
                  </a:gsLst>
                  <a:lin ang="0" scaled="0"/>
                </a:gradFill>
                <a:ln cap="flat" cmpd="sng" w="1905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1" sz="2400" u="none" cap="none" strike="noStrike">
                    <a:solidFill>
                      <a:schemeClr val="dk1"/>
                    </a:solidFill>
                    <a:latin typeface="Times New Roman"/>
                    <a:ea typeface="Times New Roman"/>
                    <a:cs typeface="Times New Roman"/>
                    <a:sym typeface="Times New Roman"/>
                  </a:endParaRPr>
                </a:p>
              </p:txBody>
            </p:sp>
            <p:sp>
              <p:nvSpPr>
                <p:cNvPr id="1052" name="Google Shape;1052;p10"/>
                <p:cNvSpPr/>
                <p:nvPr/>
              </p:nvSpPr>
              <p:spPr>
                <a:xfrm>
                  <a:off x="4399" y="1339"/>
                  <a:ext cx="669" cy="86"/>
                </a:xfrm>
                <a:prstGeom prst="rect">
                  <a:avLst/>
                </a:prstGeom>
                <a:gradFill>
                  <a:gsLst>
                    <a:gs pos="0">
                      <a:srgbClr val="CCCCFF"/>
                    </a:gs>
                    <a:gs pos="100000">
                      <a:srgbClr val="FFFFFF"/>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1" sz="2400" u="none" cap="none" strike="noStrike">
                    <a:solidFill>
                      <a:schemeClr val="dk1"/>
                    </a:solidFill>
                    <a:latin typeface="Times New Roman"/>
                    <a:ea typeface="Times New Roman"/>
                    <a:cs typeface="Times New Roman"/>
                    <a:sym typeface="Times New Roman"/>
                  </a:endParaRPr>
                </a:p>
              </p:txBody>
            </p:sp>
            <p:sp>
              <p:nvSpPr>
                <p:cNvPr id="1053" name="Google Shape;1053;p10"/>
                <p:cNvSpPr/>
                <p:nvPr/>
              </p:nvSpPr>
              <p:spPr>
                <a:xfrm>
                  <a:off x="4396" y="1245"/>
                  <a:ext cx="667" cy="162"/>
                </a:xfrm>
                <a:prstGeom prst="ellipse">
                  <a:avLst/>
                </a:prstGeom>
                <a:gradFill>
                  <a:gsLst>
                    <a:gs pos="0">
                      <a:srgbClr val="CCCCFF"/>
                    </a:gs>
                    <a:gs pos="100000">
                      <a:srgbClr val="FFFFFF"/>
                    </a:gs>
                  </a:gsLst>
                  <a:lin ang="0" scaled="0"/>
                </a:gradFill>
                <a:ln cap="flat" cmpd="sng" w="1905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1" sz="2400" u="none" cap="none" strike="noStrike">
                    <a:solidFill>
                      <a:schemeClr val="dk1"/>
                    </a:solidFill>
                    <a:latin typeface="Times New Roman"/>
                    <a:ea typeface="Times New Roman"/>
                    <a:cs typeface="Times New Roman"/>
                    <a:sym typeface="Times New Roman"/>
                  </a:endParaRPr>
                </a:p>
              </p:txBody>
            </p:sp>
            <p:grpSp>
              <p:nvGrpSpPr>
                <p:cNvPr id="1054" name="Google Shape;1054;p10"/>
                <p:cNvGrpSpPr/>
                <p:nvPr/>
              </p:nvGrpSpPr>
              <p:grpSpPr>
                <a:xfrm>
                  <a:off x="4530" y="1287"/>
                  <a:ext cx="377" cy="75"/>
                  <a:chOff x="2468" y="1332"/>
                  <a:chExt cx="310" cy="60"/>
                </a:xfrm>
              </p:grpSpPr>
              <p:sp>
                <p:nvSpPr>
                  <p:cNvPr id="1055" name="Google Shape;1055;p10"/>
                  <p:cNvSpPr/>
                  <p:nvPr/>
                </p:nvSpPr>
                <p:spPr>
                  <a:xfrm>
                    <a:off x="2468" y="1332"/>
                    <a:ext cx="310" cy="60"/>
                  </a:xfrm>
                  <a:custGeom>
                    <a:rect b="b" l="l" r="r" t="t"/>
                    <a:pathLst>
                      <a:path extrusionOk="0" h="60" w="310">
                        <a:moveTo>
                          <a:pt x="0" y="60"/>
                        </a:moveTo>
                        <a:lnTo>
                          <a:pt x="96" y="60"/>
                        </a:lnTo>
                        <a:lnTo>
                          <a:pt x="192" y="0"/>
                        </a:lnTo>
                        <a:lnTo>
                          <a:pt x="310" y="0"/>
                        </a:lnTo>
                      </a:path>
                    </a:pathLst>
                  </a:custGeom>
                  <a:noFill/>
                  <a:ln cap="flat" cmpd="sng" w="1905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1" sz="2400" u="none" cap="none" strike="noStrike">
                      <a:solidFill>
                        <a:schemeClr val="dk1"/>
                      </a:solidFill>
                      <a:latin typeface="Arial"/>
                      <a:ea typeface="Arial"/>
                      <a:cs typeface="Arial"/>
                      <a:sym typeface="Arial"/>
                    </a:endParaRPr>
                  </a:p>
                </p:txBody>
              </p:sp>
              <p:sp>
                <p:nvSpPr>
                  <p:cNvPr id="1056" name="Google Shape;1056;p10"/>
                  <p:cNvSpPr/>
                  <p:nvPr/>
                </p:nvSpPr>
                <p:spPr>
                  <a:xfrm>
                    <a:off x="2482" y="1332"/>
                    <a:ext cx="282" cy="60"/>
                  </a:xfrm>
                  <a:custGeom>
                    <a:rect b="b" l="l" r="r" t="t"/>
                    <a:pathLst>
                      <a:path extrusionOk="0" h="60" w="282">
                        <a:moveTo>
                          <a:pt x="0" y="0"/>
                        </a:moveTo>
                        <a:lnTo>
                          <a:pt x="96" y="0"/>
                        </a:lnTo>
                        <a:lnTo>
                          <a:pt x="192" y="60"/>
                        </a:lnTo>
                        <a:lnTo>
                          <a:pt x="282" y="60"/>
                        </a:lnTo>
                      </a:path>
                    </a:pathLst>
                  </a:custGeom>
                  <a:noFill/>
                  <a:ln cap="flat" cmpd="sng" w="1270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1" sz="2400" u="none" cap="none" strike="noStrike">
                      <a:solidFill>
                        <a:schemeClr val="dk1"/>
                      </a:solidFill>
                      <a:latin typeface="Arial"/>
                      <a:ea typeface="Arial"/>
                      <a:cs typeface="Arial"/>
                      <a:sym typeface="Arial"/>
                    </a:endParaRPr>
                  </a:p>
                </p:txBody>
              </p:sp>
            </p:grpSp>
            <p:cxnSp>
              <p:nvCxnSpPr>
                <p:cNvPr id="1057" name="Google Shape;1057;p10"/>
                <p:cNvCxnSpPr/>
                <p:nvPr/>
              </p:nvCxnSpPr>
              <p:spPr>
                <a:xfrm>
                  <a:off x="4400" y="1320"/>
                  <a:ext cx="0" cy="110"/>
                </a:xfrm>
                <a:prstGeom prst="straightConnector1">
                  <a:avLst/>
                </a:prstGeom>
                <a:noFill/>
                <a:ln cap="flat" cmpd="sng" w="19050">
                  <a:solidFill>
                    <a:srgbClr val="000000"/>
                  </a:solidFill>
                  <a:prstDash val="solid"/>
                  <a:round/>
                  <a:headEnd len="sm" w="sm" type="none"/>
                  <a:tailEnd len="sm" w="sm" type="none"/>
                </a:ln>
              </p:spPr>
            </p:cxnSp>
            <p:cxnSp>
              <p:nvCxnSpPr>
                <p:cNvPr id="1058" name="Google Shape;1058;p10"/>
                <p:cNvCxnSpPr/>
                <p:nvPr/>
              </p:nvCxnSpPr>
              <p:spPr>
                <a:xfrm>
                  <a:off x="5063" y="1326"/>
                  <a:ext cx="0" cy="107"/>
                </a:xfrm>
                <a:prstGeom prst="straightConnector1">
                  <a:avLst/>
                </a:prstGeom>
                <a:noFill/>
                <a:ln cap="flat" cmpd="sng" w="19050">
                  <a:solidFill>
                    <a:srgbClr val="000000"/>
                  </a:solidFill>
                  <a:prstDash val="solid"/>
                  <a:round/>
                  <a:headEnd len="sm" w="sm" type="none"/>
                  <a:tailEnd len="sm" w="sm" type="none"/>
                </a:ln>
              </p:spPr>
            </p:cxnSp>
          </p:grpSp>
        </p:grpSp>
        <p:sp>
          <p:nvSpPr>
            <p:cNvPr id="1059" name="Google Shape;1059;p10"/>
            <p:cNvSpPr txBox="1"/>
            <p:nvPr/>
          </p:nvSpPr>
          <p:spPr>
            <a:xfrm>
              <a:off x="667" y="3221"/>
              <a:ext cx="196" cy="2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1" lang="en-US" sz="2400" u="none" cap="none" strike="noStrike">
                  <a:solidFill>
                    <a:schemeClr val="dk1"/>
                  </a:solidFill>
                  <a:latin typeface="Arial"/>
                  <a:ea typeface="Arial"/>
                  <a:cs typeface="Arial"/>
                  <a:sym typeface="Arial"/>
                </a:rPr>
                <a:t>1</a:t>
              </a:r>
              <a:endParaRPr b="0" i="0" sz="1400" u="none" cap="none" strike="noStrike">
                <a:solidFill>
                  <a:srgbClr val="000000"/>
                </a:solidFill>
                <a:latin typeface="Arial"/>
                <a:ea typeface="Arial"/>
                <a:cs typeface="Arial"/>
                <a:sym typeface="Arial"/>
              </a:endParaRPr>
            </a:p>
          </p:txBody>
        </p:sp>
        <p:sp>
          <p:nvSpPr>
            <p:cNvPr id="1060" name="Google Shape;1060;p10"/>
            <p:cNvSpPr txBox="1"/>
            <p:nvPr/>
          </p:nvSpPr>
          <p:spPr>
            <a:xfrm>
              <a:off x="620" y="3504"/>
              <a:ext cx="187" cy="21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1" lang="en-US" sz="1600" u="none" cap="none" strike="noStrike">
                  <a:solidFill>
                    <a:schemeClr val="dk1"/>
                  </a:solidFill>
                  <a:latin typeface="Arial"/>
                  <a:ea typeface="Arial"/>
                  <a:cs typeface="Arial"/>
                  <a:sym typeface="Arial"/>
                </a:rPr>
                <a:t>2</a:t>
              </a:r>
              <a:endParaRPr b="0" i="0" sz="1400" u="none" cap="none" strike="noStrike">
                <a:solidFill>
                  <a:srgbClr val="000000"/>
                </a:solidFill>
                <a:latin typeface="Arial"/>
                <a:ea typeface="Arial"/>
                <a:cs typeface="Arial"/>
                <a:sym typeface="Arial"/>
              </a:endParaRPr>
            </a:p>
          </p:txBody>
        </p:sp>
        <p:sp>
          <p:nvSpPr>
            <p:cNvPr id="1061" name="Google Shape;1061;p10"/>
            <p:cNvSpPr txBox="1"/>
            <p:nvPr/>
          </p:nvSpPr>
          <p:spPr>
            <a:xfrm>
              <a:off x="448" y="3501"/>
              <a:ext cx="187" cy="21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1" lang="en-US" sz="1600" u="none" cap="none" strike="noStrike">
                  <a:solidFill>
                    <a:schemeClr val="dk1"/>
                  </a:solidFill>
                  <a:latin typeface="Arial"/>
                  <a:ea typeface="Arial"/>
                  <a:cs typeface="Arial"/>
                  <a:sym typeface="Arial"/>
                </a:rPr>
                <a:t>3</a:t>
              </a:r>
              <a:endParaRPr b="0" i="0" sz="1400" u="none" cap="none" strike="noStrike">
                <a:solidFill>
                  <a:srgbClr val="000000"/>
                </a:solidFill>
                <a:latin typeface="Arial"/>
                <a:ea typeface="Arial"/>
                <a:cs typeface="Arial"/>
                <a:sym typeface="Arial"/>
              </a:endParaRPr>
            </a:p>
          </p:txBody>
        </p:sp>
      </p:grpSp>
      <p:pic>
        <p:nvPicPr>
          <p:cNvPr descr="underline_base" id="1062" name="Google Shape;1062;p10"/>
          <p:cNvPicPr preferRelativeResize="0"/>
          <p:nvPr/>
        </p:nvPicPr>
        <p:blipFill rotWithShape="1">
          <a:blip r:embed="rId3">
            <a:alphaModFix/>
          </a:blip>
          <a:srcRect b="0" l="0" r="0" t="0"/>
          <a:stretch/>
        </p:blipFill>
        <p:spPr>
          <a:xfrm>
            <a:off x="604838" y="771525"/>
            <a:ext cx="5942012" cy="173038"/>
          </a:xfrm>
          <a:prstGeom prst="rect">
            <a:avLst/>
          </a:prstGeom>
          <a:noFill/>
          <a:ln>
            <a:noFill/>
          </a:ln>
        </p:spPr>
      </p:pic>
      <p:sp>
        <p:nvSpPr>
          <p:cNvPr id="1063" name="Google Shape;1063;p10"/>
          <p:cNvSpPr txBox="1"/>
          <p:nvPr>
            <p:ph type="title"/>
          </p:nvPr>
        </p:nvSpPr>
        <p:spPr>
          <a:xfrm>
            <a:off x="533400" y="107950"/>
            <a:ext cx="6378575" cy="8636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sz="4000"/>
              <a:t>Datagram forwarding  table</a:t>
            </a:r>
            <a:endParaRPr/>
          </a:p>
        </p:txBody>
      </p:sp>
      <p:sp>
        <p:nvSpPr>
          <p:cNvPr id="1064" name="Google Shape;1064;p10"/>
          <p:cNvSpPr/>
          <p:nvPr/>
        </p:nvSpPr>
        <p:spPr>
          <a:xfrm>
            <a:off x="2397125" y="3521075"/>
            <a:ext cx="2290763" cy="1295400"/>
          </a:xfrm>
          <a:custGeom>
            <a:rect b="b" l="l" r="r" t="t"/>
            <a:pathLst>
              <a:path extrusionOk="0" h="816" w="1443">
                <a:moveTo>
                  <a:pt x="0" y="0"/>
                </a:moveTo>
                <a:cubicBezTo>
                  <a:pt x="571" y="285"/>
                  <a:pt x="856" y="408"/>
                  <a:pt x="1076" y="782"/>
                </a:cubicBezTo>
                <a:cubicBezTo>
                  <a:pt x="1185" y="775"/>
                  <a:pt x="1220" y="816"/>
                  <a:pt x="1320" y="788"/>
                </a:cubicBezTo>
                <a:cubicBezTo>
                  <a:pt x="1264" y="347"/>
                  <a:pt x="1276" y="352"/>
                  <a:pt x="1443" y="5"/>
                </a:cubicBezTo>
                <a:cubicBezTo>
                  <a:pt x="867" y="5"/>
                  <a:pt x="233" y="0"/>
                  <a:pt x="0" y="0"/>
                </a:cubicBezTo>
                <a:close/>
              </a:path>
            </a:pathLst>
          </a:custGeom>
          <a:gradFill>
            <a:gsLst>
              <a:gs pos="0">
                <a:schemeClr val="accent1"/>
              </a:gs>
              <a:gs pos="100000">
                <a:schemeClr val="lt1"/>
              </a:gs>
            </a:gsLst>
            <a:lin ang="54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1" sz="2400" u="none" cap="none" strike="noStrike">
              <a:solidFill>
                <a:schemeClr val="dk1"/>
              </a:solidFill>
              <a:latin typeface="Arial"/>
              <a:ea typeface="Arial"/>
              <a:cs typeface="Arial"/>
              <a:sym typeface="Arial"/>
            </a:endParaRPr>
          </a:p>
        </p:txBody>
      </p:sp>
      <p:sp>
        <p:nvSpPr>
          <p:cNvPr id="1065" name="Google Shape;1065;p10"/>
          <p:cNvSpPr/>
          <p:nvPr/>
        </p:nvSpPr>
        <p:spPr>
          <a:xfrm>
            <a:off x="2176463" y="1195388"/>
            <a:ext cx="2528887" cy="2333625"/>
          </a:xfrm>
          <a:prstGeom prst="rect">
            <a:avLst/>
          </a:prstGeom>
          <a:solidFill>
            <a:schemeClr val="accent1"/>
          </a:solidFill>
          <a:ln cap="flat" cmpd="sng" w="190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1066" name="Google Shape;1066;p10"/>
          <p:cNvSpPr/>
          <p:nvPr/>
        </p:nvSpPr>
        <p:spPr>
          <a:xfrm>
            <a:off x="2513013" y="1247775"/>
            <a:ext cx="2095500" cy="604838"/>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1067" name="Google Shape;1067;p10"/>
          <p:cNvSpPr/>
          <p:nvPr/>
        </p:nvSpPr>
        <p:spPr>
          <a:xfrm>
            <a:off x="2457450" y="4584700"/>
            <a:ext cx="1155700" cy="238125"/>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1" sz="2400" u="none" cap="none" strike="noStrike">
              <a:solidFill>
                <a:schemeClr val="dk1"/>
              </a:solidFill>
              <a:latin typeface="Arial"/>
              <a:ea typeface="Arial"/>
              <a:cs typeface="Arial"/>
              <a:sym typeface="Arial"/>
            </a:endParaRPr>
          </a:p>
        </p:txBody>
      </p:sp>
      <p:sp>
        <p:nvSpPr>
          <p:cNvPr id="1068" name="Google Shape;1068;p10"/>
          <p:cNvSpPr/>
          <p:nvPr/>
        </p:nvSpPr>
        <p:spPr>
          <a:xfrm>
            <a:off x="2433638" y="4608513"/>
            <a:ext cx="1147762" cy="238125"/>
          </a:xfrm>
          <a:prstGeom prst="rect">
            <a:avLst/>
          </a:prstGeom>
          <a:solidFill>
            <a:schemeClr val="accent2"/>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1" sz="2400" u="none" cap="none" strike="noStrike">
              <a:solidFill>
                <a:schemeClr val="dk1"/>
              </a:solidFill>
              <a:latin typeface="Arial"/>
              <a:ea typeface="Arial"/>
              <a:cs typeface="Arial"/>
              <a:sym typeface="Arial"/>
            </a:endParaRPr>
          </a:p>
        </p:txBody>
      </p:sp>
      <p:cxnSp>
        <p:nvCxnSpPr>
          <p:cNvPr id="1069" name="Google Shape;1069;p10"/>
          <p:cNvCxnSpPr/>
          <p:nvPr/>
        </p:nvCxnSpPr>
        <p:spPr>
          <a:xfrm>
            <a:off x="3459163" y="4740275"/>
            <a:ext cx="422275" cy="0"/>
          </a:xfrm>
          <a:prstGeom prst="straightConnector1">
            <a:avLst/>
          </a:prstGeom>
          <a:noFill/>
          <a:ln cap="flat" cmpd="sng" w="9525">
            <a:solidFill>
              <a:schemeClr val="accent2"/>
            </a:solidFill>
            <a:prstDash val="solid"/>
            <a:round/>
            <a:headEnd len="sm" w="sm" type="none"/>
            <a:tailEnd len="med" w="med" type="triangle"/>
          </a:ln>
        </p:spPr>
      </p:cxnSp>
      <p:sp>
        <p:nvSpPr>
          <p:cNvPr id="1070" name="Google Shape;1070;p10"/>
          <p:cNvSpPr/>
          <p:nvPr/>
        </p:nvSpPr>
        <p:spPr>
          <a:xfrm>
            <a:off x="3062288" y="4611688"/>
            <a:ext cx="427037" cy="239712"/>
          </a:xfrm>
          <a:prstGeom prst="rect">
            <a:avLst/>
          </a:prstGeom>
          <a:solidFill>
            <a:schemeClr val="accen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1" sz="2400" u="none" cap="none" strike="noStrike">
              <a:solidFill>
                <a:schemeClr val="dk1"/>
              </a:solidFill>
              <a:latin typeface="Arial"/>
              <a:ea typeface="Arial"/>
              <a:cs typeface="Arial"/>
              <a:sym typeface="Arial"/>
            </a:endParaRPr>
          </a:p>
        </p:txBody>
      </p:sp>
      <p:sp>
        <p:nvSpPr>
          <p:cNvPr id="1071" name="Google Shape;1071;p10"/>
          <p:cNvSpPr txBox="1"/>
          <p:nvPr/>
        </p:nvSpPr>
        <p:spPr>
          <a:xfrm>
            <a:off x="3014663" y="4584700"/>
            <a:ext cx="184150" cy="27463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t/>
            </a:r>
            <a:endParaRPr b="0" i="1" sz="1200" u="none" cap="none" strike="noStrike">
              <a:solidFill>
                <a:schemeClr val="dk1"/>
              </a:solidFill>
              <a:latin typeface="Arial"/>
              <a:ea typeface="Arial"/>
              <a:cs typeface="Arial"/>
              <a:sym typeface="Arial"/>
            </a:endParaRPr>
          </a:p>
        </p:txBody>
      </p:sp>
      <p:sp>
        <p:nvSpPr>
          <p:cNvPr id="1072" name="Google Shape;1072;p10"/>
          <p:cNvSpPr txBox="1"/>
          <p:nvPr/>
        </p:nvSpPr>
        <p:spPr>
          <a:xfrm>
            <a:off x="1298575" y="3913188"/>
            <a:ext cx="2191562"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Arial"/>
                <a:ea typeface="Arial"/>
                <a:cs typeface="Arial"/>
                <a:sym typeface="Arial"/>
              </a:rPr>
              <a:t>IP destination address in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Arial"/>
                <a:ea typeface="Arial"/>
                <a:cs typeface="Arial"/>
                <a:sym typeface="Arial"/>
              </a:rPr>
              <a:t>arriving packet’s header</a:t>
            </a:r>
            <a:endParaRPr b="0" i="0" sz="1400" u="none" cap="none" strike="noStrike">
              <a:solidFill>
                <a:schemeClr val="dk1"/>
              </a:solidFill>
              <a:latin typeface="Arial"/>
              <a:ea typeface="Arial"/>
              <a:cs typeface="Arial"/>
              <a:sym typeface="Arial"/>
            </a:endParaRPr>
          </a:p>
        </p:txBody>
      </p:sp>
      <p:cxnSp>
        <p:nvCxnSpPr>
          <p:cNvPr id="1073" name="Google Shape;1073;p10"/>
          <p:cNvCxnSpPr/>
          <p:nvPr/>
        </p:nvCxnSpPr>
        <p:spPr>
          <a:xfrm rot="10800000">
            <a:off x="2681288" y="4870450"/>
            <a:ext cx="1349375" cy="0"/>
          </a:xfrm>
          <a:prstGeom prst="straightConnector1">
            <a:avLst/>
          </a:prstGeom>
          <a:noFill/>
          <a:ln cap="flat" cmpd="sng" w="9525">
            <a:solidFill>
              <a:schemeClr val="dk1"/>
            </a:solidFill>
            <a:prstDash val="solid"/>
            <a:round/>
            <a:headEnd len="sm" w="sm" type="none"/>
            <a:tailEnd len="sm" w="sm" type="none"/>
          </a:ln>
        </p:spPr>
      </p:cxnSp>
      <p:sp>
        <p:nvSpPr>
          <p:cNvPr id="1074" name="Google Shape;1074;p10"/>
          <p:cNvSpPr txBox="1"/>
          <p:nvPr/>
        </p:nvSpPr>
        <p:spPr>
          <a:xfrm>
            <a:off x="2641600" y="1404938"/>
            <a:ext cx="1863725" cy="304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Arial"/>
                <a:ea typeface="Arial"/>
                <a:cs typeface="Arial"/>
                <a:sym typeface="Arial"/>
              </a:rPr>
              <a:t>routing algorithm</a:t>
            </a:r>
            <a:endParaRPr b="0" i="0" sz="1400" u="none" cap="none" strike="noStrike">
              <a:solidFill>
                <a:srgbClr val="000000"/>
              </a:solidFill>
              <a:latin typeface="Arial"/>
              <a:ea typeface="Arial"/>
              <a:cs typeface="Arial"/>
              <a:sym typeface="Arial"/>
            </a:endParaRPr>
          </a:p>
        </p:txBody>
      </p:sp>
      <p:sp>
        <p:nvSpPr>
          <p:cNvPr id="1075" name="Google Shape;1075;p10"/>
          <p:cNvSpPr/>
          <p:nvPr/>
        </p:nvSpPr>
        <p:spPr>
          <a:xfrm>
            <a:off x="2387600" y="2141538"/>
            <a:ext cx="2184400" cy="1298575"/>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1076" name="Google Shape;1076;p10"/>
          <p:cNvSpPr txBox="1"/>
          <p:nvPr/>
        </p:nvSpPr>
        <p:spPr>
          <a:xfrm>
            <a:off x="2647950" y="2105025"/>
            <a:ext cx="1858963" cy="304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Arial"/>
                <a:ea typeface="Arial"/>
                <a:cs typeface="Arial"/>
                <a:sym typeface="Arial"/>
              </a:rPr>
              <a:t>local forwarding table</a:t>
            </a:r>
            <a:endParaRPr b="0" i="0" sz="1400" u="none" cap="none" strike="noStrike">
              <a:solidFill>
                <a:srgbClr val="000000"/>
              </a:solidFill>
              <a:latin typeface="Arial"/>
              <a:ea typeface="Arial"/>
              <a:cs typeface="Arial"/>
              <a:sym typeface="Arial"/>
            </a:endParaRPr>
          </a:p>
        </p:txBody>
      </p:sp>
      <p:sp>
        <p:nvSpPr>
          <p:cNvPr id="1077" name="Google Shape;1077;p10"/>
          <p:cNvSpPr txBox="1"/>
          <p:nvPr/>
        </p:nvSpPr>
        <p:spPr>
          <a:xfrm>
            <a:off x="2430463" y="2352675"/>
            <a:ext cx="1312862" cy="304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Arial"/>
                <a:ea typeface="Arial"/>
                <a:cs typeface="Arial"/>
                <a:sym typeface="Arial"/>
              </a:rPr>
              <a:t>dest address</a:t>
            </a:r>
            <a:endParaRPr b="0" i="0" sz="1400" u="none" cap="none" strike="noStrike">
              <a:solidFill>
                <a:srgbClr val="000000"/>
              </a:solidFill>
              <a:latin typeface="Arial"/>
              <a:ea typeface="Arial"/>
              <a:cs typeface="Arial"/>
              <a:sym typeface="Arial"/>
            </a:endParaRPr>
          </a:p>
        </p:txBody>
      </p:sp>
      <p:sp>
        <p:nvSpPr>
          <p:cNvPr id="1078" name="Google Shape;1078;p10"/>
          <p:cNvSpPr txBox="1"/>
          <p:nvPr/>
        </p:nvSpPr>
        <p:spPr>
          <a:xfrm>
            <a:off x="3597275" y="2354263"/>
            <a:ext cx="1041400" cy="304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Arial"/>
                <a:ea typeface="Arial"/>
                <a:cs typeface="Arial"/>
                <a:sym typeface="Arial"/>
              </a:rPr>
              <a:t>output  link</a:t>
            </a:r>
            <a:endParaRPr b="0" i="0" sz="1400" u="none" cap="none" strike="noStrike">
              <a:solidFill>
                <a:srgbClr val="000000"/>
              </a:solidFill>
              <a:latin typeface="Arial"/>
              <a:ea typeface="Arial"/>
              <a:cs typeface="Arial"/>
              <a:sym typeface="Arial"/>
            </a:endParaRPr>
          </a:p>
        </p:txBody>
      </p:sp>
      <p:cxnSp>
        <p:nvCxnSpPr>
          <p:cNvPr id="1079" name="Google Shape;1079;p10"/>
          <p:cNvCxnSpPr/>
          <p:nvPr/>
        </p:nvCxnSpPr>
        <p:spPr>
          <a:xfrm>
            <a:off x="3695700" y="2365375"/>
            <a:ext cx="7938" cy="1066800"/>
          </a:xfrm>
          <a:prstGeom prst="straightConnector1">
            <a:avLst/>
          </a:prstGeom>
          <a:noFill/>
          <a:ln cap="flat" cmpd="sng" w="9525">
            <a:solidFill>
              <a:schemeClr val="dk1"/>
            </a:solidFill>
            <a:prstDash val="solid"/>
            <a:round/>
            <a:headEnd len="sm" w="sm" type="none"/>
            <a:tailEnd len="sm" w="sm" type="none"/>
          </a:ln>
        </p:spPr>
      </p:cxnSp>
      <p:sp>
        <p:nvSpPr>
          <p:cNvPr id="1080" name="Google Shape;1080;p10"/>
          <p:cNvSpPr txBox="1"/>
          <p:nvPr/>
        </p:nvSpPr>
        <p:spPr>
          <a:xfrm>
            <a:off x="2406457" y="2636838"/>
            <a:ext cx="1300356" cy="830997"/>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Arial"/>
                <a:ea typeface="Arial"/>
                <a:cs typeface="Arial"/>
                <a:sym typeface="Arial"/>
              </a:rPr>
              <a:t>address-range 1</a:t>
            </a:r>
            <a:endParaRPr b="0" i="0" sz="1400" u="none" cap="none" strike="noStrike">
              <a:solidFill>
                <a:srgbClr val="000000"/>
              </a:solidFill>
              <a:latin typeface="Arial"/>
              <a:ea typeface="Arial"/>
              <a:cs typeface="Arial"/>
              <a:sym typeface="Arial"/>
            </a:endParaRPr>
          </a:p>
          <a:p>
            <a:pPr indent="0" lvl="0" marL="0" marR="0" rtl="0" algn="r">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Arial"/>
                <a:ea typeface="Arial"/>
                <a:cs typeface="Arial"/>
                <a:sym typeface="Arial"/>
              </a:rPr>
              <a:t>address-range 2</a:t>
            </a:r>
            <a:endParaRPr b="0" i="0" sz="1400" u="none" cap="none" strike="noStrike">
              <a:solidFill>
                <a:srgbClr val="000000"/>
              </a:solidFill>
              <a:latin typeface="Arial"/>
              <a:ea typeface="Arial"/>
              <a:cs typeface="Arial"/>
              <a:sym typeface="Arial"/>
            </a:endParaRPr>
          </a:p>
          <a:p>
            <a:pPr indent="0" lvl="0" marL="0" marR="0" rtl="0" algn="r">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Arial"/>
                <a:ea typeface="Arial"/>
                <a:cs typeface="Arial"/>
                <a:sym typeface="Arial"/>
              </a:rPr>
              <a:t>address-range 3</a:t>
            </a:r>
            <a:endParaRPr b="0" i="0" sz="1400" u="none" cap="none" strike="noStrike">
              <a:solidFill>
                <a:srgbClr val="000000"/>
              </a:solidFill>
              <a:latin typeface="Arial"/>
              <a:ea typeface="Arial"/>
              <a:cs typeface="Arial"/>
              <a:sym typeface="Arial"/>
            </a:endParaRPr>
          </a:p>
          <a:p>
            <a:pPr indent="0" lvl="0" marL="0" marR="0" rtl="0" algn="r">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Arial"/>
                <a:ea typeface="Arial"/>
                <a:cs typeface="Arial"/>
                <a:sym typeface="Arial"/>
              </a:rPr>
              <a:t>address-range 4</a:t>
            </a:r>
            <a:endParaRPr b="0" i="0" sz="1400" u="none" cap="none" strike="noStrike">
              <a:solidFill>
                <a:srgbClr val="000000"/>
              </a:solidFill>
              <a:latin typeface="Arial"/>
              <a:ea typeface="Arial"/>
              <a:cs typeface="Arial"/>
              <a:sym typeface="Arial"/>
            </a:endParaRPr>
          </a:p>
        </p:txBody>
      </p:sp>
      <p:sp>
        <p:nvSpPr>
          <p:cNvPr id="1081" name="Google Shape;1081;p10"/>
          <p:cNvSpPr txBox="1"/>
          <p:nvPr/>
        </p:nvSpPr>
        <p:spPr>
          <a:xfrm>
            <a:off x="3710906" y="2636838"/>
            <a:ext cx="269626" cy="83099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Arial"/>
                <a:ea typeface="Arial"/>
                <a:cs typeface="Arial"/>
                <a:sym typeface="Arial"/>
              </a:rPr>
              <a:t>3</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Arial"/>
                <a:ea typeface="Arial"/>
                <a:cs typeface="Arial"/>
                <a:sym typeface="Arial"/>
              </a:rPr>
              <a:t>2</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Arial"/>
                <a:ea typeface="Arial"/>
                <a:cs typeface="Arial"/>
                <a:sym typeface="Arial"/>
              </a:rPr>
              <a:t>2</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Arial"/>
                <a:ea typeface="Arial"/>
                <a:cs typeface="Arial"/>
                <a:sym typeface="Arial"/>
              </a:rPr>
              <a:t>1</a:t>
            </a:r>
            <a:endParaRPr b="0" i="0" sz="1400" u="none" cap="none" strike="noStrike">
              <a:solidFill>
                <a:srgbClr val="000000"/>
              </a:solidFill>
              <a:latin typeface="Arial"/>
              <a:ea typeface="Arial"/>
              <a:cs typeface="Arial"/>
              <a:sym typeface="Arial"/>
            </a:endParaRPr>
          </a:p>
        </p:txBody>
      </p:sp>
      <p:cxnSp>
        <p:nvCxnSpPr>
          <p:cNvPr id="1082" name="Google Shape;1082;p10"/>
          <p:cNvCxnSpPr/>
          <p:nvPr/>
        </p:nvCxnSpPr>
        <p:spPr>
          <a:xfrm>
            <a:off x="2409825" y="2617788"/>
            <a:ext cx="2163763" cy="4762"/>
          </a:xfrm>
          <a:prstGeom prst="straightConnector1">
            <a:avLst/>
          </a:prstGeom>
          <a:noFill/>
          <a:ln cap="flat" cmpd="sng" w="9525">
            <a:solidFill>
              <a:schemeClr val="dk1"/>
            </a:solidFill>
            <a:prstDash val="solid"/>
            <a:round/>
            <a:headEnd len="sm" w="sm" type="none"/>
            <a:tailEnd len="sm" w="sm" type="none"/>
          </a:ln>
        </p:spPr>
      </p:cxnSp>
      <p:cxnSp>
        <p:nvCxnSpPr>
          <p:cNvPr id="1083" name="Google Shape;1083;p10"/>
          <p:cNvCxnSpPr/>
          <p:nvPr/>
        </p:nvCxnSpPr>
        <p:spPr>
          <a:xfrm>
            <a:off x="2392363" y="2370138"/>
            <a:ext cx="2173287" cy="4762"/>
          </a:xfrm>
          <a:prstGeom prst="straightConnector1">
            <a:avLst/>
          </a:prstGeom>
          <a:noFill/>
          <a:ln cap="flat" cmpd="sng" w="9525">
            <a:solidFill>
              <a:schemeClr val="dk1"/>
            </a:solidFill>
            <a:prstDash val="solid"/>
            <a:round/>
            <a:headEnd len="sm" w="sm" type="none"/>
            <a:tailEnd len="sm" w="sm" type="none"/>
          </a:ln>
        </p:spPr>
      </p:cxnSp>
      <p:sp>
        <p:nvSpPr>
          <p:cNvPr id="1084" name="Google Shape;1084;p10"/>
          <p:cNvSpPr/>
          <p:nvPr/>
        </p:nvSpPr>
        <p:spPr>
          <a:xfrm rot="5400000">
            <a:off x="3466306" y="1859757"/>
            <a:ext cx="239713" cy="273050"/>
          </a:xfrm>
          <a:prstGeom prst="rightArrow">
            <a:avLst>
              <a:gd fmla="val 51167" name="adj1"/>
              <a:gd fmla="val 39736" name="adj2"/>
            </a:avLst>
          </a:prstGeom>
          <a:solidFill>
            <a:schemeClr val="accent2"/>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Arial"/>
              <a:ea typeface="Arial"/>
              <a:cs typeface="Arial"/>
              <a:sym typeface="Arial"/>
            </a:endParaRPr>
          </a:p>
        </p:txBody>
      </p:sp>
      <p:cxnSp>
        <p:nvCxnSpPr>
          <p:cNvPr id="1085" name="Google Shape;1085;p10"/>
          <p:cNvCxnSpPr/>
          <p:nvPr/>
        </p:nvCxnSpPr>
        <p:spPr>
          <a:xfrm>
            <a:off x="2843213" y="4302125"/>
            <a:ext cx="363537" cy="342900"/>
          </a:xfrm>
          <a:prstGeom prst="straightConnector1">
            <a:avLst/>
          </a:prstGeom>
          <a:noFill/>
          <a:ln cap="flat" cmpd="sng" w="9525">
            <a:solidFill>
              <a:schemeClr val="dk1"/>
            </a:solidFill>
            <a:prstDash val="solid"/>
            <a:round/>
            <a:headEnd len="sm" w="sm" type="none"/>
            <a:tailEnd len="med" w="med" type="triangle"/>
          </a:ln>
        </p:spPr>
      </p:cxnSp>
      <p:sp>
        <p:nvSpPr>
          <p:cNvPr id="1086" name="Google Shape;1086;p10"/>
          <p:cNvSpPr/>
          <p:nvPr/>
        </p:nvSpPr>
        <p:spPr>
          <a:xfrm>
            <a:off x="3916363" y="4792663"/>
            <a:ext cx="879475" cy="265112"/>
          </a:xfrm>
          <a:custGeom>
            <a:rect b="b" l="l" r="r" t="t"/>
            <a:pathLst>
              <a:path extrusionOk="0" h="167" w="554">
                <a:moveTo>
                  <a:pt x="0" y="10"/>
                </a:moveTo>
                <a:cubicBezTo>
                  <a:pt x="102" y="0"/>
                  <a:pt x="240" y="5"/>
                  <a:pt x="324" y="26"/>
                </a:cubicBezTo>
                <a:cubicBezTo>
                  <a:pt x="416" y="52"/>
                  <a:pt x="502" y="120"/>
                  <a:pt x="554" y="167"/>
                </a:cubicBezTo>
              </a:path>
            </a:pathLst>
          </a:custGeom>
          <a:noFill/>
          <a:ln cap="flat" cmpd="sng" w="57150">
            <a:solidFill>
              <a:srgbClr val="FF33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1" sz="2400" u="none" cap="none" strike="noStrike">
              <a:solidFill>
                <a:schemeClr val="dk1"/>
              </a:solidFill>
              <a:latin typeface="Arial"/>
              <a:ea typeface="Arial"/>
              <a:cs typeface="Arial"/>
              <a:sym typeface="Arial"/>
            </a:endParaRPr>
          </a:p>
        </p:txBody>
      </p:sp>
      <p:sp>
        <p:nvSpPr>
          <p:cNvPr id="1087" name="Google Shape;1087;p10"/>
          <p:cNvSpPr/>
          <p:nvPr/>
        </p:nvSpPr>
        <p:spPr>
          <a:xfrm flipH="1">
            <a:off x="6249988" y="4356100"/>
            <a:ext cx="577850" cy="371475"/>
          </a:xfrm>
          <a:custGeom>
            <a:rect b="b" l="l" r="r" t="t"/>
            <a:pathLst>
              <a:path extrusionOk="0" h="816" w="1443">
                <a:moveTo>
                  <a:pt x="0" y="0"/>
                </a:moveTo>
                <a:cubicBezTo>
                  <a:pt x="571" y="285"/>
                  <a:pt x="856" y="408"/>
                  <a:pt x="1076" y="782"/>
                </a:cubicBezTo>
                <a:cubicBezTo>
                  <a:pt x="1185" y="775"/>
                  <a:pt x="1220" y="816"/>
                  <a:pt x="1320" y="788"/>
                </a:cubicBezTo>
                <a:cubicBezTo>
                  <a:pt x="1264" y="347"/>
                  <a:pt x="1276" y="352"/>
                  <a:pt x="1443" y="5"/>
                </a:cubicBezTo>
                <a:cubicBezTo>
                  <a:pt x="867" y="5"/>
                  <a:pt x="233" y="0"/>
                  <a:pt x="0" y="0"/>
                </a:cubicBezTo>
                <a:close/>
              </a:path>
            </a:pathLst>
          </a:custGeom>
          <a:gradFill>
            <a:gsLst>
              <a:gs pos="0">
                <a:schemeClr val="accent1"/>
              </a:gs>
              <a:gs pos="100000">
                <a:schemeClr val="lt1"/>
              </a:gs>
            </a:gsLst>
            <a:lin ang="54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1" sz="2400" u="none" cap="none" strike="noStrike">
              <a:solidFill>
                <a:schemeClr val="dk1"/>
              </a:solidFill>
              <a:latin typeface="Arial"/>
              <a:ea typeface="Arial"/>
              <a:cs typeface="Arial"/>
              <a:sym typeface="Arial"/>
            </a:endParaRPr>
          </a:p>
        </p:txBody>
      </p:sp>
      <p:sp>
        <p:nvSpPr>
          <p:cNvPr id="1088" name="Google Shape;1088;p10"/>
          <p:cNvSpPr/>
          <p:nvPr/>
        </p:nvSpPr>
        <p:spPr>
          <a:xfrm flipH="1">
            <a:off x="5240338" y="4083050"/>
            <a:ext cx="577850" cy="371475"/>
          </a:xfrm>
          <a:custGeom>
            <a:rect b="b" l="l" r="r" t="t"/>
            <a:pathLst>
              <a:path extrusionOk="0" h="816" w="1443">
                <a:moveTo>
                  <a:pt x="0" y="0"/>
                </a:moveTo>
                <a:cubicBezTo>
                  <a:pt x="571" y="285"/>
                  <a:pt x="856" y="408"/>
                  <a:pt x="1076" y="782"/>
                </a:cubicBezTo>
                <a:cubicBezTo>
                  <a:pt x="1185" y="775"/>
                  <a:pt x="1220" y="816"/>
                  <a:pt x="1320" y="788"/>
                </a:cubicBezTo>
                <a:cubicBezTo>
                  <a:pt x="1264" y="347"/>
                  <a:pt x="1276" y="352"/>
                  <a:pt x="1443" y="5"/>
                </a:cubicBezTo>
                <a:cubicBezTo>
                  <a:pt x="867" y="5"/>
                  <a:pt x="233" y="0"/>
                  <a:pt x="0" y="0"/>
                </a:cubicBezTo>
                <a:close/>
              </a:path>
            </a:pathLst>
          </a:custGeom>
          <a:gradFill>
            <a:gsLst>
              <a:gs pos="0">
                <a:schemeClr val="accent1"/>
              </a:gs>
              <a:gs pos="100000">
                <a:schemeClr val="lt1"/>
              </a:gs>
            </a:gsLst>
            <a:lin ang="54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1" sz="2400" u="none" cap="none" strike="noStrike">
              <a:solidFill>
                <a:schemeClr val="dk1"/>
              </a:solidFill>
              <a:latin typeface="Arial"/>
              <a:ea typeface="Arial"/>
              <a:cs typeface="Arial"/>
              <a:sym typeface="Arial"/>
            </a:endParaRPr>
          </a:p>
        </p:txBody>
      </p:sp>
      <p:sp>
        <p:nvSpPr>
          <p:cNvPr id="1089" name="Google Shape;1089;p10"/>
          <p:cNvSpPr/>
          <p:nvPr/>
        </p:nvSpPr>
        <p:spPr>
          <a:xfrm rot="10800000">
            <a:off x="5908675" y="5629275"/>
            <a:ext cx="542925" cy="371475"/>
          </a:xfrm>
          <a:custGeom>
            <a:rect b="b" l="l" r="r" t="t"/>
            <a:pathLst>
              <a:path extrusionOk="0" h="816" w="1443">
                <a:moveTo>
                  <a:pt x="0" y="0"/>
                </a:moveTo>
                <a:cubicBezTo>
                  <a:pt x="571" y="285"/>
                  <a:pt x="856" y="408"/>
                  <a:pt x="1076" y="782"/>
                </a:cubicBezTo>
                <a:cubicBezTo>
                  <a:pt x="1185" y="775"/>
                  <a:pt x="1220" y="816"/>
                  <a:pt x="1320" y="788"/>
                </a:cubicBezTo>
                <a:cubicBezTo>
                  <a:pt x="1264" y="347"/>
                  <a:pt x="1276" y="352"/>
                  <a:pt x="1443" y="5"/>
                </a:cubicBezTo>
                <a:cubicBezTo>
                  <a:pt x="867" y="5"/>
                  <a:pt x="233" y="0"/>
                  <a:pt x="0" y="0"/>
                </a:cubicBezTo>
                <a:close/>
              </a:path>
            </a:pathLst>
          </a:custGeom>
          <a:gradFill>
            <a:gsLst>
              <a:gs pos="0">
                <a:schemeClr val="accent1"/>
              </a:gs>
              <a:gs pos="100000">
                <a:schemeClr val="lt1"/>
              </a:gs>
            </a:gsLst>
            <a:lin ang="54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1" sz="2400" u="none" cap="none" strike="noStrike">
              <a:solidFill>
                <a:schemeClr val="dk1"/>
              </a:solidFill>
              <a:latin typeface="Arial"/>
              <a:ea typeface="Arial"/>
              <a:cs typeface="Arial"/>
              <a:sym typeface="Arial"/>
            </a:endParaRPr>
          </a:p>
        </p:txBody>
      </p:sp>
      <p:sp>
        <p:nvSpPr>
          <p:cNvPr id="1090" name="Google Shape;1090;p10"/>
          <p:cNvSpPr/>
          <p:nvPr/>
        </p:nvSpPr>
        <p:spPr>
          <a:xfrm rot="10800000">
            <a:off x="4559300" y="5613400"/>
            <a:ext cx="542925" cy="371475"/>
          </a:xfrm>
          <a:custGeom>
            <a:rect b="b" l="l" r="r" t="t"/>
            <a:pathLst>
              <a:path extrusionOk="0" h="816" w="1443">
                <a:moveTo>
                  <a:pt x="0" y="0"/>
                </a:moveTo>
                <a:cubicBezTo>
                  <a:pt x="571" y="285"/>
                  <a:pt x="856" y="408"/>
                  <a:pt x="1076" y="782"/>
                </a:cubicBezTo>
                <a:cubicBezTo>
                  <a:pt x="1185" y="775"/>
                  <a:pt x="1220" y="816"/>
                  <a:pt x="1320" y="788"/>
                </a:cubicBezTo>
                <a:cubicBezTo>
                  <a:pt x="1264" y="347"/>
                  <a:pt x="1276" y="352"/>
                  <a:pt x="1443" y="5"/>
                </a:cubicBezTo>
                <a:cubicBezTo>
                  <a:pt x="867" y="5"/>
                  <a:pt x="233" y="0"/>
                  <a:pt x="0" y="0"/>
                </a:cubicBezTo>
                <a:close/>
              </a:path>
            </a:pathLst>
          </a:custGeom>
          <a:gradFill>
            <a:gsLst>
              <a:gs pos="0">
                <a:schemeClr val="accent1"/>
              </a:gs>
              <a:gs pos="100000">
                <a:schemeClr val="lt1"/>
              </a:gs>
            </a:gsLst>
            <a:lin ang="54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1" sz="2400" u="none" cap="none" strike="noStrike">
              <a:solidFill>
                <a:schemeClr val="dk1"/>
              </a:solidFill>
              <a:latin typeface="Arial"/>
              <a:ea typeface="Arial"/>
              <a:cs typeface="Arial"/>
              <a:sym typeface="Arial"/>
            </a:endParaRPr>
          </a:p>
        </p:txBody>
      </p:sp>
      <p:sp>
        <p:nvSpPr>
          <p:cNvPr id="1091" name="Google Shape;1091;p10"/>
          <p:cNvSpPr/>
          <p:nvPr/>
        </p:nvSpPr>
        <p:spPr>
          <a:xfrm rot="10800000">
            <a:off x="5199063" y="5321300"/>
            <a:ext cx="542925" cy="452438"/>
          </a:xfrm>
          <a:custGeom>
            <a:rect b="b" l="l" r="r" t="t"/>
            <a:pathLst>
              <a:path extrusionOk="0" h="816" w="1443">
                <a:moveTo>
                  <a:pt x="0" y="0"/>
                </a:moveTo>
                <a:cubicBezTo>
                  <a:pt x="571" y="285"/>
                  <a:pt x="856" y="408"/>
                  <a:pt x="1076" y="782"/>
                </a:cubicBezTo>
                <a:cubicBezTo>
                  <a:pt x="1185" y="775"/>
                  <a:pt x="1220" y="816"/>
                  <a:pt x="1320" y="788"/>
                </a:cubicBezTo>
                <a:cubicBezTo>
                  <a:pt x="1264" y="347"/>
                  <a:pt x="1276" y="352"/>
                  <a:pt x="1443" y="5"/>
                </a:cubicBezTo>
                <a:cubicBezTo>
                  <a:pt x="867" y="5"/>
                  <a:pt x="233" y="0"/>
                  <a:pt x="0" y="0"/>
                </a:cubicBezTo>
                <a:close/>
              </a:path>
            </a:pathLst>
          </a:custGeom>
          <a:gradFill>
            <a:gsLst>
              <a:gs pos="0">
                <a:schemeClr val="accent1"/>
              </a:gs>
              <a:gs pos="100000">
                <a:schemeClr val="lt1"/>
              </a:gs>
            </a:gsLst>
            <a:lin ang="54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1" sz="2400" u="none" cap="none" strike="noStrike">
              <a:solidFill>
                <a:schemeClr val="dk1"/>
              </a:solidFill>
              <a:latin typeface="Arial"/>
              <a:ea typeface="Arial"/>
              <a:cs typeface="Arial"/>
              <a:sym typeface="Arial"/>
            </a:endParaRPr>
          </a:p>
        </p:txBody>
      </p:sp>
      <p:grpSp>
        <p:nvGrpSpPr>
          <p:cNvPr id="1092" name="Google Shape;1092;p10"/>
          <p:cNvGrpSpPr/>
          <p:nvPr/>
        </p:nvGrpSpPr>
        <p:grpSpPr>
          <a:xfrm>
            <a:off x="5248275" y="3638550"/>
            <a:ext cx="550863" cy="452438"/>
            <a:chOff x="2886" y="1668"/>
            <a:chExt cx="347" cy="285"/>
          </a:xfrm>
        </p:grpSpPr>
        <p:sp>
          <p:nvSpPr>
            <p:cNvPr id="1093" name="Google Shape;1093;p10"/>
            <p:cNvSpPr/>
            <p:nvPr/>
          </p:nvSpPr>
          <p:spPr>
            <a:xfrm>
              <a:off x="2886" y="1668"/>
              <a:ext cx="347" cy="285"/>
            </a:xfrm>
            <a:prstGeom prst="rect">
              <a:avLst/>
            </a:prstGeom>
            <a:solidFill>
              <a:schemeClr val="accen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1" sz="2400" u="none" cap="none" strike="noStrike">
                <a:solidFill>
                  <a:schemeClr val="dk1"/>
                </a:solidFill>
                <a:latin typeface="Arial"/>
                <a:ea typeface="Arial"/>
                <a:cs typeface="Arial"/>
                <a:sym typeface="Arial"/>
              </a:endParaRPr>
            </a:p>
          </p:txBody>
        </p:sp>
        <p:sp>
          <p:nvSpPr>
            <p:cNvPr id="1094" name="Google Shape;1094;p10"/>
            <p:cNvSpPr/>
            <p:nvPr/>
          </p:nvSpPr>
          <p:spPr>
            <a:xfrm>
              <a:off x="2905" y="1674"/>
              <a:ext cx="314" cy="74"/>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1" sz="2400" u="none" cap="none" strike="noStrike">
                <a:solidFill>
                  <a:schemeClr val="dk1"/>
                </a:solidFill>
                <a:latin typeface="Arial"/>
                <a:ea typeface="Arial"/>
                <a:cs typeface="Arial"/>
                <a:sym typeface="Arial"/>
              </a:endParaRPr>
            </a:p>
          </p:txBody>
        </p:sp>
        <p:sp>
          <p:nvSpPr>
            <p:cNvPr id="1095" name="Google Shape;1095;p10"/>
            <p:cNvSpPr/>
            <p:nvPr/>
          </p:nvSpPr>
          <p:spPr>
            <a:xfrm>
              <a:off x="2913" y="1785"/>
              <a:ext cx="300" cy="156"/>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1" sz="2400" u="none" cap="none" strike="noStrike">
                <a:solidFill>
                  <a:schemeClr val="dk1"/>
                </a:solidFill>
                <a:latin typeface="Arial"/>
                <a:ea typeface="Arial"/>
                <a:cs typeface="Arial"/>
                <a:sym typeface="Arial"/>
              </a:endParaRPr>
            </a:p>
          </p:txBody>
        </p:sp>
        <p:cxnSp>
          <p:nvCxnSpPr>
            <p:cNvPr id="1096" name="Google Shape;1096;p10"/>
            <p:cNvCxnSpPr/>
            <p:nvPr/>
          </p:nvCxnSpPr>
          <p:spPr>
            <a:xfrm>
              <a:off x="3082" y="1811"/>
              <a:ext cx="1" cy="130"/>
            </a:xfrm>
            <a:prstGeom prst="straightConnector1">
              <a:avLst/>
            </a:prstGeom>
            <a:noFill/>
            <a:ln cap="flat" cmpd="sng" w="9525">
              <a:solidFill>
                <a:schemeClr val="dk1"/>
              </a:solidFill>
              <a:prstDash val="solid"/>
              <a:round/>
              <a:headEnd len="sm" w="sm" type="none"/>
              <a:tailEnd len="sm" w="sm" type="none"/>
            </a:ln>
          </p:spPr>
        </p:cxnSp>
        <p:cxnSp>
          <p:nvCxnSpPr>
            <p:cNvPr id="1097" name="Google Shape;1097;p10"/>
            <p:cNvCxnSpPr/>
            <p:nvPr/>
          </p:nvCxnSpPr>
          <p:spPr>
            <a:xfrm>
              <a:off x="2913" y="1842"/>
              <a:ext cx="300" cy="0"/>
            </a:xfrm>
            <a:prstGeom prst="straightConnector1">
              <a:avLst/>
            </a:prstGeom>
            <a:noFill/>
            <a:ln cap="flat" cmpd="sng" w="9525">
              <a:solidFill>
                <a:schemeClr val="dk1"/>
              </a:solidFill>
              <a:prstDash val="solid"/>
              <a:round/>
              <a:headEnd len="sm" w="sm" type="none"/>
              <a:tailEnd len="sm" w="sm" type="none"/>
            </a:ln>
          </p:spPr>
        </p:cxnSp>
        <p:cxnSp>
          <p:nvCxnSpPr>
            <p:cNvPr id="1098" name="Google Shape;1098;p10"/>
            <p:cNvCxnSpPr/>
            <p:nvPr/>
          </p:nvCxnSpPr>
          <p:spPr>
            <a:xfrm>
              <a:off x="2912" y="1812"/>
              <a:ext cx="300" cy="0"/>
            </a:xfrm>
            <a:prstGeom prst="straightConnector1">
              <a:avLst/>
            </a:prstGeom>
            <a:noFill/>
            <a:ln cap="flat" cmpd="sng" w="9525">
              <a:solidFill>
                <a:schemeClr val="dk1"/>
              </a:solidFill>
              <a:prstDash val="solid"/>
              <a:round/>
              <a:headEnd len="sm" w="sm" type="none"/>
              <a:tailEnd len="sm" w="sm" type="none"/>
            </a:ln>
          </p:spPr>
        </p:cxnSp>
        <p:sp>
          <p:nvSpPr>
            <p:cNvPr id="1099" name="Google Shape;1099;p10"/>
            <p:cNvSpPr/>
            <p:nvPr/>
          </p:nvSpPr>
          <p:spPr>
            <a:xfrm rot="5400000">
              <a:off x="3051" y="1745"/>
              <a:ext cx="29" cy="41"/>
            </a:xfrm>
            <a:prstGeom prst="rightArrow">
              <a:avLst>
                <a:gd fmla="val 51167" name="adj1"/>
                <a:gd fmla="val 39736" name="adj2"/>
              </a:avLst>
            </a:prstGeom>
            <a:solidFill>
              <a:schemeClr val="accent2"/>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1" sz="2400" u="none" cap="none" strike="noStrike">
                <a:solidFill>
                  <a:schemeClr val="dk1"/>
                </a:solidFill>
                <a:latin typeface="Arial"/>
                <a:ea typeface="Arial"/>
                <a:cs typeface="Arial"/>
                <a:sym typeface="Arial"/>
              </a:endParaRPr>
            </a:p>
          </p:txBody>
        </p:sp>
      </p:grpSp>
      <p:grpSp>
        <p:nvGrpSpPr>
          <p:cNvPr id="1100" name="Google Shape;1100;p10"/>
          <p:cNvGrpSpPr/>
          <p:nvPr/>
        </p:nvGrpSpPr>
        <p:grpSpPr>
          <a:xfrm>
            <a:off x="6261100" y="3911600"/>
            <a:ext cx="550863" cy="452438"/>
            <a:chOff x="2886" y="1668"/>
            <a:chExt cx="347" cy="285"/>
          </a:xfrm>
        </p:grpSpPr>
        <p:sp>
          <p:nvSpPr>
            <p:cNvPr id="1101" name="Google Shape;1101;p10"/>
            <p:cNvSpPr/>
            <p:nvPr/>
          </p:nvSpPr>
          <p:spPr>
            <a:xfrm>
              <a:off x="2886" y="1668"/>
              <a:ext cx="347" cy="285"/>
            </a:xfrm>
            <a:prstGeom prst="rect">
              <a:avLst/>
            </a:prstGeom>
            <a:solidFill>
              <a:schemeClr val="accen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1" sz="2400" u="none" cap="none" strike="noStrike">
                <a:solidFill>
                  <a:schemeClr val="dk1"/>
                </a:solidFill>
                <a:latin typeface="Arial"/>
                <a:ea typeface="Arial"/>
                <a:cs typeface="Arial"/>
                <a:sym typeface="Arial"/>
              </a:endParaRPr>
            </a:p>
          </p:txBody>
        </p:sp>
        <p:sp>
          <p:nvSpPr>
            <p:cNvPr id="1102" name="Google Shape;1102;p10"/>
            <p:cNvSpPr/>
            <p:nvPr/>
          </p:nvSpPr>
          <p:spPr>
            <a:xfrm>
              <a:off x="2905" y="1674"/>
              <a:ext cx="314" cy="74"/>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1" sz="2400" u="none" cap="none" strike="noStrike">
                <a:solidFill>
                  <a:schemeClr val="dk1"/>
                </a:solidFill>
                <a:latin typeface="Arial"/>
                <a:ea typeface="Arial"/>
                <a:cs typeface="Arial"/>
                <a:sym typeface="Arial"/>
              </a:endParaRPr>
            </a:p>
          </p:txBody>
        </p:sp>
        <p:sp>
          <p:nvSpPr>
            <p:cNvPr id="1103" name="Google Shape;1103;p10"/>
            <p:cNvSpPr/>
            <p:nvPr/>
          </p:nvSpPr>
          <p:spPr>
            <a:xfrm>
              <a:off x="2913" y="1785"/>
              <a:ext cx="300" cy="156"/>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1" sz="2400" u="none" cap="none" strike="noStrike">
                <a:solidFill>
                  <a:schemeClr val="dk1"/>
                </a:solidFill>
                <a:latin typeface="Arial"/>
                <a:ea typeface="Arial"/>
                <a:cs typeface="Arial"/>
                <a:sym typeface="Arial"/>
              </a:endParaRPr>
            </a:p>
          </p:txBody>
        </p:sp>
        <p:cxnSp>
          <p:nvCxnSpPr>
            <p:cNvPr id="1104" name="Google Shape;1104;p10"/>
            <p:cNvCxnSpPr/>
            <p:nvPr/>
          </p:nvCxnSpPr>
          <p:spPr>
            <a:xfrm>
              <a:off x="3082" y="1811"/>
              <a:ext cx="1" cy="130"/>
            </a:xfrm>
            <a:prstGeom prst="straightConnector1">
              <a:avLst/>
            </a:prstGeom>
            <a:noFill/>
            <a:ln cap="flat" cmpd="sng" w="9525">
              <a:solidFill>
                <a:schemeClr val="dk1"/>
              </a:solidFill>
              <a:prstDash val="solid"/>
              <a:round/>
              <a:headEnd len="sm" w="sm" type="none"/>
              <a:tailEnd len="sm" w="sm" type="none"/>
            </a:ln>
          </p:spPr>
        </p:cxnSp>
        <p:cxnSp>
          <p:nvCxnSpPr>
            <p:cNvPr id="1105" name="Google Shape;1105;p10"/>
            <p:cNvCxnSpPr/>
            <p:nvPr/>
          </p:nvCxnSpPr>
          <p:spPr>
            <a:xfrm>
              <a:off x="2913" y="1842"/>
              <a:ext cx="300" cy="0"/>
            </a:xfrm>
            <a:prstGeom prst="straightConnector1">
              <a:avLst/>
            </a:prstGeom>
            <a:noFill/>
            <a:ln cap="flat" cmpd="sng" w="9525">
              <a:solidFill>
                <a:schemeClr val="dk1"/>
              </a:solidFill>
              <a:prstDash val="solid"/>
              <a:round/>
              <a:headEnd len="sm" w="sm" type="none"/>
              <a:tailEnd len="sm" w="sm" type="none"/>
            </a:ln>
          </p:spPr>
        </p:cxnSp>
        <p:cxnSp>
          <p:nvCxnSpPr>
            <p:cNvPr id="1106" name="Google Shape;1106;p10"/>
            <p:cNvCxnSpPr/>
            <p:nvPr/>
          </p:nvCxnSpPr>
          <p:spPr>
            <a:xfrm>
              <a:off x="2912" y="1812"/>
              <a:ext cx="300" cy="0"/>
            </a:xfrm>
            <a:prstGeom prst="straightConnector1">
              <a:avLst/>
            </a:prstGeom>
            <a:noFill/>
            <a:ln cap="flat" cmpd="sng" w="9525">
              <a:solidFill>
                <a:schemeClr val="dk1"/>
              </a:solidFill>
              <a:prstDash val="solid"/>
              <a:round/>
              <a:headEnd len="sm" w="sm" type="none"/>
              <a:tailEnd len="sm" w="sm" type="none"/>
            </a:ln>
          </p:spPr>
        </p:cxnSp>
        <p:sp>
          <p:nvSpPr>
            <p:cNvPr id="1107" name="Google Shape;1107;p10"/>
            <p:cNvSpPr/>
            <p:nvPr/>
          </p:nvSpPr>
          <p:spPr>
            <a:xfrm rot="5400000">
              <a:off x="3051" y="1745"/>
              <a:ext cx="29" cy="41"/>
            </a:xfrm>
            <a:prstGeom prst="rightArrow">
              <a:avLst>
                <a:gd fmla="val 51167" name="adj1"/>
                <a:gd fmla="val 39736" name="adj2"/>
              </a:avLst>
            </a:prstGeom>
            <a:solidFill>
              <a:schemeClr val="accent2"/>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1" sz="2400" u="none" cap="none" strike="noStrike">
                <a:solidFill>
                  <a:schemeClr val="dk1"/>
                </a:solidFill>
                <a:latin typeface="Arial"/>
                <a:ea typeface="Arial"/>
                <a:cs typeface="Arial"/>
                <a:sym typeface="Arial"/>
              </a:endParaRPr>
            </a:p>
          </p:txBody>
        </p:sp>
      </p:grpSp>
      <p:grpSp>
        <p:nvGrpSpPr>
          <p:cNvPr id="1108" name="Google Shape;1108;p10"/>
          <p:cNvGrpSpPr/>
          <p:nvPr/>
        </p:nvGrpSpPr>
        <p:grpSpPr>
          <a:xfrm>
            <a:off x="5891213" y="5988050"/>
            <a:ext cx="550862" cy="452438"/>
            <a:chOff x="2886" y="1668"/>
            <a:chExt cx="347" cy="285"/>
          </a:xfrm>
        </p:grpSpPr>
        <p:sp>
          <p:nvSpPr>
            <p:cNvPr id="1109" name="Google Shape;1109;p10"/>
            <p:cNvSpPr/>
            <p:nvPr/>
          </p:nvSpPr>
          <p:spPr>
            <a:xfrm>
              <a:off x="2886" y="1668"/>
              <a:ext cx="347" cy="285"/>
            </a:xfrm>
            <a:prstGeom prst="rect">
              <a:avLst/>
            </a:prstGeom>
            <a:solidFill>
              <a:schemeClr val="accen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1" sz="2400" u="none" cap="none" strike="noStrike">
                <a:solidFill>
                  <a:schemeClr val="dk1"/>
                </a:solidFill>
                <a:latin typeface="Arial"/>
                <a:ea typeface="Arial"/>
                <a:cs typeface="Arial"/>
                <a:sym typeface="Arial"/>
              </a:endParaRPr>
            </a:p>
          </p:txBody>
        </p:sp>
        <p:sp>
          <p:nvSpPr>
            <p:cNvPr id="1110" name="Google Shape;1110;p10"/>
            <p:cNvSpPr/>
            <p:nvPr/>
          </p:nvSpPr>
          <p:spPr>
            <a:xfrm>
              <a:off x="2905" y="1674"/>
              <a:ext cx="314" cy="74"/>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1" sz="2400" u="none" cap="none" strike="noStrike">
                <a:solidFill>
                  <a:schemeClr val="dk1"/>
                </a:solidFill>
                <a:latin typeface="Arial"/>
                <a:ea typeface="Arial"/>
                <a:cs typeface="Arial"/>
                <a:sym typeface="Arial"/>
              </a:endParaRPr>
            </a:p>
          </p:txBody>
        </p:sp>
        <p:sp>
          <p:nvSpPr>
            <p:cNvPr id="1111" name="Google Shape;1111;p10"/>
            <p:cNvSpPr/>
            <p:nvPr/>
          </p:nvSpPr>
          <p:spPr>
            <a:xfrm>
              <a:off x="2913" y="1785"/>
              <a:ext cx="300" cy="156"/>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1" sz="2400" u="none" cap="none" strike="noStrike">
                <a:solidFill>
                  <a:schemeClr val="dk1"/>
                </a:solidFill>
                <a:latin typeface="Arial"/>
                <a:ea typeface="Arial"/>
                <a:cs typeface="Arial"/>
                <a:sym typeface="Arial"/>
              </a:endParaRPr>
            </a:p>
          </p:txBody>
        </p:sp>
        <p:cxnSp>
          <p:nvCxnSpPr>
            <p:cNvPr id="1112" name="Google Shape;1112;p10"/>
            <p:cNvCxnSpPr/>
            <p:nvPr/>
          </p:nvCxnSpPr>
          <p:spPr>
            <a:xfrm>
              <a:off x="3082" y="1811"/>
              <a:ext cx="1" cy="130"/>
            </a:xfrm>
            <a:prstGeom prst="straightConnector1">
              <a:avLst/>
            </a:prstGeom>
            <a:noFill/>
            <a:ln cap="flat" cmpd="sng" w="9525">
              <a:solidFill>
                <a:schemeClr val="dk1"/>
              </a:solidFill>
              <a:prstDash val="solid"/>
              <a:round/>
              <a:headEnd len="sm" w="sm" type="none"/>
              <a:tailEnd len="sm" w="sm" type="none"/>
            </a:ln>
          </p:spPr>
        </p:cxnSp>
        <p:cxnSp>
          <p:nvCxnSpPr>
            <p:cNvPr id="1113" name="Google Shape;1113;p10"/>
            <p:cNvCxnSpPr/>
            <p:nvPr/>
          </p:nvCxnSpPr>
          <p:spPr>
            <a:xfrm>
              <a:off x="2913" y="1842"/>
              <a:ext cx="300" cy="0"/>
            </a:xfrm>
            <a:prstGeom prst="straightConnector1">
              <a:avLst/>
            </a:prstGeom>
            <a:noFill/>
            <a:ln cap="flat" cmpd="sng" w="9525">
              <a:solidFill>
                <a:schemeClr val="dk1"/>
              </a:solidFill>
              <a:prstDash val="solid"/>
              <a:round/>
              <a:headEnd len="sm" w="sm" type="none"/>
              <a:tailEnd len="sm" w="sm" type="none"/>
            </a:ln>
          </p:spPr>
        </p:cxnSp>
        <p:cxnSp>
          <p:nvCxnSpPr>
            <p:cNvPr id="1114" name="Google Shape;1114;p10"/>
            <p:cNvCxnSpPr/>
            <p:nvPr/>
          </p:nvCxnSpPr>
          <p:spPr>
            <a:xfrm>
              <a:off x="2912" y="1812"/>
              <a:ext cx="300" cy="0"/>
            </a:xfrm>
            <a:prstGeom prst="straightConnector1">
              <a:avLst/>
            </a:prstGeom>
            <a:noFill/>
            <a:ln cap="flat" cmpd="sng" w="9525">
              <a:solidFill>
                <a:schemeClr val="dk1"/>
              </a:solidFill>
              <a:prstDash val="solid"/>
              <a:round/>
              <a:headEnd len="sm" w="sm" type="none"/>
              <a:tailEnd len="sm" w="sm" type="none"/>
            </a:ln>
          </p:spPr>
        </p:cxnSp>
        <p:sp>
          <p:nvSpPr>
            <p:cNvPr id="1115" name="Google Shape;1115;p10"/>
            <p:cNvSpPr/>
            <p:nvPr/>
          </p:nvSpPr>
          <p:spPr>
            <a:xfrm rot="5400000">
              <a:off x="3051" y="1745"/>
              <a:ext cx="29" cy="41"/>
            </a:xfrm>
            <a:prstGeom prst="rightArrow">
              <a:avLst>
                <a:gd fmla="val 51167" name="adj1"/>
                <a:gd fmla="val 39736" name="adj2"/>
              </a:avLst>
            </a:prstGeom>
            <a:solidFill>
              <a:schemeClr val="accent2"/>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1" sz="2400" u="none" cap="none" strike="noStrike">
                <a:solidFill>
                  <a:schemeClr val="dk1"/>
                </a:solidFill>
                <a:latin typeface="Arial"/>
                <a:ea typeface="Arial"/>
                <a:cs typeface="Arial"/>
                <a:sym typeface="Arial"/>
              </a:endParaRPr>
            </a:p>
          </p:txBody>
        </p:sp>
      </p:grpSp>
      <p:grpSp>
        <p:nvGrpSpPr>
          <p:cNvPr id="1116" name="Google Shape;1116;p10"/>
          <p:cNvGrpSpPr/>
          <p:nvPr/>
        </p:nvGrpSpPr>
        <p:grpSpPr>
          <a:xfrm>
            <a:off x="5195888" y="5768975"/>
            <a:ext cx="550862" cy="452438"/>
            <a:chOff x="2886" y="1668"/>
            <a:chExt cx="347" cy="285"/>
          </a:xfrm>
        </p:grpSpPr>
        <p:sp>
          <p:nvSpPr>
            <p:cNvPr id="1117" name="Google Shape;1117;p10"/>
            <p:cNvSpPr/>
            <p:nvPr/>
          </p:nvSpPr>
          <p:spPr>
            <a:xfrm>
              <a:off x="2886" y="1668"/>
              <a:ext cx="347" cy="285"/>
            </a:xfrm>
            <a:prstGeom prst="rect">
              <a:avLst/>
            </a:prstGeom>
            <a:solidFill>
              <a:schemeClr val="accen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1" sz="2400" u="none" cap="none" strike="noStrike">
                <a:solidFill>
                  <a:schemeClr val="dk1"/>
                </a:solidFill>
                <a:latin typeface="Arial"/>
                <a:ea typeface="Arial"/>
                <a:cs typeface="Arial"/>
                <a:sym typeface="Arial"/>
              </a:endParaRPr>
            </a:p>
          </p:txBody>
        </p:sp>
        <p:sp>
          <p:nvSpPr>
            <p:cNvPr id="1118" name="Google Shape;1118;p10"/>
            <p:cNvSpPr/>
            <p:nvPr/>
          </p:nvSpPr>
          <p:spPr>
            <a:xfrm>
              <a:off x="2905" y="1674"/>
              <a:ext cx="314" cy="74"/>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1" sz="2400" u="none" cap="none" strike="noStrike">
                <a:solidFill>
                  <a:schemeClr val="dk1"/>
                </a:solidFill>
                <a:latin typeface="Arial"/>
                <a:ea typeface="Arial"/>
                <a:cs typeface="Arial"/>
                <a:sym typeface="Arial"/>
              </a:endParaRPr>
            </a:p>
          </p:txBody>
        </p:sp>
        <p:sp>
          <p:nvSpPr>
            <p:cNvPr id="1119" name="Google Shape;1119;p10"/>
            <p:cNvSpPr/>
            <p:nvPr/>
          </p:nvSpPr>
          <p:spPr>
            <a:xfrm>
              <a:off x="2913" y="1785"/>
              <a:ext cx="300" cy="156"/>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1" sz="2400" u="none" cap="none" strike="noStrike">
                <a:solidFill>
                  <a:schemeClr val="dk1"/>
                </a:solidFill>
                <a:latin typeface="Arial"/>
                <a:ea typeface="Arial"/>
                <a:cs typeface="Arial"/>
                <a:sym typeface="Arial"/>
              </a:endParaRPr>
            </a:p>
          </p:txBody>
        </p:sp>
        <p:cxnSp>
          <p:nvCxnSpPr>
            <p:cNvPr id="1120" name="Google Shape;1120;p10"/>
            <p:cNvCxnSpPr/>
            <p:nvPr/>
          </p:nvCxnSpPr>
          <p:spPr>
            <a:xfrm>
              <a:off x="3082" y="1811"/>
              <a:ext cx="1" cy="130"/>
            </a:xfrm>
            <a:prstGeom prst="straightConnector1">
              <a:avLst/>
            </a:prstGeom>
            <a:noFill/>
            <a:ln cap="flat" cmpd="sng" w="9525">
              <a:solidFill>
                <a:schemeClr val="dk1"/>
              </a:solidFill>
              <a:prstDash val="solid"/>
              <a:round/>
              <a:headEnd len="sm" w="sm" type="none"/>
              <a:tailEnd len="sm" w="sm" type="none"/>
            </a:ln>
          </p:spPr>
        </p:cxnSp>
        <p:cxnSp>
          <p:nvCxnSpPr>
            <p:cNvPr id="1121" name="Google Shape;1121;p10"/>
            <p:cNvCxnSpPr/>
            <p:nvPr/>
          </p:nvCxnSpPr>
          <p:spPr>
            <a:xfrm>
              <a:off x="2913" y="1842"/>
              <a:ext cx="300" cy="0"/>
            </a:xfrm>
            <a:prstGeom prst="straightConnector1">
              <a:avLst/>
            </a:prstGeom>
            <a:noFill/>
            <a:ln cap="flat" cmpd="sng" w="9525">
              <a:solidFill>
                <a:schemeClr val="dk1"/>
              </a:solidFill>
              <a:prstDash val="solid"/>
              <a:round/>
              <a:headEnd len="sm" w="sm" type="none"/>
              <a:tailEnd len="sm" w="sm" type="none"/>
            </a:ln>
          </p:spPr>
        </p:cxnSp>
        <p:cxnSp>
          <p:nvCxnSpPr>
            <p:cNvPr id="1122" name="Google Shape;1122;p10"/>
            <p:cNvCxnSpPr/>
            <p:nvPr/>
          </p:nvCxnSpPr>
          <p:spPr>
            <a:xfrm>
              <a:off x="2912" y="1812"/>
              <a:ext cx="300" cy="0"/>
            </a:xfrm>
            <a:prstGeom prst="straightConnector1">
              <a:avLst/>
            </a:prstGeom>
            <a:noFill/>
            <a:ln cap="flat" cmpd="sng" w="9525">
              <a:solidFill>
                <a:schemeClr val="dk1"/>
              </a:solidFill>
              <a:prstDash val="solid"/>
              <a:round/>
              <a:headEnd len="sm" w="sm" type="none"/>
              <a:tailEnd len="sm" w="sm" type="none"/>
            </a:ln>
          </p:spPr>
        </p:cxnSp>
        <p:sp>
          <p:nvSpPr>
            <p:cNvPr id="1123" name="Google Shape;1123;p10"/>
            <p:cNvSpPr/>
            <p:nvPr/>
          </p:nvSpPr>
          <p:spPr>
            <a:xfrm rot="5400000">
              <a:off x="3051" y="1745"/>
              <a:ext cx="29" cy="41"/>
            </a:xfrm>
            <a:prstGeom prst="rightArrow">
              <a:avLst>
                <a:gd fmla="val 51167" name="adj1"/>
                <a:gd fmla="val 39736" name="adj2"/>
              </a:avLst>
            </a:prstGeom>
            <a:solidFill>
              <a:schemeClr val="accent2"/>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1" sz="2400" u="none" cap="none" strike="noStrike">
                <a:solidFill>
                  <a:schemeClr val="dk1"/>
                </a:solidFill>
                <a:latin typeface="Arial"/>
                <a:ea typeface="Arial"/>
                <a:cs typeface="Arial"/>
                <a:sym typeface="Arial"/>
              </a:endParaRPr>
            </a:p>
          </p:txBody>
        </p:sp>
      </p:grpSp>
      <p:grpSp>
        <p:nvGrpSpPr>
          <p:cNvPr id="1124" name="Google Shape;1124;p10"/>
          <p:cNvGrpSpPr/>
          <p:nvPr/>
        </p:nvGrpSpPr>
        <p:grpSpPr>
          <a:xfrm>
            <a:off x="4540250" y="5961063"/>
            <a:ext cx="550863" cy="452437"/>
            <a:chOff x="2886" y="1668"/>
            <a:chExt cx="347" cy="285"/>
          </a:xfrm>
        </p:grpSpPr>
        <p:sp>
          <p:nvSpPr>
            <p:cNvPr id="1125" name="Google Shape;1125;p10"/>
            <p:cNvSpPr/>
            <p:nvPr/>
          </p:nvSpPr>
          <p:spPr>
            <a:xfrm>
              <a:off x="2886" y="1668"/>
              <a:ext cx="347" cy="285"/>
            </a:xfrm>
            <a:prstGeom prst="rect">
              <a:avLst/>
            </a:prstGeom>
            <a:solidFill>
              <a:schemeClr val="accen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1" sz="2400" u="none" cap="none" strike="noStrike">
                <a:solidFill>
                  <a:schemeClr val="dk1"/>
                </a:solidFill>
                <a:latin typeface="Arial"/>
                <a:ea typeface="Arial"/>
                <a:cs typeface="Arial"/>
                <a:sym typeface="Arial"/>
              </a:endParaRPr>
            </a:p>
          </p:txBody>
        </p:sp>
        <p:sp>
          <p:nvSpPr>
            <p:cNvPr id="1126" name="Google Shape;1126;p10"/>
            <p:cNvSpPr/>
            <p:nvPr/>
          </p:nvSpPr>
          <p:spPr>
            <a:xfrm>
              <a:off x="2905" y="1674"/>
              <a:ext cx="314" cy="74"/>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1" sz="2400" u="none" cap="none" strike="noStrike">
                <a:solidFill>
                  <a:schemeClr val="dk1"/>
                </a:solidFill>
                <a:latin typeface="Arial"/>
                <a:ea typeface="Arial"/>
                <a:cs typeface="Arial"/>
                <a:sym typeface="Arial"/>
              </a:endParaRPr>
            </a:p>
          </p:txBody>
        </p:sp>
        <p:sp>
          <p:nvSpPr>
            <p:cNvPr id="1127" name="Google Shape;1127;p10"/>
            <p:cNvSpPr/>
            <p:nvPr/>
          </p:nvSpPr>
          <p:spPr>
            <a:xfrm>
              <a:off x="2913" y="1785"/>
              <a:ext cx="300" cy="156"/>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1" sz="2400" u="none" cap="none" strike="noStrike">
                <a:solidFill>
                  <a:schemeClr val="dk1"/>
                </a:solidFill>
                <a:latin typeface="Arial"/>
                <a:ea typeface="Arial"/>
                <a:cs typeface="Arial"/>
                <a:sym typeface="Arial"/>
              </a:endParaRPr>
            </a:p>
          </p:txBody>
        </p:sp>
        <p:cxnSp>
          <p:nvCxnSpPr>
            <p:cNvPr id="1128" name="Google Shape;1128;p10"/>
            <p:cNvCxnSpPr/>
            <p:nvPr/>
          </p:nvCxnSpPr>
          <p:spPr>
            <a:xfrm>
              <a:off x="3082" y="1811"/>
              <a:ext cx="1" cy="130"/>
            </a:xfrm>
            <a:prstGeom prst="straightConnector1">
              <a:avLst/>
            </a:prstGeom>
            <a:noFill/>
            <a:ln cap="flat" cmpd="sng" w="9525">
              <a:solidFill>
                <a:schemeClr val="dk1"/>
              </a:solidFill>
              <a:prstDash val="solid"/>
              <a:round/>
              <a:headEnd len="sm" w="sm" type="none"/>
              <a:tailEnd len="sm" w="sm" type="none"/>
            </a:ln>
          </p:spPr>
        </p:cxnSp>
        <p:cxnSp>
          <p:nvCxnSpPr>
            <p:cNvPr id="1129" name="Google Shape;1129;p10"/>
            <p:cNvCxnSpPr/>
            <p:nvPr/>
          </p:nvCxnSpPr>
          <p:spPr>
            <a:xfrm>
              <a:off x="2913" y="1842"/>
              <a:ext cx="300" cy="0"/>
            </a:xfrm>
            <a:prstGeom prst="straightConnector1">
              <a:avLst/>
            </a:prstGeom>
            <a:noFill/>
            <a:ln cap="flat" cmpd="sng" w="9525">
              <a:solidFill>
                <a:schemeClr val="dk1"/>
              </a:solidFill>
              <a:prstDash val="solid"/>
              <a:round/>
              <a:headEnd len="sm" w="sm" type="none"/>
              <a:tailEnd len="sm" w="sm" type="none"/>
            </a:ln>
          </p:spPr>
        </p:cxnSp>
        <p:cxnSp>
          <p:nvCxnSpPr>
            <p:cNvPr id="1130" name="Google Shape;1130;p10"/>
            <p:cNvCxnSpPr/>
            <p:nvPr/>
          </p:nvCxnSpPr>
          <p:spPr>
            <a:xfrm>
              <a:off x="2912" y="1812"/>
              <a:ext cx="300" cy="0"/>
            </a:xfrm>
            <a:prstGeom prst="straightConnector1">
              <a:avLst/>
            </a:prstGeom>
            <a:noFill/>
            <a:ln cap="flat" cmpd="sng" w="9525">
              <a:solidFill>
                <a:schemeClr val="dk1"/>
              </a:solidFill>
              <a:prstDash val="solid"/>
              <a:round/>
              <a:headEnd len="sm" w="sm" type="none"/>
              <a:tailEnd len="sm" w="sm" type="none"/>
            </a:ln>
          </p:spPr>
        </p:cxnSp>
        <p:sp>
          <p:nvSpPr>
            <p:cNvPr id="1131" name="Google Shape;1131;p10"/>
            <p:cNvSpPr/>
            <p:nvPr/>
          </p:nvSpPr>
          <p:spPr>
            <a:xfrm rot="5400000">
              <a:off x="3051" y="1745"/>
              <a:ext cx="29" cy="41"/>
            </a:xfrm>
            <a:prstGeom prst="rightArrow">
              <a:avLst>
                <a:gd fmla="val 51167" name="adj1"/>
                <a:gd fmla="val 39736" name="adj2"/>
              </a:avLst>
            </a:prstGeom>
            <a:solidFill>
              <a:schemeClr val="accent2"/>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1" sz="2400" u="none" cap="none" strike="noStrike">
                <a:solidFill>
                  <a:schemeClr val="dk1"/>
                </a:solidFill>
                <a:latin typeface="Arial"/>
                <a:ea typeface="Arial"/>
                <a:cs typeface="Arial"/>
                <a:sym typeface="Arial"/>
              </a:endParaRPr>
            </a:p>
          </p:txBody>
        </p:sp>
      </p:grpSp>
      <p:grpSp>
        <p:nvGrpSpPr>
          <p:cNvPr id="1132" name="Google Shape;1132;p10"/>
          <p:cNvGrpSpPr/>
          <p:nvPr/>
        </p:nvGrpSpPr>
        <p:grpSpPr>
          <a:xfrm>
            <a:off x="3597035" y="1550194"/>
            <a:ext cx="5059603" cy="1357312"/>
            <a:chOff x="1986" y="708"/>
            <a:chExt cx="3522" cy="855"/>
          </a:xfrm>
        </p:grpSpPr>
        <p:sp>
          <p:nvSpPr>
            <p:cNvPr id="1133" name="Google Shape;1133;p10"/>
            <p:cNvSpPr txBox="1"/>
            <p:nvPr/>
          </p:nvSpPr>
          <p:spPr>
            <a:xfrm>
              <a:off x="3474" y="708"/>
              <a:ext cx="2034" cy="800"/>
            </a:xfrm>
            <a:prstGeom prst="rect">
              <a:avLst/>
            </a:prstGeom>
            <a:noFill/>
            <a:ln cap="flat" cmpd="sng" w="12700">
              <a:solidFill>
                <a:srgbClr val="CC0000"/>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lnSpc>
                  <a:spcPct val="85000"/>
                </a:lnSpc>
                <a:spcBef>
                  <a:spcPts val="0"/>
                </a:spcBef>
                <a:spcAft>
                  <a:spcPts val="0"/>
                </a:spcAft>
                <a:buClr>
                  <a:srgbClr val="000000"/>
                </a:buClr>
                <a:buSzPts val="1800"/>
                <a:buFont typeface="Arial"/>
                <a:buNone/>
              </a:pPr>
              <a:r>
                <a:rPr b="0" i="0" lang="en-US" sz="1800" u="none" cap="none" strike="noStrike">
                  <a:solidFill>
                    <a:srgbClr val="000099"/>
                  </a:solidFill>
                  <a:latin typeface="Gill Sans"/>
                  <a:ea typeface="Gill Sans"/>
                  <a:cs typeface="Gill Sans"/>
                  <a:sym typeface="Gill Sans"/>
                </a:rPr>
                <a:t>4 billion IP addresses, so rather than list individual destination address</a:t>
              </a:r>
              <a:endParaRPr b="0" i="0" sz="1400" u="none" cap="none" strike="noStrike">
                <a:solidFill>
                  <a:srgbClr val="000000"/>
                </a:solidFill>
                <a:latin typeface="Arial"/>
                <a:ea typeface="Arial"/>
                <a:cs typeface="Arial"/>
                <a:sym typeface="Arial"/>
              </a:endParaRPr>
            </a:p>
            <a:p>
              <a:pPr indent="0" lvl="0" marL="0" marR="0" rtl="0" algn="l">
                <a:lnSpc>
                  <a:spcPct val="85000"/>
                </a:lnSpc>
                <a:spcBef>
                  <a:spcPts val="0"/>
                </a:spcBef>
                <a:spcAft>
                  <a:spcPts val="0"/>
                </a:spcAft>
                <a:buClr>
                  <a:srgbClr val="000000"/>
                </a:buClr>
                <a:buSzPts val="1800"/>
                <a:buFont typeface="Arial"/>
                <a:buNone/>
              </a:pPr>
              <a:r>
                <a:rPr b="0" i="0" lang="en-US" sz="1800" u="none" cap="none" strike="noStrike">
                  <a:solidFill>
                    <a:srgbClr val="000099"/>
                  </a:solidFill>
                  <a:latin typeface="Gill Sans"/>
                  <a:ea typeface="Gill Sans"/>
                  <a:cs typeface="Gill Sans"/>
                  <a:sym typeface="Gill Sans"/>
                </a:rPr>
                <a:t>list range of addresses</a:t>
              </a:r>
              <a:endParaRPr b="0" i="0" sz="1400" u="none" cap="none" strike="noStrike">
                <a:solidFill>
                  <a:srgbClr val="000000"/>
                </a:solidFill>
                <a:latin typeface="Arial"/>
                <a:ea typeface="Arial"/>
                <a:cs typeface="Arial"/>
                <a:sym typeface="Arial"/>
              </a:endParaRPr>
            </a:p>
            <a:p>
              <a:pPr indent="0" lvl="0" marL="0" marR="0" rtl="0" algn="l">
                <a:lnSpc>
                  <a:spcPct val="85000"/>
                </a:lnSpc>
                <a:spcBef>
                  <a:spcPts val="0"/>
                </a:spcBef>
                <a:spcAft>
                  <a:spcPts val="0"/>
                </a:spcAft>
                <a:buClr>
                  <a:srgbClr val="000000"/>
                </a:buClr>
                <a:buSzPts val="1800"/>
                <a:buFont typeface="Arial"/>
                <a:buNone/>
              </a:pPr>
              <a:r>
                <a:rPr b="0" i="0" lang="en-US" sz="1800" u="none" cap="none" strike="noStrike">
                  <a:solidFill>
                    <a:srgbClr val="000099"/>
                  </a:solidFill>
                  <a:latin typeface="Gill Sans"/>
                  <a:ea typeface="Gill Sans"/>
                  <a:cs typeface="Gill Sans"/>
                  <a:sym typeface="Gill Sans"/>
                </a:rPr>
                <a:t>(aggregate table entries)</a:t>
              </a:r>
              <a:endParaRPr b="0" i="0" sz="1400" u="none" cap="none" strike="noStrike">
                <a:solidFill>
                  <a:srgbClr val="000000"/>
                </a:solidFill>
                <a:latin typeface="Arial"/>
                <a:ea typeface="Arial"/>
                <a:cs typeface="Arial"/>
                <a:sym typeface="Arial"/>
              </a:endParaRPr>
            </a:p>
          </p:txBody>
        </p:sp>
        <p:cxnSp>
          <p:nvCxnSpPr>
            <p:cNvPr id="1134" name="Google Shape;1134;p10"/>
            <p:cNvCxnSpPr/>
            <p:nvPr/>
          </p:nvCxnSpPr>
          <p:spPr>
            <a:xfrm flipH="1">
              <a:off x="1986" y="1229"/>
              <a:ext cx="1484" cy="334"/>
            </a:xfrm>
            <a:prstGeom prst="straightConnector1">
              <a:avLst/>
            </a:prstGeom>
            <a:noFill/>
            <a:ln cap="flat" cmpd="sng" w="9525">
              <a:solidFill>
                <a:srgbClr val="CC0000"/>
              </a:solidFill>
              <a:prstDash val="solid"/>
              <a:round/>
              <a:headEnd len="sm" w="sm" type="none"/>
              <a:tailEnd len="med" w="med" type="triangle"/>
            </a:ln>
          </p:spPr>
        </p:cxn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3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9" name="Shape 3149"/>
        <p:cNvGrpSpPr/>
        <p:nvPr/>
      </p:nvGrpSpPr>
      <p:grpSpPr>
        <a:xfrm>
          <a:off x="0" y="0"/>
          <a:ext cx="0" cy="0"/>
          <a:chOff x="0" y="0"/>
          <a:chExt cx="0" cy="0"/>
        </a:xfrm>
      </p:grpSpPr>
      <p:sp>
        <p:nvSpPr>
          <p:cNvPr id="3150" name="Google Shape;3150;p116"/>
          <p:cNvSpPr txBox="1"/>
          <p:nvPr>
            <p:ph idx="4294967295" type="sldNum"/>
          </p:nvPr>
        </p:nvSpPr>
        <p:spPr>
          <a:xfrm>
            <a:off x="0" y="6400800"/>
            <a:ext cx="1905000" cy="457200"/>
          </a:xfrm>
          <a:prstGeom prst="rect">
            <a:avLst/>
          </a:prstGeom>
          <a:noFill/>
          <a:ln>
            <a:noFill/>
          </a:ln>
        </p:spPr>
        <p:txBody>
          <a:bodyPr anchorCtr="0" anchor="ctr" bIns="45700" lIns="91425" spcFirstLastPara="1" rIns="91425" wrap="square" tIns="45700">
            <a:normAutofit/>
          </a:bodyPr>
          <a:lstStyle/>
          <a:p>
            <a:pPr indent="0" lvl="0" marL="0" marR="0" rtl="0" algn="ctr">
              <a:lnSpc>
                <a:spcPct val="100000"/>
              </a:lnSpc>
              <a:spcBef>
                <a:spcPts val="0"/>
              </a:spcBef>
              <a:spcAft>
                <a:spcPts val="0"/>
              </a:spcAft>
              <a:buSzPts val="1400"/>
              <a:buNone/>
            </a:pPr>
            <a:r>
              <a:rPr lang="en-US"/>
              <a:t>21.</a:t>
            </a:r>
            <a:fld id="{00000000-1234-1234-1234-123412341234}" type="slidenum">
              <a:rPr lang="en-US"/>
              <a:t>‹#›</a:t>
            </a:fld>
            <a:endParaRPr/>
          </a:p>
        </p:txBody>
      </p:sp>
      <p:sp>
        <p:nvSpPr>
          <p:cNvPr id="3151" name="Google Shape;3151;p116"/>
          <p:cNvSpPr/>
          <p:nvPr/>
        </p:nvSpPr>
        <p:spPr>
          <a:xfrm>
            <a:off x="366713" y="1079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cap="none" strike="noStrike">
              <a:solidFill>
                <a:srgbClr val="000000"/>
              </a:solidFill>
              <a:latin typeface="Tahoma"/>
              <a:ea typeface="Tahoma"/>
              <a:cs typeface="Tahoma"/>
              <a:sym typeface="Tahoma"/>
            </a:endParaRPr>
          </a:p>
        </p:txBody>
      </p:sp>
      <p:sp>
        <p:nvSpPr>
          <p:cNvPr id="3152" name="Google Shape;3152;p116"/>
          <p:cNvSpPr/>
          <p:nvPr/>
        </p:nvSpPr>
        <p:spPr>
          <a:xfrm>
            <a:off x="749300" y="1079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cap="none" strike="noStrike">
              <a:solidFill>
                <a:srgbClr val="000000"/>
              </a:solidFill>
              <a:latin typeface="Tahoma"/>
              <a:ea typeface="Tahoma"/>
              <a:cs typeface="Tahoma"/>
              <a:sym typeface="Tahoma"/>
            </a:endParaRPr>
          </a:p>
        </p:txBody>
      </p:sp>
      <p:sp>
        <p:nvSpPr>
          <p:cNvPr id="3153" name="Google Shape;3153;p116"/>
          <p:cNvSpPr/>
          <p:nvPr/>
        </p:nvSpPr>
        <p:spPr>
          <a:xfrm>
            <a:off x="490538" y="5302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cap="none" strike="noStrike">
              <a:solidFill>
                <a:srgbClr val="000000"/>
              </a:solidFill>
              <a:latin typeface="Tahoma"/>
              <a:ea typeface="Tahoma"/>
              <a:cs typeface="Tahoma"/>
              <a:sym typeface="Tahoma"/>
            </a:endParaRPr>
          </a:p>
        </p:txBody>
      </p:sp>
      <p:sp>
        <p:nvSpPr>
          <p:cNvPr id="3154" name="Google Shape;3154;p116"/>
          <p:cNvSpPr/>
          <p:nvPr/>
        </p:nvSpPr>
        <p:spPr>
          <a:xfrm>
            <a:off x="860425" y="5302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cap="none" strike="noStrike">
              <a:solidFill>
                <a:srgbClr val="000000"/>
              </a:solidFill>
              <a:latin typeface="Tahoma"/>
              <a:ea typeface="Tahoma"/>
              <a:cs typeface="Tahoma"/>
              <a:sym typeface="Tahoma"/>
            </a:endParaRPr>
          </a:p>
        </p:txBody>
      </p:sp>
      <p:sp>
        <p:nvSpPr>
          <p:cNvPr id="3155" name="Google Shape;3155;p116"/>
          <p:cNvSpPr/>
          <p:nvPr/>
        </p:nvSpPr>
        <p:spPr>
          <a:xfrm>
            <a:off x="76200" y="4572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cap="none" strike="noStrike">
              <a:solidFill>
                <a:srgbClr val="000000"/>
              </a:solidFill>
              <a:latin typeface="Tahoma"/>
              <a:ea typeface="Tahoma"/>
              <a:cs typeface="Tahoma"/>
              <a:sym typeface="Tahoma"/>
            </a:endParaRPr>
          </a:p>
        </p:txBody>
      </p:sp>
      <p:sp>
        <p:nvSpPr>
          <p:cNvPr id="3156" name="Google Shape;3156;p116"/>
          <p:cNvSpPr/>
          <p:nvPr/>
        </p:nvSpPr>
        <p:spPr>
          <a:xfrm>
            <a:off x="711200" y="0"/>
            <a:ext cx="31750" cy="1052513"/>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cap="none" strike="noStrike">
              <a:solidFill>
                <a:srgbClr val="000000"/>
              </a:solidFill>
              <a:latin typeface="Tahoma"/>
              <a:ea typeface="Tahoma"/>
              <a:cs typeface="Tahoma"/>
              <a:sym typeface="Tahoma"/>
            </a:endParaRPr>
          </a:p>
        </p:txBody>
      </p:sp>
      <p:sp>
        <p:nvSpPr>
          <p:cNvPr id="3157" name="Google Shape;3157;p116"/>
          <p:cNvSpPr/>
          <p:nvPr/>
        </p:nvSpPr>
        <p:spPr>
          <a:xfrm>
            <a:off x="442913" y="533400"/>
            <a:ext cx="8226425" cy="31750"/>
          </a:xfrm>
          <a:prstGeom prst="rect">
            <a:avLst/>
          </a:prstGeom>
          <a:gradFill>
            <a:gsLst>
              <a:gs pos="0">
                <a:schemeClr val="dk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cap="none" strike="noStrike">
              <a:solidFill>
                <a:srgbClr val="000000"/>
              </a:solidFill>
              <a:latin typeface="Tahoma"/>
              <a:ea typeface="Tahoma"/>
              <a:cs typeface="Tahoma"/>
              <a:sym typeface="Tahoma"/>
            </a:endParaRPr>
          </a:p>
        </p:txBody>
      </p:sp>
      <p:cxnSp>
        <p:nvCxnSpPr>
          <p:cNvPr id="3158" name="Google Shape;3158;p116"/>
          <p:cNvCxnSpPr/>
          <p:nvPr/>
        </p:nvCxnSpPr>
        <p:spPr>
          <a:xfrm>
            <a:off x="457200" y="1687513"/>
            <a:ext cx="8153400" cy="0"/>
          </a:xfrm>
          <a:prstGeom prst="straightConnector1">
            <a:avLst/>
          </a:prstGeom>
          <a:noFill/>
          <a:ln cap="flat" cmpd="sng" w="76200">
            <a:solidFill>
              <a:srgbClr val="009900"/>
            </a:solidFill>
            <a:prstDash val="solid"/>
            <a:round/>
            <a:headEnd len="med" w="med" type="none"/>
            <a:tailEnd len="med" w="med" type="none"/>
          </a:ln>
        </p:spPr>
      </p:cxnSp>
      <p:cxnSp>
        <p:nvCxnSpPr>
          <p:cNvPr id="3159" name="Google Shape;3159;p116"/>
          <p:cNvCxnSpPr/>
          <p:nvPr/>
        </p:nvCxnSpPr>
        <p:spPr>
          <a:xfrm>
            <a:off x="458788" y="6096000"/>
            <a:ext cx="8153400" cy="0"/>
          </a:xfrm>
          <a:prstGeom prst="straightConnector1">
            <a:avLst/>
          </a:prstGeom>
          <a:noFill/>
          <a:ln cap="flat" cmpd="sng" w="76200">
            <a:solidFill>
              <a:srgbClr val="009900"/>
            </a:solidFill>
            <a:prstDash val="solid"/>
            <a:round/>
            <a:headEnd len="med" w="med" type="none"/>
            <a:tailEnd len="med" w="med" type="none"/>
          </a:ln>
        </p:spPr>
      </p:cxnSp>
      <p:sp>
        <p:nvSpPr>
          <p:cNvPr id="3160" name="Google Shape;3160;p116"/>
          <p:cNvSpPr/>
          <p:nvPr/>
        </p:nvSpPr>
        <p:spPr>
          <a:xfrm>
            <a:off x="495300" y="1779588"/>
            <a:ext cx="8077200" cy="4230687"/>
          </a:xfrm>
          <a:prstGeom prst="rect">
            <a:avLst/>
          </a:prstGeom>
          <a:solidFill>
            <a:srgbClr val="99FF33"/>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2800" u="none" cap="none" strike="noStrike">
                <a:solidFill>
                  <a:srgbClr val="000000"/>
                </a:solidFill>
                <a:latin typeface="Arial"/>
                <a:ea typeface="Arial"/>
                <a:cs typeface="Arial"/>
                <a:sym typeface="Arial"/>
              </a:rPr>
              <a:t>Important points about ICMP error messages</a:t>
            </a:r>
            <a:r>
              <a:rPr b="0" i="0" lang="en-US" sz="1400" u="none" cap="none" strike="noStrike">
                <a:solidFill>
                  <a:srgbClr val="000000"/>
                </a:solidFill>
                <a:latin typeface="Arial"/>
                <a:ea typeface="Arial"/>
                <a:cs typeface="Arial"/>
                <a:sym typeface="Arial"/>
              </a:rPr>
              <a:t>:</a:t>
            </a:r>
            <a:endParaRPr/>
          </a:p>
          <a:p>
            <a:pPr indent="0" lvl="0" marL="0" marR="0" rtl="0" algn="just">
              <a:lnSpc>
                <a:spcPct val="100000"/>
              </a:lnSpc>
              <a:spcBef>
                <a:spcPts val="0"/>
              </a:spcBef>
              <a:spcAft>
                <a:spcPts val="0"/>
              </a:spcAft>
              <a:buNone/>
            </a:pPr>
            <a:r>
              <a:rPr b="0" i="0" lang="en-US" sz="2400" u="none" cap="none" strike="noStrike">
                <a:solidFill>
                  <a:schemeClr val="hlink"/>
                </a:solidFill>
                <a:latin typeface="Arial"/>
                <a:ea typeface="Arial"/>
                <a:cs typeface="Arial"/>
                <a:sym typeface="Arial"/>
              </a:rPr>
              <a:t>❏</a:t>
            </a:r>
            <a:r>
              <a:rPr b="0" i="0" lang="en-US" sz="2400" u="none" cap="none" strike="noStrike">
                <a:solidFill>
                  <a:srgbClr val="000000"/>
                </a:solidFill>
                <a:latin typeface="Arial"/>
                <a:ea typeface="Arial"/>
                <a:cs typeface="Arial"/>
                <a:sym typeface="Arial"/>
              </a:rPr>
              <a:t> No ICMP error message will be generated in</a:t>
            </a:r>
            <a:br>
              <a:rPr b="0" i="0" lang="en-US" sz="2400" u="none" cap="none" strike="noStrike">
                <a:solidFill>
                  <a:srgbClr val="000000"/>
                </a:solidFill>
                <a:latin typeface="Arial"/>
                <a:ea typeface="Arial"/>
                <a:cs typeface="Arial"/>
                <a:sym typeface="Arial"/>
              </a:rPr>
            </a:br>
            <a:r>
              <a:rPr b="0" i="0" lang="en-US" sz="2400" u="none" cap="none" strike="noStrike">
                <a:solidFill>
                  <a:srgbClr val="000000"/>
                </a:solidFill>
                <a:latin typeface="Arial"/>
                <a:ea typeface="Arial"/>
                <a:cs typeface="Arial"/>
                <a:sym typeface="Arial"/>
              </a:rPr>
              <a:t>      response to a datagram carrying an ICMP error</a:t>
            </a:r>
            <a:br>
              <a:rPr b="0" i="0" lang="en-US" sz="2400" u="none" cap="none" strike="noStrike">
                <a:solidFill>
                  <a:srgbClr val="000000"/>
                </a:solidFill>
                <a:latin typeface="Arial"/>
                <a:ea typeface="Arial"/>
                <a:cs typeface="Arial"/>
                <a:sym typeface="Arial"/>
              </a:rPr>
            </a:br>
            <a:r>
              <a:rPr b="0" i="0" lang="en-US" sz="2400" u="none" cap="none" strike="noStrike">
                <a:solidFill>
                  <a:srgbClr val="000000"/>
                </a:solidFill>
                <a:latin typeface="Arial"/>
                <a:ea typeface="Arial"/>
                <a:cs typeface="Arial"/>
                <a:sym typeface="Arial"/>
              </a:rPr>
              <a:t>      message.</a:t>
            </a:r>
            <a:endParaRPr/>
          </a:p>
          <a:p>
            <a:pPr indent="0" lvl="0" marL="0" marR="0" rtl="0" algn="just">
              <a:lnSpc>
                <a:spcPct val="100000"/>
              </a:lnSpc>
              <a:spcBef>
                <a:spcPts val="0"/>
              </a:spcBef>
              <a:spcAft>
                <a:spcPts val="0"/>
              </a:spcAft>
              <a:buNone/>
            </a:pPr>
            <a:r>
              <a:rPr b="0" i="0" lang="en-US" sz="2400" u="none" cap="none" strike="noStrike">
                <a:solidFill>
                  <a:schemeClr val="hlink"/>
                </a:solidFill>
                <a:latin typeface="Arial"/>
                <a:ea typeface="Arial"/>
                <a:cs typeface="Arial"/>
                <a:sym typeface="Arial"/>
              </a:rPr>
              <a:t>❏</a:t>
            </a:r>
            <a:r>
              <a:rPr b="0" i="0" lang="en-US" sz="2400" u="none" cap="none" strike="noStrike">
                <a:solidFill>
                  <a:srgbClr val="000000"/>
                </a:solidFill>
                <a:latin typeface="Arial"/>
                <a:ea typeface="Arial"/>
                <a:cs typeface="Arial"/>
                <a:sym typeface="Arial"/>
              </a:rPr>
              <a:t> No ICMP error message will be generated for a</a:t>
            </a:r>
            <a:br>
              <a:rPr b="0" i="0" lang="en-US" sz="2400" u="none" cap="none" strike="noStrike">
                <a:solidFill>
                  <a:srgbClr val="000000"/>
                </a:solidFill>
                <a:latin typeface="Arial"/>
                <a:ea typeface="Arial"/>
                <a:cs typeface="Arial"/>
                <a:sym typeface="Arial"/>
              </a:rPr>
            </a:br>
            <a:r>
              <a:rPr b="0" i="0" lang="en-US" sz="2400" u="none" cap="none" strike="noStrike">
                <a:solidFill>
                  <a:srgbClr val="000000"/>
                </a:solidFill>
                <a:latin typeface="Arial"/>
                <a:ea typeface="Arial"/>
                <a:cs typeface="Arial"/>
                <a:sym typeface="Arial"/>
              </a:rPr>
              <a:t>     fragmented datagram that is not the first fragment.</a:t>
            </a:r>
            <a:endParaRPr/>
          </a:p>
          <a:p>
            <a:pPr indent="0" lvl="0" marL="0" marR="0" rtl="0" algn="just">
              <a:lnSpc>
                <a:spcPct val="100000"/>
              </a:lnSpc>
              <a:spcBef>
                <a:spcPts val="0"/>
              </a:spcBef>
              <a:spcAft>
                <a:spcPts val="0"/>
              </a:spcAft>
              <a:buNone/>
            </a:pPr>
            <a:r>
              <a:rPr b="0" i="0" lang="en-US" sz="2400" u="none" cap="none" strike="noStrike">
                <a:solidFill>
                  <a:schemeClr val="hlink"/>
                </a:solidFill>
                <a:latin typeface="Arial"/>
                <a:ea typeface="Arial"/>
                <a:cs typeface="Arial"/>
                <a:sym typeface="Arial"/>
              </a:rPr>
              <a:t>❏</a:t>
            </a:r>
            <a:r>
              <a:rPr b="0" i="0" lang="en-US" sz="2400" u="none" cap="none" strike="noStrike">
                <a:solidFill>
                  <a:srgbClr val="000000"/>
                </a:solidFill>
                <a:latin typeface="Arial"/>
                <a:ea typeface="Arial"/>
                <a:cs typeface="Arial"/>
                <a:sym typeface="Arial"/>
              </a:rPr>
              <a:t> No ICMP error message will be generated for a</a:t>
            </a:r>
            <a:br>
              <a:rPr b="0" i="0" lang="en-US" sz="2400" u="none" cap="none" strike="noStrike">
                <a:solidFill>
                  <a:srgbClr val="000000"/>
                </a:solidFill>
                <a:latin typeface="Arial"/>
                <a:ea typeface="Arial"/>
                <a:cs typeface="Arial"/>
                <a:sym typeface="Arial"/>
              </a:rPr>
            </a:br>
            <a:r>
              <a:rPr b="0" i="0" lang="en-US" sz="2400" u="none" cap="none" strike="noStrike">
                <a:solidFill>
                  <a:srgbClr val="000000"/>
                </a:solidFill>
                <a:latin typeface="Arial"/>
                <a:ea typeface="Arial"/>
                <a:cs typeface="Arial"/>
                <a:sym typeface="Arial"/>
              </a:rPr>
              <a:t>     datagram having a multicast address.</a:t>
            </a:r>
            <a:endParaRPr/>
          </a:p>
          <a:p>
            <a:pPr indent="0" lvl="0" marL="0" marR="0" rtl="0" algn="just">
              <a:lnSpc>
                <a:spcPct val="100000"/>
              </a:lnSpc>
              <a:spcBef>
                <a:spcPts val="0"/>
              </a:spcBef>
              <a:spcAft>
                <a:spcPts val="0"/>
              </a:spcAft>
              <a:buNone/>
            </a:pPr>
            <a:r>
              <a:rPr b="0" i="0" lang="en-US" sz="2400" u="none" cap="none" strike="noStrike">
                <a:solidFill>
                  <a:schemeClr val="hlink"/>
                </a:solidFill>
                <a:latin typeface="Arial"/>
                <a:ea typeface="Arial"/>
                <a:cs typeface="Arial"/>
                <a:sym typeface="Arial"/>
              </a:rPr>
              <a:t>❏</a:t>
            </a:r>
            <a:r>
              <a:rPr b="0" i="0" lang="en-US" sz="2400" u="none" cap="none" strike="noStrike">
                <a:solidFill>
                  <a:srgbClr val="000000"/>
                </a:solidFill>
                <a:latin typeface="Arial"/>
                <a:ea typeface="Arial"/>
                <a:cs typeface="Arial"/>
                <a:sym typeface="Arial"/>
              </a:rPr>
              <a:t> No ICMP error message will be generated for a</a:t>
            </a:r>
            <a:br>
              <a:rPr b="0" i="0" lang="en-US" sz="2400" u="none" cap="none" strike="noStrike">
                <a:solidFill>
                  <a:srgbClr val="000000"/>
                </a:solidFill>
                <a:latin typeface="Arial"/>
                <a:ea typeface="Arial"/>
                <a:cs typeface="Arial"/>
                <a:sym typeface="Arial"/>
              </a:rPr>
            </a:br>
            <a:r>
              <a:rPr b="0" i="0" lang="en-US" sz="2400" u="none" cap="none" strike="noStrike">
                <a:solidFill>
                  <a:srgbClr val="000000"/>
                </a:solidFill>
                <a:latin typeface="Arial"/>
                <a:ea typeface="Arial"/>
                <a:cs typeface="Arial"/>
                <a:sym typeface="Arial"/>
              </a:rPr>
              <a:t>     datagram having a special address such as</a:t>
            </a:r>
            <a:br>
              <a:rPr b="0" i="0" lang="en-US" sz="2400" u="none" cap="none" strike="noStrike">
                <a:solidFill>
                  <a:srgbClr val="000000"/>
                </a:solidFill>
                <a:latin typeface="Arial"/>
                <a:ea typeface="Arial"/>
                <a:cs typeface="Arial"/>
                <a:sym typeface="Arial"/>
              </a:rPr>
            </a:br>
            <a:r>
              <a:rPr b="0" i="0" lang="en-US" sz="2400" u="none" cap="none" strike="noStrike">
                <a:solidFill>
                  <a:srgbClr val="000000"/>
                </a:solidFill>
                <a:latin typeface="Arial"/>
                <a:ea typeface="Arial"/>
                <a:cs typeface="Arial"/>
                <a:sym typeface="Arial"/>
              </a:rPr>
              <a:t>     127.0.0.0 or 0.0.0.0.</a:t>
            </a:r>
            <a:endParaRPr/>
          </a:p>
        </p:txBody>
      </p:sp>
      <p:grpSp>
        <p:nvGrpSpPr>
          <p:cNvPr id="3161" name="Google Shape;3161;p116"/>
          <p:cNvGrpSpPr/>
          <p:nvPr/>
        </p:nvGrpSpPr>
        <p:grpSpPr>
          <a:xfrm>
            <a:off x="457200" y="1033463"/>
            <a:ext cx="1143000" cy="566737"/>
            <a:chOff x="1200" y="1248"/>
            <a:chExt cx="720" cy="357"/>
          </a:xfrm>
        </p:grpSpPr>
        <p:pic>
          <p:nvPicPr>
            <p:cNvPr id="3162" name="Google Shape;3162;p116"/>
            <p:cNvPicPr preferRelativeResize="0"/>
            <p:nvPr/>
          </p:nvPicPr>
          <p:blipFill rotWithShape="1">
            <a:blip r:embed="rId3">
              <a:alphaModFix/>
            </a:blip>
            <a:srcRect b="0" l="0" r="0" t="0"/>
            <a:stretch/>
          </p:blipFill>
          <p:spPr>
            <a:xfrm>
              <a:off x="1200" y="1248"/>
              <a:ext cx="720" cy="357"/>
            </a:xfrm>
            <a:prstGeom prst="rect">
              <a:avLst/>
            </a:prstGeom>
            <a:noFill/>
            <a:ln>
              <a:noFill/>
            </a:ln>
          </p:spPr>
        </p:pic>
        <p:sp>
          <p:nvSpPr>
            <p:cNvPr id="3163" name="Google Shape;3163;p116"/>
            <p:cNvSpPr txBox="1"/>
            <p:nvPr/>
          </p:nvSpPr>
          <p:spPr>
            <a:xfrm>
              <a:off x="1284" y="1248"/>
              <a:ext cx="551" cy="32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1" lang="en-US" sz="2800" u="none" cap="none" strike="noStrike">
                  <a:solidFill>
                    <a:schemeClr val="hlink"/>
                  </a:solidFill>
                  <a:latin typeface="Times New Roman"/>
                  <a:ea typeface="Times New Roman"/>
                  <a:cs typeface="Times New Roman"/>
                  <a:sym typeface="Times New Roman"/>
                </a:rPr>
                <a:t>Note</a:t>
              </a:r>
              <a:endParaRPr/>
            </a:p>
          </p:txBody>
        </p:sp>
      </p:grpSp>
    </p:spTree>
  </p:cSld>
  <p:clrMapOvr>
    <a:masterClrMapping/>
  </p:clrMapOvr>
  <p:transition>
    <p:fade thruBlk="1"/>
  </p:transition>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8" name="Shape 3168"/>
        <p:cNvGrpSpPr/>
        <p:nvPr/>
      </p:nvGrpSpPr>
      <p:grpSpPr>
        <a:xfrm>
          <a:off x="0" y="0"/>
          <a:ext cx="0" cy="0"/>
          <a:chOff x="0" y="0"/>
          <a:chExt cx="0" cy="0"/>
        </a:xfrm>
      </p:grpSpPr>
      <p:sp>
        <p:nvSpPr>
          <p:cNvPr id="3169" name="Google Shape;3169;p117"/>
          <p:cNvSpPr txBox="1"/>
          <p:nvPr>
            <p:ph idx="4294967295" type="sldNum"/>
          </p:nvPr>
        </p:nvSpPr>
        <p:spPr>
          <a:xfrm>
            <a:off x="0" y="6400800"/>
            <a:ext cx="1905000" cy="457200"/>
          </a:xfrm>
          <a:prstGeom prst="rect">
            <a:avLst/>
          </a:prstGeom>
          <a:noFill/>
          <a:ln>
            <a:noFill/>
          </a:ln>
        </p:spPr>
        <p:txBody>
          <a:bodyPr anchorCtr="0" anchor="ctr" bIns="45700" lIns="91425" spcFirstLastPara="1" rIns="91425" wrap="square" tIns="45700">
            <a:normAutofit/>
          </a:bodyPr>
          <a:lstStyle/>
          <a:p>
            <a:pPr indent="0" lvl="0" marL="0" marR="0" rtl="0" algn="ctr">
              <a:lnSpc>
                <a:spcPct val="100000"/>
              </a:lnSpc>
              <a:spcBef>
                <a:spcPts val="0"/>
              </a:spcBef>
              <a:spcAft>
                <a:spcPts val="0"/>
              </a:spcAft>
              <a:buSzPts val="1400"/>
              <a:buNone/>
            </a:pPr>
            <a:r>
              <a:rPr lang="en-US"/>
              <a:t>21.</a:t>
            </a:r>
            <a:fld id="{00000000-1234-1234-1234-123412341234}" type="slidenum">
              <a:rPr lang="en-US"/>
              <a:t>‹#›</a:t>
            </a:fld>
            <a:endParaRPr/>
          </a:p>
        </p:txBody>
      </p:sp>
      <p:cxnSp>
        <p:nvCxnSpPr>
          <p:cNvPr id="3170" name="Google Shape;3170;p117"/>
          <p:cNvCxnSpPr/>
          <p:nvPr/>
        </p:nvCxnSpPr>
        <p:spPr>
          <a:xfrm>
            <a:off x="152400" y="533400"/>
            <a:ext cx="8763000" cy="0"/>
          </a:xfrm>
          <a:prstGeom prst="straightConnector1">
            <a:avLst/>
          </a:prstGeom>
          <a:noFill/>
          <a:ln cap="flat" cmpd="sng" w="76200">
            <a:solidFill>
              <a:schemeClr val="hlink"/>
            </a:solidFill>
            <a:prstDash val="solid"/>
            <a:round/>
            <a:headEnd len="med" w="med" type="none"/>
            <a:tailEnd len="med" w="med" type="none"/>
          </a:ln>
        </p:spPr>
      </p:cxnSp>
      <p:cxnSp>
        <p:nvCxnSpPr>
          <p:cNvPr id="3171" name="Google Shape;3171;p117"/>
          <p:cNvCxnSpPr/>
          <p:nvPr/>
        </p:nvCxnSpPr>
        <p:spPr>
          <a:xfrm>
            <a:off x="152400" y="1371600"/>
            <a:ext cx="8763000" cy="0"/>
          </a:xfrm>
          <a:prstGeom prst="straightConnector1">
            <a:avLst/>
          </a:prstGeom>
          <a:noFill/>
          <a:ln cap="flat" cmpd="sng" w="19050">
            <a:solidFill>
              <a:schemeClr val="hlink"/>
            </a:solidFill>
            <a:prstDash val="solid"/>
            <a:round/>
            <a:headEnd len="med" w="med" type="none"/>
            <a:tailEnd len="med" w="med" type="none"/>
          </a:ln>
        </p:spPr>
      </p:cxnSp>
      <p:sp>
        <p:nvSpPr>
          <p:cNvPr id="3172" name="Google Shape;3172;p117"/>
          <p:cNvSpPr txBox="1"/>
          <p:nvPr/>
        </p:nvSpPr>
        <p:spPr>
          <a:xfrm>
            <a:off x="304800" y="762000"/>
            <a:ext cx="6600825" cy="457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2400" u="none" cap="none" strike="noStrike">
                <a:solidFill>
                  <a:schemeClr val="folHlink"/>
                </a:solidFill>
                <a:latin typeface="Times New Roman"/>
                <a:ea typeface="Times New Roman"/>
                <a:cs typeface="Times New Roman"/>
                <a:sym typeface="Times New Roman"/>
              </a:rPr>
              <a:t>Figure 21.10  </a:t>
            </a:r>
            <a:r>
              <a:rPr b="0" i="1" lang="en-US" sz="2000" u="none" cap="none" strike="noStrike">
                <a:solidFill>
                  <a:srgbClr val="000000"/>
                </a:solidFill>
                <a:latin typeface="Times New Roman"/>
                <a:ea typeface="Times New Roman"/>
                <a:cs typeface="Times New Roman"/>
                <a:sym typeface="Times New Roman"/>
              </a:rPr>
              <a:t>Contents of data field for the error messages</a:t>
            </a:r>
            <a:endParaRPr/>
          </a:p>
        </p:txBody>
      </p:sp>
      <p:cxnSp>
        <p:nvCxnSpPr>
          <p:cNvPr id="3173" name="Google Shape;3173;p117"/>
          <p:cNvCxnSpPr/>
          <p:nvPr/>
        </p:nvCxnSpPr>
        <p:spPr>
          <a:xfrm>
            <a:off x="152400" y="6248400"/>
            <a:ext cx="8763000" cy="0"/>
          </a:xfrm>
          <a:prstGeom prst="straightConnector1">
            <a:avLst/>
          </a:prstGeom>
          <a:noFill/>
          <a:ln cap="flat" cmpd="sng" w="76200">
            <a:solidFill>
              <a:schemeClr val="hlink"/>
            </a:solidFill>
            <a:prstDash val="solid"/>
            <a:round/>
            <a:headEnd len="med" w="med" type="none"/>
            <a:tailEnd len="med" w="med" type="none"/>
          </a:ln>
        </p:spPr>
      </p:cxnSp>
      <p:pic>
        <p:nvPicPr>
          <p:cNvPr id="3174" name="Google Shape;3174;p117"/>
          <p:cNvPicPr preferRelativeResize="0"/>
          <p:nvPr/>
        </p:nvPicPr>
        <p:blipFill rotWithShape="1">
          <a:blip r:embed="rId3">
            <a:alphaModFix/>
          </a:blip>
          <a:srcRect b="0" l="0" r="0" t="0"/>
          <a:stretch/>
        </p:blipFill>
        <p:spPr>
          <a:xfrm>
            <a:off x="762000" y="2343150"/>
            <a:ext cx="6654800" cy="2533650"/>
          </a:xfrm>
          <a:prstGeom prst="rect">
            <a:avLst/>
          </a:prstGeom>
          <a:noFill/>
          <a:ln>
            <a:noFill/>
          </a:ln>
        </p:spPr>
      </p:pic>
    </p:spTree>
  </p:cSld>
  <p:clrMapOvr>
    <a:masterClrMapping/>
  </p:clrMapOvr>
  <p:transition>
    <p:fade thruBlk="1"/>
  </p:transition>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9" name="Shape 3179"/>
        <p:cNvGrpSpPr/>
        <p:nvPr/>
      </p:nvGrpSpPr>
      <p:grpSpPr>
        <a:xfrm>
          <a:off x="0" y="0"/>
          <a:ext cx="0" cy="0"/>
          <a:chOff x="0" y="0"/>
          <a:chExt cx="0" cy="0"/>
        </a:xfrm>
      </p:grpSpPr>
      <p:sp>
        <p:nvSpPr>
          <p:cNvPr id="3180" name="Google Shape;3180;p118"/>
          <p:cNvSpPr txBox="1"/>
          <p:nvPr>
            <p:ph idx="4294967295" type="sldNum"/>
          </p:nvPr>
        </p:nvSpPr>
        <p:spPr>
          <a:xfrm>
            <a:off x="0" y="6400800"/>
            <a:ext cx="1905000" cy="457200"/>
          </a:xfrm>
          <a:prstGeom prst="rect">
            <a:avLst/>
          </a:prstGeom>
          <a:noFill/>
          <a:ln>
            <a:noFill/>
          </a:ln>
        </p:spPr>
        <p:txBody>
          <a:bodyPr anchorCtr="0" anchor="ctr" bIns="45700" lIns="91425" spcFirstLastPara="1" rIns="91425" wrap="square" tIns="45700">
            <a:normAutofit/>
          </a:bodyPr>
          <a:lstStyle/>
          <a:p>
            <a:pPr indent="0" lvl="0" marL="0" marR="0" rtl="0" algn="ctr">
              <a:lnSpc>
                <a:spcPct val="100000"/>
              </a:lnSpc>
              <a:spcBef>
                <a:spcPts val="0"/>
              </a:spcBef>
              <a:spcAft>
                <a:spcPts val="0"/>
              </a:spcAft>
              <a:buSzPts val="1400"/>
              <a:buNone/>
            </a:pPr>
            <a:r>
              <a:rPr lang="en-US"/>
              <a:t>21.</a:t>
            </a:r>
            <a:fld id="{00000000-1234-1234-1234-123412341234}" type="slidenum">
              <a:rPr lang="en-US"/>
              <a:t>‹#›</a:t>
            </a:fld>
            <a:endParaRPr/>
          </a:p>
        </p:txBody>
      </p:sp>
      <p:cxnSp>
        <p:nvCxnSpPr>
          <p:cNvPr id="3181" name="Google Shape;3181;p118"/>
          <p:cNvCxnSpPr/>
          <p:nvPr/>
        </p:nvCxnSpPr>
        <p:spPr>
          <a:xfrm>
            <a:off x="152400" y="533400"/>
            <a:ext cx="8763000" cy="0"/>
          </a:xfrm>
          <a:prstGeom prst="straightConnector1">
            <a:avLst/>
          </a:prstGeom>
          <a:noFill/>
          <a:ln cap="flat" cmpd="sng" w="76200">
            <a:solidFill>
              <a:schemeClr val="hlink"/>
            </a:solidFill>
            <a:prstDash val="solid"/>
            <a:round/>
            <a:headEnd len="med" w="med" type="none"/>
            <a:tailEnd len="med" w="med" type="none"/>
          </a:ln>
        </p:spPr>
      </p:cxnSp>
      <p:cxnSp>
        <p:nvCxnSpPr>
          <p:cNvPr id="3182" name="Google Shape;3182;p118"/>
          <p:cNvCxnSpPr/>
          <p:nvPr/>
        </p:nvCxnSpPr>
        <p:spPr>
          <a:xfrm>
            <a:off x="152400" y="1371600"/>
            <a:ext cx="8763000" cy="0"/>
          </a:xfrm>
          <a:prstGeom prst="straightConnector1">
            <a:avLst/>
          </a:prstGeom>
          <a:noFill/>
          <a:ln cap="flat" cmpd="sng" w="19050">
            <a:solidFill>
              <a:schemeClr val="hlink"/>
            </a:solidFill>
            <a:prstDash val="solid"/>
            <a:round/>
            <a:headEnd len="med" w="med" type="none"/>
            <a:tailEnd len="med" w="med" type="none"/>
          </a:ln>
        </p:spPr>
      </p:cxnSp>
      <p:sp>
        <p:nvSpPr>
          <p:cNvPr id="3183" name="Google Shape;3183;p118"/>
          <p:cNvSpPr txBox="1"/>
          <p:nvPr/>
        </p:nvSpPr>
        <p:spPr>
          <a:xfrm>
            <a:off x="304800" y="762000"/>
            <a:ext cx="4038600" cy="457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2400" u="none" cap="none" strike="noStrike">
                <a:solidFill>
                  <a:schemeClr val="folHlink"/>
                </a:solidFill>
                <a:latin typeface="Times New Roman"/>
                <a:ea typeface="Times New Roman"/>
                <a:cs typeface="Times New Roman"/>
                <a:sym typeface="Times New Roman"/>
              </a:rPr>
              <a:t>Figure 21.11  </a:t>
            </a:r>
            <a:r>
              <a:rPr b="0" i="1" lang="en-US" sz="2000" u="none" cap="none" strike="noStrike">
                <a:solidFill>
                  <a:srgbClr val="000000"/>
                </a:solidFill>
                <a:latin typeface="Times New Roman"/>
                <a:ea typeface="Times New Roman"/>
                <a:cs typeface="Times New Roman"/>
                <a:sym typeface="Times New Roman"/>
              </a:rPr>
              <a:t>Redirection concept</a:t>
            </a:r>
            <a:endParaRPr/>
          </a:p>
        </p:txBody>
      </p:sp>
      <p:cxnSp>
        <p:nvCxnSpPr>
          <p:cNvPr id="3184" name="Google Shape;3184;p118"/>
          <p:cNvCxnSpPr/>
          <p:nvPr/>
        </p:nvCxnSpPr>
        <p:spPr>
          <a:xfrm>
            <a:off x="152400" y="6248400"/>
            <a:ext cx="8763000" cy="0"/>
          </a:xfrm>
          <a:prstGeom prst="straightConnector1">
            <a:avLst/>
          </a:prstGeom>
          <a:noFill/>
          <a:ln cap="flat" cmpd="sng" w="76200">
            <a:solidFill>
              <a:schemeClr val="hlink"/>
            </a:solidFill>
            <a:prstDash val="solid"/>
            <a:round/>
            <a:headEnd len="med" w="med" type="none"/>
            <a:tailEnd len="med" w="med" type="none"/>
          </a:ln>
        </p:spPr>
      </p:cxnSp>
      <p:pic>
        <p:nvPicPr>
          <p:cNvPr id="3185" name="Google Shape;3185;p118"/>
          <p:cNvPicPr preferRelativeResize="0"/>
          <p:nvPr/>
        </p:nvPicPr>
        <p:blipFill rotWithShape="1">
          <a:blip r:embed="rId3">
            <a:alphaModFix/>
          </a:blip>
          <a:srcRect b="0" l="0" r="0" t="0"/>
          <a:stretch/>
        </p:blipFill>
        <p:spPr>
          <a:xfrm>
            <a:off x="304800" y="2419350"/>
            <a:ext cx="8610600" cy="2457450"/>
          </a:xfrm>
          <a:prstGeom prst="rect">
            <a:avLst/>
          </a:prstGeom>
          <a:noFill/>
          <a:ln>
            <a:noFill/>
          </a:ln>
        </p:spPr>
      </p:pic>
    </p:spTree>
  </p:cSld>
  <p:clrMapOvr>
    <a:masterClrMapping/>
  </p:clrMapOvr>
  <p:transition>
    <p:fade thruBlk="1"/>
  </p:transition>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9" name="Shape 3189"/>
        <p:cNvGrpSpPr/>
        <p:nvPr/>
      </p:nvGrpSpPr>
      <p:grpSpPr>
        <a:xfrm>
          <a:off x="0" y="0"/>
          <a:ext cx="0" cy="0"/>
          <a:chOff x="0" y="0"/>
          <a:chExt cx="0" cy="0"/>
        </a:xfrm>
      </p:grpSpPr>
      <p:sp>
        <p:nvSpPr>
          <p:cNvPr id="3190" name="Google Shape;3190;p119"/>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p>
            <a:pPr indent="-335280" lvl="0" marL="457200" rtl="0" algn="l">
              <a:lnSpc>
                <a:spcPct val="100000"/>
              </a:lnSpc>
              <a:spcBef>
                <a:spcPts val="700"/>
              </a:spcBef>
              <a:spcAft>
                <a:spcPts val="0"/>
              </a:spcAft>
              <a:buSzPts val="1680"/>
              <a:buChar char="◻"/>
            </a:pPr>
            <a:r>
              <a:rPr lang="en-US" sz="2800">
                <a:latin typeface="Times New Roman"/>
                <a:ea typeface="Times New Roman"/>
                <a:cs typeface="Times New Roman"/>
                <a:sym typeface="Times New Roman"/>
              </a:rPr>
              <a:t>In addition to error reporting, ICMP can diagnose some network problems. This is accomplished through the query messages, a group of four different pairs of messages</a:t>
            </a:r>
            <a:endParaRPr/>
          </a:p>
          <a:p>
            <a:pPr indent="-335280" lvl="0" marL="457200" rtl="0" algn="l">
              <a:lnSpc>
                <a:spcPct val="100000"/>
              </a:lnSpc>
              <a:spcBef>
                <a:spcPts val="700"/>
              </a:spcBef>
              <a:spcAft>
                <a:spcPts val="0"/>
              </a:spcAft>
              <a:buSzPts val="1680"/>
              <a:buChar char="◻"/>
            </a:pPr>
            <a:r>
              <a:rPr lang="en-US" sz="2800">
                <a:latin typeface="Times New Roman"/>
                <a:ea typeface="Times New Roman"/>
                <a:cs typeface="Times New Roman"/>
                <a:sym typeface="Times New Roman"/>
              </a:rPr>
              <a:t>A query message is encapsulated in an IP packet, which in turn is encapsulated in a data link layer frame.</a:t>
            </a:r>
            <a:endParaRPr/>
          </a:p>
          <a:p>
            <a:pPr indent="-335280" lvl="0" marL="457200" rtl="0" algn="l">
              <a:lnSpc>
                <a:spcPct val="100000"/>
              </a:lnSpc>
              <a:spcBef>
                <a:spcPts val="700"/>
              </a:spcBef>
              <a:spcAft>
                <a:spcPts val="0"/>
              </a:spcAft>
              <a:buSzPts val="1680"/>
              <a:buChar char="◻"/>
            </a:pPr>
            <a:r>
              <a:rPr lang="en-US" sz="2800">
                <a:latin typeface="Times New Roman"/>
                <a:ea typeface="Times New Roman"/>
                <a:cs typeface="Times New Roman"/>
                <a:sym typeface="Times New Roman"/>
              </a:rPr>
              <a:t> However, in this case, no bytes of the original IP are included in the message.</a:t>
            </a:r>
            <a:endParaRPr/>
          </a:p>
        </p:txBody>
      </p:sp>
      <p:sp>
        <p:nvSpPr>
          <p:cNvPr id="3191" name="Google Shape;3191;p119"/>
          <p:cNvSpPr txBox="1"/>
          <p:nvPr>
            <p:ph idx="12" type="sldNum"/>
          </p:nvPr>
        </p:nvSpPr>
        <p:spPr>
          <a:xfrm>
            <a:off x="0" y="1271588"/>
            <a:ext cx="533400" cy="244475"/>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SzPts val="1400"/>
              <a:buNone/>
            </a:pPr>
            <a:r>
              <a:rPr lang="en-US"/>
              <a:t>21.</a:t>
            </a:r>
            <a:fld id="{00000000-1234-1234-1234-123412341234}" type="slidenum">
              <a:rPr lang="en-US"/>
              <a:t>‹#›</a:t>
            </a:fld>
            <a:endParaRP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6" name="Shape 3196"/>
        <p:cNvGrpSpPr/>
        <p:nvPr/>
      </p:nvGrpSpPr>
      <p:grpSpPr>
        <a:xfrm>
          <a:off x="0" y="0"/>
          <a:ext cx="0" cy="0"/>
          <a:chOff x="0" y="0"/>
          <a:chExt cx="0" cy="0"/>
        </a:xfrm>
      </p:grpSpPr>
      <p:sp>
        <p:nvSpPr>
          <p:cNvPr id="3197" name="Google Shape;3197;p120"/>
          <p:cNvSpPr txBox="1"/>
          <p:nvPr>
            <p:ph idx="4294967295" type="sldNum"/>
          </p:nvPr>
        </p:nvSpPr>
        <p:spPr>
          <a:xfrm>
            <a:off x="0" y="6400800"/>
            <a:ext cx="1905000" cy="457200"/>
          </a:xfrm>
          <a:prstGeom prst="rect">
            <a:avLst/>
          </a:prstGeom>
          <a:noFill/>
          <a:ln>
            <a:noFill/>
          </a:ln>
        </p:spPr>
        <p:txBody>
          <a:bodyPr anchorCtr="0" anchor="ctr" bIns="45700" lIns="91425" spcFirstLastPara="1" rIns="91425" wrap="square" tIns="45700">
            <a:normAutofit/>
          </a:bodyPr>
          <a:lstStyle/>
          <a:p>
            <a:pPr indent="0" lvl="0" marL="0" marR="0" rtl="0" algn="ctr">
              <a:lnSpc>
                <a:spcPct val="100000"/>
              </a:lnSpc>
              <a:spcBef>
                <a:spcPts val="0"/>
              </a:spcBef>
              <a:spcAft>
                <a:spcPts val="0"/>
              </a:spcAft>
              <a:buSzPts val="1400"/>
              <a:buNone/>
            </a:pPr>
            <a:r>
              <a:rPr lang="en-US"/>
              <a:t>21.</a:t>
            </a:r>
            <a:fld id="{00000000-1234-1234-1234-123412341234}" type="slidenum">
              <a:rPr lang="en-US"/>
              <a:t>‹#›</a:t>
            </a:fld>
            <a:endParaRPr/>
          </a:p>
        </p:txBody>
      </p:sp>
      <p:cxnSp>
        <p:nvCxnSpPr>
          <p:cNvPr id="3198" name="Google Shape;3198;p120"/>
          <p:cNvCxnSpPr/>
          <p:nvPr/>
        </p:nvCxnSpPr>
        <p:spPr>
          <a:xfrm>
            <a:off x="152400" y="533400"/>
            <a:ext cx="8763000" cy="0"/>
          </a:xfrm>
          <a:prstGeom prst="straightConnector1">
            <a:avLst/>
          </a:prstGeom>
          <a:noFill/>
          <a:ln cap="flat" cmpd="sng" w="76200">
            <a:solidFill>
              <a:schemeClr val="hlink"/>
            </a:solidFill>
            <a:prstDash val="solid"/>
            <a:round/>
            <a:headEnd len="med" w="med" type="none"/>
            <a:tailEnd len="med" w="med" type="none"/>
          </a:ln>
        </p:spPr>
      </p:cxnSp>
      <p:cxnSp>
        <p:nvCxnSpPr>
          <p:cNvPr id="3199" name="Google Shape;3199;p120"/>
          <p:cNvCxnSpPr/>
          <p:nvPr/>
        </p:nvCxnSpPr>
        <p:spPr>
          <a:xfrm>
            <a:off x="152400" y="1371600"/>
            <a:ext cx="8763000" cy="0"/>
          </a:xfrm>
          <a:prstGeom prst="straightConnector1">
            <a:avLst/>
          </a:prstGeom>
          <a:noFill/>
          <a:ln cap="flat" cmpd="sng" w="19050">
            <a:solidFill>
              <a:schemeClr val="hlink"/>
            </a:solidFill>
            <a:prstDash val="solid"/>
            <a:round/>
            <a:headEnd len="med" w="med" type="none"/>
            <a:tailEnd len="med" w="med" type="none"/>
          </a:ln>
        </p:spPr>
      </p:cxnSp>
      <p:sp>
        <p:nvSpPr>
          <p:cNvPr id="3200" name="Google Shape;3200;p120"/>
          <p:cNvSpPr txBox="1"/>
          <p:nvPr/>
        </p:nvSpPr>
        <p:spPr>
          <a:xfrm>
            <a:off x="304800" y="762000"/>
            <a:ext cx="3644900" cy="457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2400" u="none" cap="none" strike="noStrike">
                <a:solidFill>
                  <a:schemeClr val="folHlink"/>
                </a:solidFill>
                <a:latin typeface="Times New Roman"/>
                <a:ea typeface="Times New Roman"/>
                <a:cs typeface="Times New Roman"/>
                <a:sym typeface="Times New Roman"/>
              </a:rPr>
              <a:t>Figure 21.12  </a:t>
            </a:r>
            <a:r>
              <a:rPr b="0" i="1" lang="en-US" sz="2000" u="none" cap="none" strike="noStrike">
                <a:solidFill>
                  <a:srgbClr val="000000"/>
                </a:solidFill>
                <a:latin typeface="Times New Roman"/>
                <a:ea typeface="Times New Roman"/>
                <a:cs typeface="Times New Roman"/>
                <a:sym typeface="Times New Roman"/>
              </a:rPr>
              <a:t>Query messages</a:t>
            </a:r>
            <a:endParaRPr/>
          </a:p>
        </p:txBody>
      </p:sp>
      <p:cxnSp>
        <p:nvCxnSpPr>
          <p:cNvPr id="3201" name="Google Shape;3201;p120"/>
          <p:cNvCxnSpPr/>
          <p:nvPr/>
        </p:nvCxnSpPr>
        <p:spPr>
          <a:xfrm>
            <a:off x="152400" y="6248400"/>
            <a:ext cx="8763000" cy="0"/>
          </a:xfrm>
          <a:prstGeom prst="straightConnector1">
            <a:avLst/>
          </a:prstGeom>
          <a:noFill/>
          <a:ln cap="flat" cmpd="sng" w="76200">
            <a:solidFill>
              <a:schemeClr val="hlink"/>
            </a:solidFill>
            <a:prstDash val="solid"/>
            <a:round/>
            <a:headEnd len="med" w="med" type="none"/>
            <a:tailEnd len="med" w="med" type="none"/>
          </a:ln>
        </p:spPr>
      </p:cxnSp>
      <p:pic>
        <p:nvPicPr>
          <p:cNvPr id="3202" name="Google Shape;3202;p120"/>
          <p:cNvPicPr preferRelativeResize="0"/>
          <p:nvPr/>
        </p:nvPicPr>
        <p:blipFill rotWithShape="1">
          <a:blip r:embed="rId3">
            <a:alphaModFix/>
          </a:blip>
          <a:srcRect b="0" l="0" r="0" t="0"/>
          <a:stretch/>
        </p:blipFill>
        <p:spPr>
          <a:xfrm>
            <a:off x="228600" y="2336800"/>
            <a:ext cx="8355013" cy="2082800"/>
          </a:xfrm>
          <a:prstGeom prst="rect">
            <a:avLst/>
          </a:prstGeom>
          <a:noFill/>
          <a:ln>
            <a:noFill/>
          </a:ln>
        </p:spPr>
      </p:pic>
    </p:spTree>
  </p:cSld>
  <p:clrMapOvr>
    <a:masterClrMapping/>
  </p:clrMapOvr>
  <p:transition>
    <p:fade thruBlk="1"/>
  </p:transition>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6" name="Shape 3206"/>
        <p:cNvGrpSpPr/>
        <p:nvPr/>
      </p:nvGrpSpPr>
      <p:grpSpPr>
        <a:xfrm>
          <a:off x="0" y="0"/>
          <a:ext cx="0" cy="0"/>
          <a:chOff x="0" y="0"/>
          <a:chExt cx="0" cy="0"/>
        </a:xfrm>
      </p:grpSpPr>
      <p:sp>
        <p:nvSpPr>
          <p:cNvPr id="3207" name="Google Shape;3207;p121"/>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p>
            <a:pPr indent="-335280" lvl="0" marL="457200" rtl="0" algn="l">
              <a:lnSpc>
                <a:spcPct val="100000"/>
              </a:lnSpc>
              <a:spcBef>
                <a:spcPts val="700"/>
              </a:spcBef>
              <a:spcAft>
                <a:spcPts val="0"/>
              </a:spcAft>
              <a:buSzPts val="1680"/>
              <a:buFont typeface="Noto Sans Symbols"/>
              <a:buNone/>
            </a:pPr>
            <a:r>
              <a:rPr i="1" lang="en-US"/>
              <a:t>Echo Request and Reply</a:t>
            </a:r>
            <a:endParaRPr/>
          </a:p>
          <a:p>
            <a:pPr indent="-335280" lvl="0" marL="457200" rtl="0" algn="l">
              <a:lnSpc>
                <a:spcPct val="100000"/>
              </a:lnSpc>
              <a:spcBef>
                <a:spcPts val="700"/>
              </a:spcBef>
              <a:spcAft>
                <a:spcPts val="0"/>
              </a:spcAft>
              <a:buSzPts val="1680"/>
              <a:buChar char="◻"/>
            </a:pPr>
            <a:r>
              <a:rPr lang="en-US" sz="2400">
                <a:latin typeface="Times New Roman"/>
                <a:ea typeface="Times New Roman"/>
                <a:cs typeface="Times New Roman"/>
                <a:sym typeface="Times New Roman"/>
              </a:rPr>
              <a:t>The combination of echo-request and echo-reply messages determines whether two systems (hosts or routers) can communicate with each other. </a:t>
            </a:r>
            <a:endParaRPr/>
          </a:p>
          <a:p>
            <a:pPr indent="-335280" lvl="0" marL="457200" rtl="0" algn="l">
              <a:lnSpc>
                <a:spcPct val="100000"/>
              </a:lnSpc>
              <a:spcBef>
                <a:spcPts val="700"/>
              </a:spcBef>
              <a:spcAft>
                <a:spcPts val="0"/>
              </a:spcAft>
              <a:buSzPts val="1680"/>
              <a:buChar char="◻"/>
            </a:pPr>
            <a:r>
              <a:rPr lang="en-US" sz="2400">
                <a:latin typeface="Times New Roman"/>
                <a:ea typeface="Times New Roman"/>
                <a:cs typeface="Times New Roman"/>
                <a:sym typeface="Times New Roman"/>
              </a:rPr>
              <a:t>ICMP messages are encapsulated in IP datagrams, the receipt of an echo-reply message by the machine that sent the echo request is proof that the IP protocols in the sender and receiver are communicating with each other using the IP datagram. </a:t>
            </a:r>
            <a:endParaRPr/>
          </a:p>
          <a:p>
            <a:pPr indent="-335280" lvl="0" marL="457200" rtl="0" algn="l">
              <a:lnSpc>
                <a:spcPct val="100000"/>
              </a:lnSpc>
              <a:spcBef>
                <a:spcPts val="700"/>
              </a:spcBef>
              <a:spcAft>
                <a:spcPts val="0"/>
              </a:spcAft>
              <a:buSzPts val="1680"/>
              <a:buChar char="◻"/>
            </a:pPr>
            <a:r>
              <a:rPr lang="en-US" sz="2400">
                <a:latin typeface="Times New Roman"/>
                <a:ea typeface="Times New Roman"/>
                <a:cs typeface="Times New Roman"/>
                <a:sym typeface="Times New Roman"/>
              </a:rPr>
              <a:t>Also, it is proof that the intermediate routers are receiving, processing, and forwarding IP datagrams. </a:t>
            </a:r>
            <a:endParaRPr/>
          </a:p>
          <a:p>
            <a:pPr indent="-335280" lvl="0" marL="457200" rtl="0" algn="l">
              <a:lnSpc>
                <a:spcPct val="100000"/>
              </a:lnSpc>
              <a:spcBef>
                <a:spcPts val="700"/>
              </a:spcBef>
              <a:spcAft>
                <a:spcPts val="0"/>
              </a:spcAft>
              <a:buSzPts val="1680"/>
              <a:buChar char="◻"/>
            </a:pPr>
            <a:r>
              <a:rPr lang="en-US" sz="2400">
                <a:latin typeface="Times New Roman"/>
                <a:ea typeface="Times New Roman"/>
                <a:cs typeface="Times New Roman"/>
                <a:sym typeface="Times New Roman"/>
              </a:rPr>
              <a:t>Today, most systems provide a version of the </a:t>
            </a:r>
            <a:r>
              <a:rPr i="1" lang="en-US" sz="2400">
                <a:latin typeface="Times New Roman"/>
                <a:ea typeface="Times New Roman"/>
                <a:cs typeface="Times New Roman"/>
                <a:sym typeface="Times New Roman"/>
              </a:rPr>
              <a:t>ping command </a:t>
            </a:r>
            <a:r>
              <a:rPr lang="en-US" sz="2400">
                <a:latin typeface="Times New Roman"/>
                <a:ea typeface="Times New Roman"/>
                <a:cs typeface="Times New Roman"/>
                <a:sym typeface="Times New Roman"/>
              </a:rPr>
              <a:t>that can create a series (instead of just one) of echo-request and echo-reply messages, providing statistical information</a:t>
            </a:r>
            <a:endParaRPr/>
          </a:p>
        </p:txBody>
      </p:sp>
      <p:sp>
        <p:nvSpPr>
          <p:cNvPr id="3208" name="Google Shape;3208;p121"/>
          <p:cNvSpPr txBox="1"/>
          <p:nvPr>
            <p:ph idx="12" type="sldNum"/>
          </p:nvPr>
        </p:nvSpPr>
        <p:spPr>
          <a:xfrm>
            <a:off x="0" y="1271588"/>
            <a:ext cx="533400" cy="244475"/>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SzPts val="1400"/>
              <a:buNone/>
            </a:pPr>
            <a:r>
              <a:rPr lang="en-US"/>
              <a:t>21.</a:t>
            </a:r>
            <a:fld id="{00000000-1234-1234-1234-123412341234}" type="slidenum">
              <a:rPr lang="en-US"/>
              <a:t>‹#›</a:t>
            </a:fld>
            <a:endParaRP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2" name="Shape 3212"/>
        <p:cNvGrpSpPr/>
        <p:nvPr/>
      </p:nvGrpSpPr>
      <p:grpSpPr>
        <a:xfrm>
          <a:off x="0" y="0"/>
          <a:ext cx="0" cy="0"/>
          <a:chOff x="0" y="0"/>
          <a:chExt cx="0" cy="0"/>
        </a:xfrm>
      </p:grpSpPr>
      <p:sp>
        <p:nvSpPr>
          <p:cNvPr id="3213" name="Google Shape;3213;p122"/>
          <p:cNvSpPr txBox="1"/>
          <p:nvPr>
            <p:ph idx="1" type="body"/>
          </p:nvPr>
        </p:nvSpPr>
        <p:spPr>
          <a:xfrm>
            <a:off x="457200" y="274638"/>
            <a:ext cx="8534400" cy="6430962"/>
          </a:xfrm>
          <a:prstGeom prst="rect">
            <a:avLst/>
          </a:prstGeom>
          <a:noFill/>
          <a:ln>
            <a:noFill/>
          </a:ln>
        </p:spPr>
        <p:txBody>
          <a:bodyPr anchorCtr="0" anchor="t" bIns="45700" lIns="91425" spcFirstLastPara="1" rIns="91425" wrap="square" tIns="45700">
            <a:noAutofit/>
          </a:bodyPr>
          <a:lstStyle/>
          <a:p>
            <a:pPr indent="-335280" lvl="0" marL="457200" rtl="0" algn="just">
              <a:lnSpc>
                <a:spcPct val="100000"/>
              </a:lnSpc>
              <a:spcBef>
                <a:spcPts val="700"/>
              </a:spcBef>
              <a:spcAft>
                <a:spcPts val="0"/>
              </a:spcAft>
              <a:buSzPts val="1680"/>
              <a:buFont typeface="Noto Sans Symbols"/>
              <a:buNone/>
            </a:pPr>
            <a:r>
              <a:rPr i="1" lang="en-US" sz="2400">
                <a:latin typeface="Times New Roman"/>
                <a:ea typeface="Times New Roman"/>
                <a:cs typeface="Times New Roman"/>
                <a:sym typeface="Times New Roman"/>
              </a:rPr>
              <a:t>Timestamp Request and Reply</a:t>
            </a:r>
            <a:endParaRPr/>
          </a:p>
          <a:p>
            <a:pPr indent="-335280" lvl="0" marL="457200" rtl="0" algn="just">
              <a:lnSpc>
                <a:spcPct val="100000"/>
              </a:lnSpc>
              <a:spcBef>
                <a:spcPts val="700"/>
              </a:spcBef>
              <a:spcAft>
                <a:spcPts val="0"/>
              </a:spcAft>
              <a:buSzPts val="1680"/>
              <a:buChar char="◻"/>
            </a:pPr>
            <a:r>
              <a:rPr lang="en-US" sz="2400">
                <a:latin typeface="Times New Roman"/>
                <a:ea typeface="Times New Roman"/>
                <a:cs typeface="Times New Roman"/>
                <a:sym typeface="Times New Roman"/>
              </a:rPr>
              <a:t>Two machines (hosts or routers) can use the timestamp request and timestamp reply messages to determine the round-trip time needed for an IP datagram to travel between them. It can also be used to synchronize the clocks in two machines.</a:t>
            </a:r>
            <a:endParaRPr/>
          </a:p>
          <a:p>
            <a:pPr indent="-335280" lvl="0" marL="457200" rtl="0" algn="just">
              <a:lnSpc>
                <a:spcPct val="100000"/>
              </a:lnSpc>
              <a:spcBef>
                <a:spcPts val="700"/>
              </a:spcBef>
              <a:spcAft>
                <a:spcPts val="0"/>
              </a:spcAft>
              <a:buSzPts val="1680"/>
              <a:buFont typeface="Noto Sans Symbols"/>
              <a:buNone/>
            </a:pPr>
            <a:r>
              <a:rPr i="1" lang="en-US" sz="2400">
                <a:latin typeface="Times New Roman"/>
                <a:ea typeface="Times New Roman"/>
                <a:cs typeface="Times New Roman"/>
                <a:sym typeface="Times New Roman"/>
              </a:rPr>
              <a:t>Address-Mask Request and Reply</a:t>
            </a:r>
            <a:endParaRPr/>
          </a:p>
          <a:p>
            <a:pPr indent="-335280" lvl="0" marL="457200" rtl="0" algn="just">
              <a:lnSpc>
                <a:spcPct val="100000"/>
              </a:lnSpc>
              <a:spcBef>
                <a:spcPts val="700"/>
              </a:spcBef>
              <a:spcAft>
                <a:spcPts val="0"/>
              </a:spcAft>
              <a:buSzPts val="1680"/>
              <a:buChar char="◻"/>
            </a:pPr>
            <a:r>
              <a:rPr lang="en-US" sz="2400">
                <a:latin typeface="Times New Roman"/>
                <a:ea typeface="Times New Roman"/>
                <a:cs typeface="Times New Roman"/>
                <a:sym typeface="Times New Roman"/>
              </a:rPr>
              <a:t>A host may know its IP address, but it may not know the corresponding mask. To obtain its mask, a host sends an address-mask-request message to a router on the LAN. </a:t>
            </a:r>
            <a:endParaRPr/>
          </a:p>
          <a:p>
            <a:pPr indent="-335280" lvl="0" marL="457200" rtl="0" algn="just">
              <a:lnSpc>
                <a:spcPct val="100000"/>
              </a:lnSpc>
              <a:spcBef>
                <a:spcPts val="700"/>
              </a:spcBef>
              <a:spcAft>
                <a:spcPts val="0"/>
              </a:spcAft>
              <a:buSzPts val="1680"/>
              <a:buChar char="◻"/>
            </a:pPr>
            <a:r>
              <a:rPr lang="en-US" sz="2400">
                <a:latin typeface="Times New Roman"/>
                <a:ea typeface="Times New Roman"/>
                <a:cs typeface="Times New Roman"/>
                <a:sym typeface="Times New Roman"/>
              </a:rPr>
              <a:t>If the host knows the address of the router, it sends the request directly to the router. If it does not know, it broadcasts the message. The router receiving the address-mask-request message responds with an address-mask-reply message, providing the necessary mask for the host. This can be applied to its full IP address to get its subnet address.</a:t>
            </a:r>
            <a:endParaRP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7" name="Shape 3217"/>
        <p:cNvGrpSpPr/>
        <p:nvPr/>
      </p:nvGrpSpPr>
      <p:grpSpPr>
        <a:xfrm>
          <a:off x="0" y="0"/>
          <a:ext cx="0" cy="0"/>
          <a:chOff x="0" y="0"/>
          <a:chExt cx="0" cy="0"/>
        </a:xfrm>
      </p:grpSpPr>
      <p:sp>
        <p:nvSpPr>
          <p:cNvPr id="3218" name="Google Shape;3218;p123"/>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p>
            <a:pPr indent="-335280" lvl="0" marL="457200" rtl="0" algn="l">
              <a:lnSpc>
                <a:spcPct val="100000"/>
              </a:lnSpc>
              <a:spcBef>
                <a:spcPts val="700"/>
              </a:spcBef>
              <a:spcAft>
                <a:spcPts val="0"/>
              </a:spcAft>
              <a:buSzPts val="1680"/>
              <a:buFont typeface="Noto Sans Symbols"/>
              <a:buNone/>
            </a:pPr>
            <a:r>
              <a:rPr i="1" lang="en-US" sz="2400">
                <a:latin typeface="Times New Roman"/>
                <a:ea typeface="Times New Roman"/>
                <a:cs typeface="Times New Roman"/>
                <a:sym typeface="Times New Roman"/>
              </a:rPr>
              <a:t>Router Solicitation and Advertisement</a:t>
            </a:r>
            <a:endParaRPr/>
          </a:p>
          <a:p>
            <a:pPr indent="-335280" lvl="0" marL="457200" rtl="0" algn="l">
              <a:lnSpc>
                <a:spcPct val="100000"/>
              </a:lnSpc>
              <a:spcBef>
                <a:spcPts val="700"/>
              </a:spcBef>
              <a:spcAft>
                <a:spcPts val="0"/>
              </a:spcAft>
              <a:buSzPts val="1680"/>
              <a:buChar char="◻"/>
            </a:pPr>
            <a:r>
              <a:rPr lang="en-US" sz="2400">
                <a:latin typeface="Times New Roman"/>
                <a:ea typeface="Times New Roman"/>
                <a:cs typeface="Times New Roman"/>
                <a:sym typeface="Times New Roman"/>
              </a:rPr>
              <a:t> The router-solicitation and router-advertisement messages are used to find the routers information. </a:t>
            </a:r>
            <a:endParaRPr/>
          </a:p>
          <a:p>
            <a:pPr indent="-335280" lvl="0" marL="457200" rtl="0" algn="l">
              <a:lnSpc>
                <a:spcPct val="100000"/>
              </a:lnSpc>
              <a:spcBef>
                <a:spcPts val="700"/>
              </a:spcBef>
              <a:spcAft>
                <a:spcPts val="0"/>
              </a:spcAft>
              <a:buSzPts val="1680"/>
              <a:buChar char="◻"/>
            </a:pPr>
            <a:r>
              <a:rPr lang="en-US" sz="2400">
                <a:latin typeface="Times New Roman"/>
                <a:ea typeface="Times New Roman"/>
                <a:cs typeface="Times New Roman"/>
                <a:sym typeface="Times New Roman"/>
              </a:rPr>
              <a:t>A host can broadcast (or multicast) a router-solicitation message. The router or routers that receive the solicitation message broadcast their routing information using the router-advertisement message.</a:t>
            </a:r>
            <a:endParaRPr/>
          </a:p>
          <a:p>
            <a:pPr indent="-335280" lvl="0" marL="457200" rtl="0" algn="l">
              <a:lnSpc>
                <a:spcPct val="100000"/>
              </a:lnSpc>
              <a:spcBef>
                <a:spcPts val="700"/>
              </a:spcBef>
              <a:spcAft>
                <a:spcPts val="0"/>
              </a:spcAft>
              <a:buSzPts val="1680"/>
              <a:buChar char="◻"/>
            </a:pPr>
            <a:r>
              <a:rPr lang="en-US" sz="2400">
                <a:latin typeface="Times New Roman"/>
                <a:ea typeface="Times New Roman"/>
                <a:cs typeface="Times New Roman"/>
                <a:sym typeface="Times New Roman"/>
              </a:rPr>
              <a:t> A router can also periodically send router-advertisement messages even if no host has solicited.</a:t>
            </a:r>
            <a:endParaRPr/>
          </a:p>
          <a:p>
            <a:pPr indent="-335280" lvl="0" marL="457200" rtl="0" algn="l">
              <a:lnSpc>
                <a:spcPct val="100000"/>
              </a:lnSpc>
              <a:spcBef>
                <a:spcPts val="700"/>
              </a:spcBef>
              <a:spcAft>
                <a:spcPts val="0"/>
              </a:spcAft>
              <a:buSzPts val="1680"/>
              <a:buFont typeface="Noto Sans Symbols"/>
              <a:buNone/>
            </a:pPr>
            <a:r>
              <a:rPr i="1" lang="en-US" sz="2400">
                <a:latin typeface="Times New Roman"/>
                <a:ea typeface="Times New Roman"/>
                <a:cs typeface="Times New Roman"/>
                <a:sym typeface="Times New Roman"/>
              </a:rPr>
              <a:t>Checksum</a:t>
            </a:r>
            <a:endParaRPr/>
          </a:p>
          <a:p>
            <a:pPr indent="-335280" lvl="0" marL="457200" rtl="0" algn="l">
              <a:lnSpc>
                <a:spcPct val="100000"/>
              </a:lnSpc>
              <a:spcBef>
                <a:spcPts val="700"/>
              </a:spcBef>
              <a:spcAft>
                <a:spcPts val="0"/>
              </a:spcAft>
              <a:buSzPts val="1680"/>
              <a:buChar char="◻"/>
            </a:pPr>
            <a:r>
              <a:rPr lang="en-US" sz="2400">
                <a:latin typeface="Times New Roman"/>
                <a:ea typeface="Times New Roman"/>
                <a:cs typeface="Times New Roman"/>
                <a:sym typeface="Times New Roman"/>
              </a:rPr>
              <a:t> In ICMP the checksum is calculated over the entire message (header and data).</a:t>
            </a:r>
            <a:endParaRPr/>
          </a:p>
        </p:txBody>
      </p:sp>
      <p:sp>
        <p:nvSpPr>
          <p:cNvPr id="3219" name="Google Shape;3219;p123"/>
          <p:cNvSpPr txBox="1"/>
          <p:nvPr>
            <p:ph idx="12" type="sldNum"/>
          </p:nvPr>
        </p:nvSpPr>
        <p:spPr>
          <a:xfrm>
            <a:off x="0" y="1271588"/>
            <a:ext cx="533400" cy="244475"/>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SzPts val="1400"/>
              <a:buNone/>
            </a:pPr>
            <a:r>
              <a:rPr lang="en-US"/>
              <a:t>21.</a:t>
            </a:r>
            <a:fld id="{00000000-1234-1234-1234-123412341234}" type="slidenum">
              <a:rPr lang="en-US"/>
              <a:t>‹#›</a:t>
            </a:fld>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4" name="Shape 3224"/>
        <p:cNvGrpSpPr/>
        <p:nvPr/>
      </p:nvGrpSpPr>
      <p:grpSpPr>
        <a:xfrm>
          <a:off x="0" y="0"/>
          <a:ext cx="0" cy="0"/>
          <a:chOff x="0" y="0"/>
          <a:chExt cx="0" cy="0"/>
        </a:xfrm>
      </p:grpSpPr>
      <p:sp>
        <p:nvSpPr>
          <p:cNvPr id="3225" name="Google Shape;3225;p124"/>
          <p:cNvSpPr txBox="1"/>
          <p:nvPr>
            <p:ph idx="4294967295" type="sldNum"/>
          </p:nvPr>
        </p:nvSpPr>
        <p:spPr>
          <a:xfrm>
            <a:off x="0" y="6400800"/>
            <a:ext cx="1905000" cy="457200"/>
          </a:xfrm>
          <a:prstGeom prst="rect">
            <a:avLst/>
          </a:prstGeom>
          <a:noFill/>
          <a:ln>
            <a:noFill/>
          </a:ln>
        </p:spPr>
        <p:txBody>
          <a:bodyPr anchorCtr="0" anchor="ctr" bIns="45700" lIns="91425" spcFirstLastPara="1" rIns="91425" wrap="square" tIns="45700">
            <a:normAutofit/>
          </a:bodyPr>
          <a:lstStyle/>
          <a:p>
            <a:pPr indent="0" lvl="0" marL="0" marR="0" rtl="0" algn="ctr">
              <a:lnSpc>
                <a:spcPct val="100000"/>
              </a:lnSpc>
              <a:spcBef>
                <a:spcPts val="0"/>
              </a:spcBef>
              <a:spcAft>
                <a:spcPts val="0"/>
              </a:spcAft>
              <a:buSzPts val="1400"/>
              <a:buNone/>
            </a:pPr>
            <a:r>
              <a:rPr lang="en-US"/>
              <a:t>21.</a:t>
            </a:r>
            <a:fld id="{00000000-1234-1234-1234-123412341234}" type="slidenum">
              <a:rPr lang="en-US"/>
              <a:t>‹#›</a:t>
            </a:fld>
            <a:endParaRPr/>
          </a:p>
        </p:txBody>
      </p:sp>
      <p:cxnSp>
        <p:nvCxnSpPr>
          <p:cNvPr id="3226" name="Google Shape;3226;p124"/>
          <p:cNvCxnSpPr/>
          <p:nvPr/>
        </p:nvCxnSpPr>
        <p:spPr>
          <a:xfrm>
            <a:off x="152400" y="533400"/>
            <a:ext cx="8763000" cy="0"/>
          </a:xfrm>
          <a:prstGeom prst="straightConnector1">
            <a:avLst/>
          </a:prstGeom>
          <a:noFill/>
          <a:ln cap="flat" cmpd="sng" w="76200">
            <a:solidFill>
              <a:schemeClr val="hlink"/>
            </a:solidFill>
            <a:prstDash val="solid"/>
            <a:round/>
            <a:headEnd len="med" w="med" type="none"/>
            <a:tailEnd len="med" w="med" type="none"/>
          </a:ln>
        </p:spPr>
      </p:cxnSp>
      <p:cxnSp>
        <p:nvCxnSpPr>
          <p:cNvPr id="3227" name="Google Shape;3227;p124"/>
          <p:cNvCxnSpPr/>
          <p:nvPr/>
        </p:nvCxnSpPr>
        <p:spPr>
          <a:xfrm>
            <a:off x="152400" y="1371600"/>
            <a:ext cx="8763000" cy="0"/>
          </a:xfrm>
          <a:prstGeom prst="straightConnector1">
            <a:avLst/>
          </a:prstGeom>
          <a:noFill/>
          <a:ln cap="flat" cmpd="sng" w="19050">
            <a:solidFill>
              <a:schemeClr val="hlink"/>
            </a:solidFill>
            <a:prstDash val="solid"/>
            <a:round/>
            <a:headEnd len="med" w="med" type="none"/>
            <a:tailEnd len="med" w="med" type="none"/>
          </a:ln>
        </p:spPr>
      </p:cxnSp>
      <p:sp>
        <p:nvSpPr>
          <p:cNvPr id="3228" name="Google Shape;3228;p124"/>
          <p:cNvSpPr txBox="1"/>
          <p:nvPr/>
        </p:nvSpPr>
        <p:spPr>
          <a:xfrm>
            <a:off x="304800" y="762000"/>
            <a:ext cx="6161088" cy="457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2400" u="none" cap="none" strike="noStrike">
                <a:solidFill>
                  <a:schemeClr val="folHlink"/>
                </a:solidFill>
                <a:latin typeface="Times New Roman"/>
                <a:ea typeface="Times New Roman"/>
                <a:cs typeface="Times New Roman"/>
                <a:sym typeface="Times New Roman"/>
              </a:rPr>
              <a:t>Figure 21.13  </a:t>
            </a:r>
            <a:r>
              <a:rPr b="0" i="1" lang="en-US" sz="2000" u="none" cap="none" strike="noStrike">
                <a:solidFill>
                  <a:srgbClr val="000000"/>
                </a:solidFill>
                <a:latin typeface="Times New Roman"/>
                <a:ea typeface="Times New Roman"/>
                <a:cs typeface="Times New Roman"/>
                <a:sym typeface="Times New Roman"/>
              </a:rPr>
              <a:t>Encapsulation of ICMP query messages</a:t>
            </a:r>
            <a:endParaRPr/>
          </a:p>
        </p:txBody>
      </p:sp>
      <p:cxnSp>
        <p:nvCxnSpPr>
          <p:cNvPr id="3229" name="Google Shape;3229;p124"/>
          <p:cNvCxnSpPr/>
          <p:nvPr/>
        </p:nvCxnSpPr>
        <p:spPr>
          <a:xfrm>
            <a:off x="152400" y="6248400"/>
            <a:ext cx="8763000" cy="0"/>
          </a:xfrm>
          <a:prstGeom prst="straightConnector1">
            <a:avLst/>
          </a:prstGeom>
          <a:noFill/>
          <a:ln cap="flat" cmpd="sng" w="76200">
            <a:solidFill>
              <a:schemeClr val="hlink"/>
            </a:solidFill>
            <a:prstDash val="solid"/>
            <a:round/>
            <a:headEnd len="med" w="med" type="none"/>
            <a:tailEnd len="med" w="med" type="none"/>
          </a:ln>
        </p:spPr>
      </p:cxnSp>
      <p:pic>
        <p:nvPicPr>
          <p:cNvPr id="3230" name="Google Shape;3230;p124"/>
          <p:cNvPicPr preferRelativeResize="0"/>
          <p:nvPr/>
        </p:nvPicPr>
        <p:blipFill rotWithShape="1">
          <a:blip r:embed="rId3">
            <a:alphaModFix/>
          </a:blip>
          <a:srcRect b="0" l="0" r="0" t="0"/>
          <a:stretch/>
        </p:blipFill>
        <p:spPr>
          <a:xfrm>
            <a:off x="1790700" y="2420938"/>
            <a:ext cx="5562600" cy="2016125"/>
          </a:xfrm>
          <a:prstGeom prst="rect">
            <a:avLst/>
          </a:prstGeom>
          <a:noFill/>
          <a:ln>
            <a:noFill/>
          </a:ln>
        </p:spPr>
      </p:pic>
    </p:spTree>
  </p:cSld>
  <p:clrMapOvr>
    <a:masterClrMapping/>
  </p:clrMapOvr>
  <p:transition>
    <p:fade thruBlk="1"/>
  </p:transition>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4" name="Shape 3234"/>
        <p:cNvGrpSpPr/>
        <p:nvPr/>
      </p:nvGrpSpPr>
      <p:grpSpPr>
        <a:xfrm>
          <a:off x="0" y="0"/>
          <a:ext cx="0" cy="0"/>
          <a:chOff x="0" y="0"/>
          <a:chExt cx="0" cy="0"/>
        </a:xfrm>
      </p:grpSpPr>
      <p:sp>
        <p:nvSpPr>
          <p:cNvPr id="3235" name="Google Shape;3235;p64"/>
          <p:cNvSpPr txBox="1"/>
          <p:nvPr/>
        </p:nvSpPr>
        <p:spPr>
          <a:xfrm>
            <a:off x="2971800" y="2590800"/>
            <a:ext cx="2722563" cy="70802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Arial"/>
              <a:buNone/>
            </a:pPr>
            <a:r>
              <a:rPr b="0" i="0" lang="en-US" sz="4000" u="none" cap="none" strike="noStrike">
                <a:solidFill>
                  <a:schemeClr val="dk1"/>
                </a:solidFill>
                <a:latin typeface="Arial"/>
                <a:ea typeface="Arial"/>
                <a:cs typeface="Arial"/>
                <a:sym typeface="Arial"/>
              </a:rPr>
              <a:t>Thank you!</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8" name="Shape 1138"/>
        <p:cNvGrpSpPr/>
        <p:nvPr/>
      </p:nvGrpSpPr>
      <p:grpSpPr>
        <a:xfrm>
          <a:off x="0" y="0"/>
          <a:ext cx="0" cy="0"/>
          <a:chOff x="0" y="0"/>
          <a:chExt cx="0" cy="0"/>
        </a:xfrm>
      </p:grpSpPr>
      <p:sp>
        <p:nvSpPr>
          <p:cNvPr id="1139" name="Google Shape;1139;p11"/>
          <p:cNvSpPr/>
          <p:nvPr/>
        </p:nvSpPr>
        <p:spPr>
          <a:xfrm>
            <a:off x="832327" y="1648895"/>
            <a:ext cx="5035073" cy="4216539"/>
          </a:xfrm>
          <a:prstGeom prst="rect">
            <a:avLst/>
          </a:prstGeom>
          <a:noFill/>
          <a:ln>
            <a:noFill/>
          </a:ln>
        </p:spPr>
        <p:txBody>
          <a:bodyPr anchorCtr="0" anchor="ctr"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Arial"/>
                <a:ea typeface="Arial"/>
                <a:cs typeface="Arial"/>
                <a:sym typeface="Arial"/>
              </a:rPr>
              <a:t>Destination Address Range</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800"/>
              <a:buFont typeface="Arial"/>
              <a:buNone/>
            </a:pPr>
            <a:r>
              <a:t/>
            </a:r>
            <a:endParaRPr b="1" i="0" sz="1800" u="none" cap="none" strike="noStrike">
              <a:solidFill>
                <a:schemeClr val="dk1"/>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Courier New"/>
                <a:ea typeface="Courier New"/>
                <a:cs typeface="Courier New"/>
                <a:sym typeface="Courier New"/>
              </a:rPr>
              <a:t>11001000 00010111 00010000 00000000</a:t>
            </a:r>
            <a:endParaRPr b="1" i="0" sz="1600" u="none" cap="none" strike="noStrike">
              <a:solidFill>
                <a:schemeClr val="dk1"/>
              </a:solidFill>
              <a:latin typeface="Courier New"/>
              <a:ea typeface="Courier New"/>
              <a:cs typeface="Courier New"/>
              <a:sym typeface="Courier New"/>
            </a:endParaRPr>
          </a:p>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through</a:t>
            </a:r>
            <a:endParaRPr b="0" i="0" sz="1600" u="none" cap="none" strike="noStrike">
              <a:solidFill>
                <a:schemeClr val="dk1"/>
              </a:solidFill>
              <a:latin typeface="Comic Sans MS"/>
              <a:ea typeface="Comic Sans MS"/>
              <a:cs typeface="Comic Sans MS"/>
              <a:sym typeface="Comic Sans MS"/>
            </a:endParaRPr>
          </a:p>
          <a:p>
            <a:pPr indent="0" lvl="0" marL="0" marR="0" rtl="0" algn="just">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Courier New"/>
                <a:ea typeface="Courier New"/>
                <a:cs typeface="Courier New"/>
                <a:sym typeface="Courier New"/>
              </a:rPr>
              <a:t>11001000 00010111 00010111 11111111</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800"/>
              <a:buFont typeface="Arial"/>
              <a:buNone/>
            </a:pPr>
            <a:r>
              <a:t/>
            </a:r>
            <a:endParaRPr b="1" i="0" sz="1800" u="none" cap="none" strike="noStrike">
              <a:solidFill>
                <a:schemeClr val="dk1"/>
              </a:solidFill>
              <a:latin typeface="Courier New"/>
              <a:ea typeface="Courier New"/>
              <a:cs typeface="Courier New"/>
              <a:sym typeface="Courier New"/>
            </a:endParaRPr>
          </a:p>
          <a:p>
            <a:pPr indent="0" lvl="0" marL="0" marR="0" rtl="0" algn="just">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Courier New"/>
                <a:ea typeface="Courier New"/>
                <a:cs typeface="Courier New"/>
                <a:sym typeface="Courier New"/>
              </a:rPr>
              <a:t>11001000 00010111 00011000 00000000</a:t>
            </a:r>
            <a:endParaRPr b="1" i="0" sz="1600" u="none" cap="none" strike="noStrike">
              <a:solidFill>
                <a:schemeClr val="dk1"/>
              </a:solidFill>
              <a:latin typeface="Courier New"/>
              <a:ea typeface="Courier New"/>
              <a:cs typeface="Courier New"/>
              <a:sym typeface="Courier New"/>
            </a:endParaRPr>
          </a:p>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through</a:t>
            </a:r>
            <a:endParaRPr b="0" i="0" sz="1600" u="none" cap="none" strike="noStrike">
              <a:solidFill>
                <a:schemeClr val="dk1"/>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Courier New"/>
                <a:ea typeface="Courier New"/>
                <a:cs typeface="Courier New"/>
                <a:sym typeface="Courier New"/>
              </a:rPr>
              <a:t>11001000 00010111 00011000 11111111  </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600"/>
              <a:buFont typeface="Arial"/>
              <a:buNone/>
            </a:pPr>
            <a:r>
              <a:t/>
            </a:r>
            <a:endParaRPr b="1" i="0" sz="1600" u="none" cap="none" strike="noStrike">
              <a:solidFill>
                <a:schemeClr val="dk1"/>
              </a:solidFill>
              <a:latin typeface="Courier New"/>
              <a:ea typeface="Courier New"/>
              <a:cs typeface="Courier New"/>
              <a:sym typeface="Courier New"/>
            </a:endParaRPr>
          </a:p>
          <a:p>
            <a:pPr indent="0" lvl="0" marL="0" marR="0" rtl="0" algn="just">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Courier New"/>
                <a:ea typeface="Courier New"/>
                <a:cs typeface="Courier New"/>
                <a:sym typeface="Courier New"/>
              </a:rPr>
              <a:t>11001000 00010111 00011001 00000000</a:t>
            </a:r>
            <a:endParaRPr b="1" i="0" sz="1600" u="none" cap="none" strike="noStrike">
              <a:solidFill>
                <a:schemeClr val="dk1"/>
              </a:solidFill>
              <a:latin typeface="Courier New"/>
              <a:ea typeface="Courier New"/>
              <a:cs typeface="Courier New"/>
              <a:sym typeface="Courier New"/>
            </a:endParaRPr>
          </a:p>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through</a:t>
            </a:r>
            <a:endParaRPr b="0" i="0" sz="1600" u="none" cap="none" strike="noStrike">
              <a:solidFill>
                <a:schemeClr val="dk1"/>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Courier New"/>
                <a:ea typeface="Courier New"/>
                <a:cs typeface="Courier New"/>
                <a:sym typeface="Courier New"/>
              </a:rPr>
              <a:t>11001000 00010111 00011111 11111111  </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a:p>
            <a:pPr indent="0" lvl="0" marL="0" marR="0" rtl="0" algn="just">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otherwise</a:t>
            </a:r>
            <a:endParaRPr b="0" i="0" sz="1400" u="none" cap="none" strike="noStrike">
              <a:solidFill>
                <a:srgbClr val="000000"/>
              </a:solidFill>
              <a:latin typeface="Arial"/>
              <a:ea typeface="Arial"/>
              <a:cs typeface="Arial"/>
              <a:sym typeface="Arial"/>
            </a:endParaRPr>
          </a:p>
        </p:txBody>
      </p:sp>
      <p:sp>
        <p:nvSpPr>
          <p:cNvPr id="1140" name="Google Shape;1140;p11"/>
          <p:cNvSpPr/>
          <p:nvPr/>
        </p:nvSpPr>
        <p:spPr>
          <a:xfrm>
            <a:off x="6046183" y="1648895"/>
            <a:ext cx="1569660" cy="4555093"/>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Link Interface</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t/>
            </a:r>
            <a:endParaRPr b="0" i="0" sz="1800" u="sng"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0</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1</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2</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3  </a:t>
            </a:r>
            <a:endParaRPr b="0" i="0" sz="16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t/>
            </a:r>
            <a:endParaRPr b="1" i="0" sz="1800" u="none" cap="none" strike="noStrike">
              <a:solidFill>
                <a:schemeClr val="dk1"/>
              </a:solidFill>
              <a:latin typeface="Arial"/>
              <a:ea typeface="Arial"/>
              <a:cs typeface="Arial"/>
              <a:sym typeface="Arial"/>
            </a:endParaRPr>
          </a:p>
        </p:txBody>
      </p:sp>
      <p:sp>
        <p:nvSpPr>
          <p:cNvPr id="1141" name="Google Shape;1141;p11"/>
          <p:cNvSpPr/>
          <p:nvPr/>
        </p:nvSpPr>
        <p:spPr>
          <a:xfrm>
            <a:off x="636588" y="1519793"/>
            <a:ext cx="7223125" cy="4525963"/>
          </a:xfrm>
          <a:prstGeom prst="rect">
            <a:avLst/>
          </a:prstGeom>
          <a:noFill/>
          <a:ln cap="flat" cmpd="sng" w="19050">
            <a:solidFill>
              <a:srgbClr val="00009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cxnSp>
        <p:nvCxnSpPr>
          <p:cNvPr id="1142" name="Google Shape;1142;p11"/>
          <p:cNvCxnSpPr/>
          <p:nvPr/>
        </p:nvCxnSpPr>
        <p:spPr>
          <a:xfrm>
            <a:off x="625475" y="2126218"/>
            <a:ext cx="7223125" cy="0"/>
          </a:xfrm>
          <a:prstGeom prst="straightConnector1">
            <a:avLst/>
          </a:prstGeom>
          <a:noFill/>
          <a:ln cap="flat" cmpd="sng" w="19050">
            <a:solidFill>
              <a:srgbClr val="000099"/>
            </a:solidFill>
            <a:prstDash val="solid"/>
            <a:round/>
            <a:headEnd len="sm" w="sm" type="none"/>
            <a:tailEnd len="sm" w="sm" type="none"/>
          </a:ln>
        </p:spPr>
      </p:cxnSp>
      <p:cxnSp>
        <p:nvCxnSpPr>
          <p:cNvPr id="1143" name="Google Shape;1143;p11"/>
          <p:cNvCxnSpPr/>
          <p:nvPr/>
        </p:nvCxnSpPr>
        <p:spPr>
          <a:xfrm>
            <a:off x="652463" y="3181906"/>
            <a:ext cx="7223125" cy="0"/>
          </a:xfrm>
          <a:prstGeom prst="straightConnector1">
            <a:avLst/>
          </a:prstGeom>
          <a:noFill/>
          <a:ln cap="flat" cmpd="sng" w="19050">
            <a:solidFill>
              <a:srgbClr val="000099"/>
            </a:solidFill>
            <a:prstDash val="solid"/>
            <a:round/>
            <a:headEnd len="sm" w="sm" type="none"/>
            <a:tailEnd len="sm" w="sm" type="none"/>
          </a:ln>
        </p:spPr>
      </p:cxnSp>
      <p:cxnSp>
        <p:nvCxnSpPr>
          <p:cNvPr id="1144" name="Google Shape;1144;p11"/>
          <p:cNvCxnSpPr/>
          <p:nvPr/>
        </p:nvCxnSpPr>
        <p:spPr>
          <a:xfrm>
            <a:off x="646113" y="4304268"/>
            <a:ext cx="7223125" cy="0"/>
          </a:xfrm>
          <a:prstGeom prst="straightConnector1">
            <a:avLst/>
          </a:prstGeom>
          <a:noFill/>
          <a:ln cap="flat" cmpd="sng" w="19050">
            <a:solidFill>
              <a:srgbClr val="000099"/>
            </a:solidFill>
            <a:prstDash val="solid"/>
            <a:round/>
            <a:headEnd len="sm" w="sm" type="none"/>
            <a:tailEnd len="sm" w="sm" type="none"/>
          </a:ln>
        </p:spPr>
      </p:cxnSp>
      <p:cxnSp>
        <p:nvCxnSpPr>
          <p:cNvPr id="1145" name="Google Shape;1145;p11"/>
          <p:cNvCxnSpPr/>
          <p:nvPr/>
        </p:nvCxnSpPr>
        <p:spPr>
          <a:xfrm>
            <a:off x="639763" y="5426631"/>
            <a:ext cx="7223125" cy="0"/>
          </a:xfrm>
          <a:prstGeom prst="straightConnector1">
            <a:avLst/>
          </a:prstGeom>
          <a:noFill/>
          <a:ln cap="flat" cmpd="sng" w="19050">
            <a:solidFill>
              <a:srgbClr val="000099"/>
            </a:solidFill>
            <a:prstDash val="solid"/>
            <a:round/>
            <a:headEnd len="sm" w="sm" type="none"/>
            <a:tailEnd len="sm" w="sm" type="none"/>
          </a:ln>
        </p:spPr>
      </p:cxnSp>
      <p:cxnSp>
        <p:nvCxnSpPr>
          <p:cNvPr id="1146" name="Google Shape;1146;p11"/>
          <p:cNvCxnSpPr/>
          <p:nvPr/>
        </p:nvCxnSpPr>
        <p:spPr>
          <a:xfrm>
            <a:off x="5929313" y="1530906"/>
            <a:ext cx="0" cy="4514850"/>
          </a:xfrm>
          <a:prstGeom prst="straightConnector1">
            <a:avLst/>
          </a:prstGeom>
          <a:noFill/>
          <a:ln cap="flat" cmpd="sng" w="12700">
            <a:solidFill>
              <a:srgbClr val="000099"/>
            </a:solidFill>
            <a:prstDash val="solid"/>
            <a:round/>
            <a:headEnd len="sm" w="sm" type="none"/>
            <a:tailEnd len="sm" w="sm" type="none"/>
          </a:ln>
        </p:spPr>
      </p:cxnSp>
      <p:sp>
        <p:nvSpPr>
          <p:cNvPr id="1147" name="Google Shape;1147;p11"/>
          <p:cNvSpPr txBox="1"/>
          <p:nvPr/>
        </p:nvSpPr>
        <p:spPr>
          <a:xfrm>
            <a:off x="565150" y="6260068"/>
            <a:ext cx="5490286"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CC0000"/>
                </a:solidFill>
                <a:latin typeface="Gill Sans"/>
                <a:ea typeface="Gill Sans"/>
                <a:cs typeface="Gill Sans"/>
                <a:sym typeface="Gill Sans"/>
              </a:rPr>
              <a:t>Q:</a:t>
            </a:r>
            <a:r>
              <a:rPr b="0" i="0" lang="en-US" sz="1800" u="none" cap="none" strike="noStrike">
                <a:solidFill>
                  <a:schemeClr val="dk1"/>
                </a:solidFill>
                <a:latin typeface="Gill Sans"/>
                <a:ea typeface="Gill Sans"/>
                <a:cs typeface="Gill Sans"/>
                <a:sym typeface="Gill Sans"/>
              </a:rPr>
              <a:t> but what happens if ranges don’t divide up so nicely? </a:t>
            </a:r>
            <a:endParaRPr b="0" i="0" sz="1800" u="none" cap="none" strike="noStrike">
              <a:solidFill>
                <a:schemeClr val="dk1"/>
              </a:solidFill>
              <a:latin typeface="Gill Sans"/>
              <a:ea typeface="Gill Sans"/>
              <a:cs typeface="Gill Sans"/>
              <a:sym typeface="Gill Sans"/>
            </a:endParaRPr>
          </a:p>
        </p:txBody>
      </p:sp>
      <p:pic>
        <p:nvPicPr>
          <p:cNvPr descr="underline_base" id="1148" name="Google Shape;1148;p11"/>
          <p:cNvPicPr preferRelativeResize="0"/>
          <p:nvPr/>
        </p:nvPicPr>
        <p:blipFill rotWithShape="1">
          <a:blip r:embed="rId3">
            <a:alphaModFix/>
          </a:blip>
          <a:srcRect b="0" l="0" r="0" t="0"/>
          <a:stretch/>
        </p:blipFill>
        <p:spPr>
          <a:xfrm>
            <a:off x="604838" y="795893"/>
            <a:ext cx="5942012" cy="173038"/>
          </a:xfrm>
          <a:prstGeom prst="rect">
            <a:avLst/>
          </a:prstGeom>
          <a:noFill/>
          <a:ln>
            <a:noFill/>
          </a:ln>
        </p:spPr>
      </p:pic>
      <p:sp>
        <p:nvSpPr>
          <p:cNvPr id="1149" name="Google Shape;1149;p11"/>
          <p:cNvSpPr txBox="1"/>
          <p:nvPr>
            <p:ph type="title"/>
          </p:nvPr>
        </p:nvSpPr>
        <p:spPr>
          <a:xfrm>
            <a:off x="533400" y="107950"/>
            <a:ext cx="6378575" cy="8636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sz="4000"/>
              <a:t>Datagram forwarding  table</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3" name="Shape 1153"/>
        <p:cNvGrpSpPr/>
        <p:nvPr/>
      </p:nvGrpSpPr>
      <p:grpSpPr>
        <a:xfrm>
          <a:off x="0" y="0"/>
          <a:ext cx="0" cy="0"/>
          <a:chOff x="0" y="0"/>
          <a:chExt cx="0" cy="0"/>
        </a:xfrm>
      </p:grpSpPr>
      <p:pic>
        <p:nvPicPr>
          <p:cNvPr descr="underline_base" id="1154" name="Google Shape;1154;p12"/>
          <p:cNvPicPr preferRelativeResize="0"/>
          <p:nvPr/>
        </p:nvPicPr>
        <p:blipFill rotWithShape="1">
          <a:blip r:embed="rId3">
            <a:alphaModFix/>
          </a:blip>
          <a:srcRect b="0" l="0" r="0" t="0"/>
          <a:stretch/>
        </p:blipFill>
        <p:spPr>
          <a:xfrm>
            <a:off x="473075" y="777875"/>
            <a:ext cx="5484813" cy="173038"/>
          </a:xfrm>
          <a:prstGeom prst="rect">
            <a:avLst/>
          </a:prstGeom>
          <a:noFill/>
          <a:ln>
            <a:noFill/>
          </a:ln>
        </p:spPr>
      </p:pic>
      <p:sp>
        <p:nvSpPr>
          <p:cNvPr id="1155" name="Google Shape;1155;p12"/>
          <p:cNvSpPr/>
          <p:nvPr/>
        </p:nvSpPr>
        <p:spPr>
          <a:xfrm>
            <a:off x="599758" y="1822450"/>
            <a:ext cx="8001000" cy="1027112"/>
          </a:xfrm>
          <a:prstGeom prst="rect">
            <a:avLst/>
          </a:prstGeom>
          <a:solidFill>
            <a:schemeClr val="lt1"/>
          </a:solidFill>
          <a:ln cap="flat" cmpd="sng" w="19050">
            <a:solidFill>
              <a:srgbClr val="CC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1" sz="2400" u="none" cap="none" strike="noStrike">
              <a:solidFill>
                <a:schemeClr val="dk1"/>
              </a:solidFill>
              <a:latin typeface="Arial"/>
              <a:ea typeface="Arial"/>
              <a:cs typeface="Arial"/>
              <a:sym typeface="Arial"/>
            </a:endParaRPr>
          </a:p>
        </p:txBody>
      </p:sp>
      <p:sp>
        <p:nvSpPr>
          <p:cNvPr id="1156" name="Google Shape;1156;p12"/>
          <p:cNvSpPr/>
          <p:nvPr/>
        </p:nvSpPr>
        <p:spPr>
          <a:xfrm>
            <a:off x="4373562" y="5673725"/>
            <a:ext cx="1570038" cy="269875"/>
          </a:xfrm>
          <a:prstGeom prst="rect">
            <a:avLst/>
          </a:prstGeom>
          <a:solidFill>
            <a:srgbClr val="33CC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157" name="Google Shape;1157;p12"/>
          <p:cNvSpPr/>
          <p:nvPr/>
        </p:nvSpPr>
        <p:spPr>
          <a:xfrm>
            <a:off x="4355655" y="6069013"/>
            <a:ext cx="1636713" cy="269875"/>
          </a:xfrm>
          <a:prstGeom prst="rect">
            <a:avLst/>
          </a:prstGeom>
          <a:solidFill>
            <a:srgbClr val="33CC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158" name="Google Shape;1158;p12"/>
          <p:cNvSpPr txBox="1"/>
          <p:nvPr>
            <p:ph type="title"/>
          </p:nvPr>
        </p:nvSpPr>
        <p:spPr>
          <a:xfrm>
            <a:off x="355600" y="95250"/>
            <a:ext cx="7772400" cy="909638"/>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Longest prefix matching</a:t>
            </a:r>
            <a:endParaRPr/>
          </a:p>
        </p:txBody>
      </p:sp>
      <p:sp>
        <p:nvSpPr>
          <p:cNvPr id="1159" name="Google Shape;1159;p12"/>
          <p:cNvSpPr/>
          <p:nvPr/>
        </p:nvSpPr>
        <p:spPr>
          <a:xfrm>
            <a:off x="1040290" y="2959179"/>
            <a:ext cx="5285421" cy="2215991"/>
          </a:xfrm>
          <a:prstGeom prst="rect">
            <a:avLst/>
          </a:prstGeom>
          <a:noFill/>
          <a:ln>
            <a:noFill/>
          </a:ln>
        </p:spPr>
        <p:txBody>
          <a:bodyPr anchorCtr="0" anchor="ctr" bIns="45700" lIns="91425" spcFirstLastPara="1" rIns="91425" wrap="square" tIns="45700">
            <a:spAutoFit/>
          </a:bodyPr>
          <a:lstStyle/>
          <a:p>
            <a:pPr indent="0" lvl="0" marL="0" marR="0" rtl="0" algn="just">
              <a:lnSpc>
                <a:spcPct val="15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Destination Address Range                        </a:t>
            </a:r>
            <a:endParaRPr b="0" i="0" sz="1400" u="none" cap="none" strike="noStrike">
              <a:solidFill>
                <a:srgbClr val="000000"/>
              </a:solidFill>
              <a:latin typeface="Arial"/>
              <a:ea typeface="Arial"/>
              <a:cs typeface="Arial"/>
              <a:sym typeface="Arial"/>
            </a:endParaRPr>
          </a:p>
          <a:p>
            <a:pPr indent="0" lvl="0" marL="0" marR="0" rtl="0" algn="just">
              <a:lnSpc>
                <a:spcPct val="150000"/>
              </a:lnSpc>
              <a:spcBef>
                <a:spcPts val="0"/>
              </a:spcBef>
              <a:spcAft>
                <a:spcPts val="0"/>
              </a:spcAft>
              <a:buClr>
                <a:srgbClr val="000000"/>
              </a:buClr>
              <a:buSzPts val="1800"/>
              <a:buFont typeface="Arial"/>
              <a:buNone/>
            </a:pPr>
            <a:r>
              <a:rPr b="0" i="0" lang="en-US" sz="1800" u="none" cap="none" strike="noStrike">
                <a:solidFill>
                  <a:schemeClr val="dk1"/>
                </a:solidFill>
                <a:latin typeface="Courier New"/>
                <a:ea typeface="Courier New"/>
                <a:cs typeface="Courier New"/>
                <a:sym typeface="Courier New"/>
              </a:rPr>
              <a:t>11001000 00010111 00010*** ********* </a:t>
            </a:r>
            <a:endParaRPr b="0" i="0" sz="1600" u="none" cap="none" strike="noStrike">
              <a:solidFill>
                <a:schemeClr val="dk1"/>
              </a:solidFill>
              <a:latin typeface="Courier New"/>
              <a:ea typeface="Courier New"/>
              <a:cs typeface="Courier New"/>
              <a:sym typeface="Courier New"/>
            </a:endParaRPr>
          </a:p>
          <a:p>
            <a:pPr indent="0" lvl="0" marL="0" marR="0" rtl="0" algn="just">
              <a:lnSpc>
                <a:spcPct val="150000"/>
              </a:lnSpc>
              <a:spcBef>
                <a:spcPts val="0"/>
              </a:spcBef>
              <a:spcAft>
                <a:spcPts val="0"/>
              </a:spcAft>
              <a:buClr>
                <a:srgbClr val="000000"/>
              </a:buClr>
              <a:buSzPts val="1800"/>
              <a:buFont typeface="Arial"/>
              <a:buNone/>
            </a:pPr>
            <a:r>
              <a:rPr b="0" i="0" lang="en-US" sz="1800" u="none" cap="none" strike="noStrike">
                <a:solidFill>
                  <a:schemeClr val="dk1"/>
                </a:solidFill>
                <a:latin typeface="Courier New"/>
                <a:ea typeface="Courier New"/>
                <a:cs typeface="Courier New"/>
                <a:sym typeface="Courier New"/>
              </a:rPr>
              <a:t>11001000 00010111 00011000 *********</a:t>
            </a:r>
            <a:endParaRPr b="0" i="0" sz="1600" u="none" cap="none" strike="noStrike">
              <a:solidFill>
                <a:schemeClr val="dk1"/>
              </a:solidFill>
              <a:latin typeface="Courier New"/>
              <a:ea typeface="Courier New"/>
              <a:cs typeface="Courier New"/>
              <a:sym typeface="Courier New"/>
            </a:endParaRPr>
          </a:p>
          <a:p>
            <a:pPr indent="0" lvl="0" marL="0" marR="0" rtl="0" algn="just">
              <a:lnSpc>
                <a:spcPct val="150000"/>
              </a:lnSpc>
              <a:spcBef>
                <a:spcPts val="0"/>
              </a:spcBef>
              <a:spcAft>
                <a:spcPts val="0"/>
              </a:spcAft>
              <a:buClr>
                <a:srgbClr val="000000"/>
              </a:buClr>
              <a:buSzPts val="1800"/>
              <a:buFont typeface="Arial"/>
              <a:buNone/>
            </a:pPr>
            <a:r>
              <a:rPr b="0" i="0" lang="en-US" sz="1800" u="none" cap="none" strike="noStrike">
                <a:solidFill>
                  <a:schemeClr val="dk1"/>
                </a:solidFill>
                <a:latin typeface="Courier New"/>
                <a:ea typeface="Courier New"/>
                <a:cs typeface="Courier New"/>
                <a:sym typeface="Courier New"/>
              </a:rPr>
              <a:t>11001000 00010111 00011*** *********</a:t>
            </a:r>
            <a:endParaRPr b="0" i="0" sz="1600" u="none" cap="none" strike="noStrike">
              <a:solidFill>
                <a:schemeClr val="dk1"/>
              </a:solidFill>
              <a:latin typeface="Comic Sans MS"/>
              <a:ea typeface="Comic Sans MS"/>
              <a:cs typeface="Comic Sans MS"/>
              <a:sym typeface="Comic Sans MS"/>
            </a:endParaRPr>
          </a:p>
          <a:p>
            <a:pPr indent="0" lvl="0" marL="0" marR="0" rtl="0" algn="just">
              <a:lnSpc>
                <a:spcPct val="15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otherwise  </a:t>
            </a:r>
            <a:r>
              <a:rPr b="0" i="0" lang="en-US" sz="1800" u="none" cap="none" strike="noStrike">
                <a:solidFill>
                  <a:schemeClr val="dk1"/>
                </a:solidFill>
                <a:latin typeface="Times"/>
                <a:ea typeface="Times"/>
                <a:cs typeface="Times"/>
                <a:sym typeface="Times"/>
              </a:rPr>
              <a:t>           </a:t>
            </a:r>
            <a:endParaRPr b="0" i="0" sz="1400" u="none" cap="none" strike="noStrike">
              <a:solidFill>
                <a:srgbClr val="000000"/>
              </a:solidFill>
              <a:latin typeface="Arial"/>
              <a:ea typeface="Arial"/>
              <a:cs typeface="Arial"/>
              <a:sym typeface="Arial"/>
            </a:endParaRPr>
          </a:p>
        </p:txBody>
      </p:sp>
      <p:sp>
        <p:nvSpPr>
          <p:cNvPr id="1160" name="Google Shape;1160;p12"/>
          <p:cNvSpPr/>
          <p:nvPr/>
        </p:nvSpPr>
        <p:spPr>
          <a:xfrm>
            <a:off x="958850" y="6024840"/>
            <a:ext cx="5122364" cy="369332"/>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DA: 11001000  00010111  00011000  10101010</a:t>
            </a:r>
            <a:r>
              <a:rPr b="0" i="0" lang="en-US" sz="1800" u="none" cap="none" strike="noStrike">
                <a:solidFill>
                  <a:schemeClr val="dk1"/>
                </a:solidFill>
                <a:latin typeface="Comic Sans MS"/>
                <a:ea typeface="Comic Sans MS"/>
                <a:cs typeface="Comic Sans MS"/>
                <a:sym typeface="Comic Sans MS"/>
              </a:rPr>
              <a:t> </a:t>
            </a:r>
            <a:endParaRPr b="0" i="0" sz="1400" u="none" cap="none" strike="noStrike">
              <a:solidFill>
                <a:srgbClr val="000000"/>
              </a:solidFill>
              <a:latin typeface="Arial"/>
              <a:ea typeface="Arial"/>
              <a:cs typeface="Arial"/>
              <a:sym typeface="Arial"/>
            </a:endParaRPr>
          </a:p>
        </p:txBody>
      </p:sp>
      <p:sp>
        <p:nvSpPr>
          <p:cNvPr id="1161" name="Google Shape;1161;p12"/>
          <p:cNvSpPr txBox="1"/>
          <p:nvPr/>
        </p:nvSpPr>
        <p:spPr>
          <a:xfrm>
            <a:off x="280988" y="5272088"/>
            <a:ext cx="1119217"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000099"/>
                </a:solidFill>
                <a:latin typeface="Arial"/>
                <a:ea typeface="Arial"/>
                <a:cs typeface="Arial"/>
                <a:sym typeface="Arial"/>
              </a:rPr>
              <a:t>examples:</a:t>
            </a:r>
            <a:endParaRPr b="0" i="0" sz="1400" u="none" cap="none" strike="noStrike">
              <a:solidFill>
                <a:srgbClr val="000000"/>
              </a:solidFill>
              <a:latin typeface="Arial"/>
              <a:ea typeface="Arial"/>
              <a:cs typeface="Arial"/>
              <a:sym typeface="Arial"/>
            </a:endParaRPr>
          </a:p>
        </p:txBody>
      </p:sp>
      <p:sp>
        <p:nvSpPr>
          <p:cNvPr id="1162" name="Google Shape;1162;p12"/>
          <p:cNvSpPr txBox="1"/>
          <p:nvPr/>
        </p:nvSpPr>
        <p:spPr>
          <a:xfrm>
            <a:off x="944563" y="5641975"/>
            <a:ext cx="5117555"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DA: 11001000  00010111  00010110  10100001 </a:t>
            </a:r>
            <a:endParaRPr b="0" i="0" sz="1400" u="none" cap="none" strike="noStrike">
              <a:solidFill>
                <a:srgbClr val="000000"/>
              </a:solidFill>
              <a:latin typeface="Arial"/>
              <a:ea typeface="Arial"/>
              <a:cs typeface="Arial"/>
              <a:sym typeface="Arial"/>
            </a:endParaRPr>
          </a:p>
        </p:txBody>
      </p:sp>
      <p:sp>
        <p:nvSpPr>
          <p:cNvPr id="1163" name="Google Shape;1163;p12"/>
          <p:cNvSpPr txBox="1"/>
          <p:nvPr/>
        </p:nvSpPr>
        <p:spPr>
          <a:xfrm>
            <a:off x="6262688" y="5640388"/>
            <a:ext cx="1521570"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CC0000"/>
                </a:solidFill>
                <a:latin typeface="Gill Sans"/>
                <a:ea typeface="Gill Sans"/>
                <a:cs typeface="Gill Sans"/>
                <a:sym typeface="Gill Sans"/>
              </a:rPr>
              <a:t>which interface?</a:t>
            </a:r>
            <a:endParaRPr b="0" i="0" sz="1400" u="none" cap="none" strike="noStrike">
              <a:solidFill>
                <a:srgbClr val="000000"/>
              </a:solidFill>
              <a:latin typeface="Arial"/>
              <a:ea typeface="Arial"/>
              <a:cs typeface="Arial"/>
              <a:sym typeface="Arial"/>
            </a:endParaRPr>
          </a:p>
        </p:txBody>
      </p:sp>
      <p:sp>
        <p:nvSpPr>
          <p:cNvPr id="1164" name="Google Shape;1164;p12"/>
          <p:cNvSpPr txBox="1"/>
          <p:nvPr/>
        </p:nvSpPr>
        <p:spPr>
          <a:xfrm>
            <a:off x="6310313" y="5991225"/>
            <a:ext cx="1521570"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CC0000"/>
                </a:solidFill>
                <a:latin typeface="Gill Sans"/>
                <a:ea typeface="Gill Sans"/>
                <a:cs typeface="Gill Sans"/>
                <a:sym typeface="Gill Sans"/>
              </a:rPr>
              <a:t>which interface?</a:t>
            </a:r>
            <a:endParaRPr b="0" i="0" sz="1400" u="none" cap="none" strike="noStrike">
              <a:solidFill>
                <a:srgbClr val="000000"/>
              </a:solidFill>
              <a:latin typeface="Arial"/>
              <a:ea typeface="Arial"/>
              <a:cs typeface="Arial"/>
              <a:sym typeface="Arial"/>
            </a:endParaRPr>
          </a:p>
        </p:txBody>
      </p:sp>
      <p:sp>
        <p:nvSpPr>
          <p:cNvPr id="1165" name="Google Shape;1165;p12"/>
          <p:cNvSpPr txBox="1"/>
          <p:nvPr/>
        </p:nvSpPr>
        <p:spPr>
          <a:xfrm>
            <a:off x="700558" y="1840363"/>
            <a:ext cx="7799400" cy="1126800"/>
          </a:xfrm>
          <a:prstGeom prst="rect">
            <a:avLst/>
          </a:prstGeom>
          <a:noFill/>
          <a:ln>
            <a:noFill/>
          </a:ln>
        </p:spPr>
        <p:txBody>
          <a:bodyPr anchorCtr="0" anchor="t" bIns="45700" lIns="91425" spcFirstLastPara="1" rIns="91425" wrap="square" tIns="45700">
            <a:spAutoFit/>
          </a:bodyPr>
          <a:lstStyle/>
          <a:p>
            <a:pPr indent="0" lvl="0" marL="0" marR="0" rtl="0" algn="l">
              <a:lnSpc>
                <a:spcPct val="80000"/>
              </a:lnSpc>
              <a:spcBef>
                <a:spcPts val="0"/>
              </a:spcBef>
              <a:spcAft>
                <a:spcPts val="0"/>
              </a:spcAft>
              <a:buClr>
                <a:srgbClr val="000000"/>
              </a:buClr>
              <a:buSzPts val="2800"/>
              <a:buFont typeface="Arial"/>
              <a:buNone/>
            </a:pPr>
            <a:r>
              <a:rPr b="0" i="0" lang="en-US" sz="2800" u="none" cap="none" strike="noStrike">
                <a:solidFill>
                  <a:schemeClr val="dk1"/>
                </a:solidFill>
                <a:latin typeface="Arial"/>
                <a:ea typeface="Arial"/>
                <a:cs typeface="Arial"/>
                <a:sym typeface="Arial"/>
              </a:rPr>
              <a:t>when looking for forwarding table entry for given destination address, use </a:t>
            </a:r>
            <a:r>
              <a:rPr b="0" i="0" lang="en-US" sz="2800" u="none" cap="none" strike="noStrike">
                <a:solidFill>
                  <a:srgbClr val="000099"/>
                </a:solidFill>
                <a:latin typeface="Arial"/>
                <a:ea typeface="Arial"/>
                <a:cs typeface="Arial"/>
                <a:sym typeface="Arial"/>
              </a:rPr>
              <a:t>longest</a:t>
            </a:r>
            <a:r>
              <a:rPr b="0" i="0" lang="en-US" sz="2800" u="none" cap="none" strike="noStrike">
                <a:solidFill>
                  <a:schemeClr val="dk1"/>
                </a:solidFill>
                <a:latin typeface="Arial"/>
                <a:ea typeface="Arial"/>
                <a:cs typeface="Arial"/>
                <a:sym typeface="Arial"/>
              </a:rPr>
              <a:t> address prefix that matches destination address.</a:t>
            </a:r>
            <a:endParaRPr b="0" i="0" sz="1400" u="none" cap="none" strike="noStrike">
              <a:solidFill>
                <a:srgbClr val="000000"/>
              </a:solidFill>
              <a:latin typeface="Arial"/>
              <a:ea typeface="Arial"/>
              <a:cs typeface="Arial"/>
              <a:sym typeface="Arial"/>
            </a:endParaRPr>
          </a:p>
        </p:txBody>
      </p:sp>
      <p:sp>
        <p:nvSpPr>
          <p:cNvPr id="1166" name="Google Shape;1166;p12"/>
          <p:cNvSpPr txBox="1"/>
          <p:nvPr/>
        </p:nvSpPr>
        <p:spPr>
          <a:xfrm>
            <a:off x="736282" y="1259525"/>
            <a:ext cx="4458000" cy="523200"/>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0" i="1" lang="en-US" sz="2800" u="none" cap="none" strike="noStrike">
                <a:solidFill>
                  <a:srgbClr val="CC0000"/>
                </a:solidFill>
                <a:latin typeface="Gill Sans"/>
                <a:ea typeface="Gill Sans"/>
                <a:cs typeface="Gill Sans"/>
                <a:sym typeface="Gill Sans"/>
              </a:rPr>
              <a:t>longest prefix matching</a:t>
            </a:r>
            <a:endParaRPr b="0" i="0" sz="1400" u="none" cap="none" strike="noStrike">
              <a:solidFill>
                <a:srgbClr val="000000"/>
              </a:solidFill>
              <a:latin typeface="Arial"/>
              <a:ea typeface="Arial"/>
              <a:cs typeface="Arial"/>
              <a:sym typeface="Arial"/>
            </a:endParaRPr>
          </a:p>
        </p:txBody>
      </p:sp>
      <p:sp>
        <p:nvSpPr>
          <p:cNvPr id="1167" name="Google Shape;1167;p12"/>
          <p:cNvSpPr/>
          <p:nvPr/>
        </p:nvSpPr>
        <p:spPr>
          <a:xfrm>
            <a:off x="992188" y="3022600"/>
            <a:ext cx="7459662" cy="2106613"/>
          </a:xfrm>
          <a:prstGeom prst="rect">
            <a:avLst/>
          </a:prstGeom>
          <a:noFill/>
          <a:ln cap="flat" cmpd="sng" w="19050">
            <a:solidFill>
              <a:srgbClr val="00009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cxnSp>
        <p:nvCxnSpPr>
          <p:cNvPr id="1168" name="Google Shape;1168;p12"/>
          <p:cNvCxnSpPr/>
          <p:nvPr/>
        </p:nvCxnSpPr>
        <p:spPr>
          <a:xfrm>
            <a:off x="992188" y="3457575"/>
            <a:ext cx="7448550" cy="0"/>
          </a:xfrm>
          <a:prstGeom prst="straightConnector1">
            <a:avLst/>
          </a:prstGeom>
          <a:noFill/>
          <a:ln cap="flat" cmpd="sng" w="19050">
            <a:solidFill>
              <a:srgbClr val="000099"/>
            </a:solidFill>
            <a:prstDash val="solid"/>
            <a:round/>
            <a:headEnd len="sm" w="sm" type="none"/>
            <a:tailEnd len="sm" w="sm" type="none"/>
          </a:ln>
        </p:spPr>
      </p:cxnSp>
      <p:cxnSp>
        <p:nvCxnSpPr>
          <p:cNvPr id="1169" name="Google Shape;1169;p12"/>
          <p:cNvCxnSpPr/>
          <p:nvPr/>
        </p:nvCxnSpPr>
        <p:spPr>
          <a:xfrm>
            <a:off x="1022350" y="3887788"/>
            <a:ext cx="7448550" cy="0"/>
          </a:xfrm>
          <a:prstGeom prst="straightConnector1">
            <a:avLst/>
          </a:prstGeom>
          <a:noFill/>
          <a:ln cap="flat" cmpd="sng" w="19050">
            <a:solidFill>
              <a:srgbClr val="000099"/>
            </a:solidFill>
            <a:prstDash val="solid"/>
            <a:round/>
            <a:headEnd len="sm" w="sm" type="none"/>
            <a:tailEnd len="sm" w="sm" type="none"/>
          </a:ln>
        </p:spPr>
      </p:cxnSp>
      <p:cxnSp>
        <p:nvCxnSpPr>
          <p:cNvPr id="1170" name="Google Shape;1170;p12"/>
          <p:cNvCxnSpPr/>
          <p:nvPr/>
        </p:nvCxnSpPr>
        <p:spPr>
          <a:xfrm>
            <a:off x="996950" y="4306888"/>
            <a:ext cx="7448550" cy="0"/>
          </a:xfrm>
          <a:prstGeom prst="straightConnector1">
            <a:avLst/>
          </a:prstGeom>
          <a:noFill/>
          <a:ln cap="flat" cmpd="sng" w="19050">
            <a:solidFill>
              <a:srgbClr val="000099"/>
            </a:solidFill>
            <a:prstDash val="solid"/>
            <a:round/>
            <a:headEnd len="sm" w="sm" type="none"/>
            <a:tailEnd len="sm" w="sm" type="none"/>
          </a:ln>
        </p:spPr>
      </p:cxnSp>
      <p:cxnSp>
        <p:nvCxnSpPr>
          <p:cNvPr id="1171" name="Google Shape;1171;p12"/>
          <p:cNvCxnSpPr/>
          <p:nvPr/>
        </p:nvCxnSpPr>
        <p:spPr>
          <a:xfrm>
            <a:off x="993775" y="4737100"/>
            <a:ext cx="7448550" cy="0"/>
          </a:xfrm>
          <a:prstGeom prst="straightConnector1">
            <a:avLst/>
          </a:prstGeom>
          <a:noFill/>
          <a:ln cap="flat" cmpd="sng" w="19050">
            <a:solidFill>
              <a:srgbClr val="000099"/>
            </a:solidFill>
            <a:prstDash val="solid"/>
            <a:round/>
            <a:headEnd len="sm" w="sm" type="none"/>
            <a:tailEnd len="sm" w="sm" type="none"/>
          </a:ln>
        </p:spPr>
      </p:cxnSp>
      <p:cxnSp>
        <p:nvCxnSpPr>
          <p:cNvPr id="1172" name="Google Shape;1172;p12"/>
          <p:cNvCxnSpPr/>
          <p:nvPr/>
        </p:nvCxnSpPr>
        <p:spPr>
          <a:xfrm>
            <a:off x="6176963" y="3022600"/>
            <a:ext cx="0" cy="2117725"/>
          </a:xfrm>
          <a:prstGeom prst="straightConnector1">
            <a:avLst/>
          </a:prstGeom>
          <a:noFill/>
          <a:ln cap="flat" cmpd="sng" w="19050">
            <a:solidFill>
              <a:srgbClr val="000099"/>
            </a:solidFill>
            <a:prstDash val="solid"/>
            <a:round/>
            <a:headEnd len="sm" w="sm" type="none"/>
            <a:tailEnd len="sm" w="sm" type="none"/>
          </a:ln>
        </p:spPr>
      </p:cxnSp>
      <p:sp>
        <p:nvSpPr>
          <p:cNvPr id="1173" name="Google Shape;1173;p12"/>
          <p:cNvSpPr txBox="1"/>
          <p:nvPr/>
        </p:nvSpPr>
        <p:spPr>
          <a:xfrm>
            <a:off x="6475413" y="2965450"/>
            <a:ext cx="1556836" cy="2118529"/>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Link interface</a:t>
            </a:r>
            <a:endParaRPr b="0" i="0" sz="1400" u="none" cap="none" strike="noStrike">
              <a:solidFill>
                <a:srgbClr val="000000"/>
              </a:solidFill>
              <a:latin typeface="Arial"/>
              <a:ea typeface="Arial"/>
              <a:cs typeface="Arial"/>
              <a:sym typeface="Arial"/>
            </a:endParaRPr>
          </a:p>
          <a:p>
            <a:pPr indent="0" lvl="0" marL="0" marR="0" rtl="0" algn="l">
              <a:lnSpc>
                <a:spcPct val="15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0</a:t>
            </a:r>
            <a:endParaRPr b="0" i="0" sz="1400" u="none" cap="none" strike="noStrike">
              <a:solidFill>
                <a:srgbClr val="000000"/>
              </a:solidFill>
              <a:latin typeface="Arial"/>
              <a:ea typeface="Arial"/>
              <a:cs typeface="Arial"/>
              <a:sym typeface="Arial"/>
            </a:endParaRPr>
          </a:p>
          <a:p>
            <a:pPr indent="0" lvl="0" marL="0" marR="0" rtl="0" algn="l">
              <a:lnSpc>
                <a:spcPct val="15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1</a:t>
            </a:r>
            <a:endParaRPr b="0" i="0" sz="1400" u="none" cap="none" strike="noStrike">
              <a:solidFill>
                <a:srgbClr val="000000"/>
              </a:solidFill>
              <a:latin typeface="Arial"/>
              <a:ea typeface="Arial"/>
              <a:cs typeface="Arial"/>
              <a:sym typeface="Arial"/>
            </a:endParaRPr>
          </a:p>
          <a:p>
            <a:pPr indent="0" lvl="0" marL="0" marR="0" rtl="0" algn="l">
              <a:lnSpc>
                <a:spcPct val="15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2</a:t>
            </a:r>
            <a:endParaRPr b="0" i="0" sz="1400" u="none" cap="none" strike="noStrike">
              <a:solidFill>
                <a:srgbClr val="000000"/>
              </a:solidFill>
              <a:latin typeface="Arial"/>
              <a:ea typeface="Arial"/>
              <a:cs typeface="Arial"/>
              <a:sym typeface="Arial"/>
            </a:endParaRPr>
          </a:p>
          <a:p>
            <a:pPr indent="0" lvl="0" marL="0" marR="0" rtl="0" algn="l">
              <a:lnSpc>
                <a:spcPct val="15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3</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7" name="Shape 1177"/>
        <p:cNvGrpSpPr/>
        <p:nvPr/>
      </p:nvGrpSpPr>
      <p:grpSpPr>
        <a:xfrm>
          <a:off x="0" y="0"/>
          <a:ext cx="0" cy="0"/>
          <a:chOff x="0" y="0"/>
          <a:chExt cx="0" cy="0"/>
        </a:xfrm>
      </p:grpSpPr>
      <p:pic>
        <p:nvPicPr>
          <p:cNvPr descr="underline_base" id="1178" name="Google Shape;1178;p21"/>
          <p:cNvPicPr preferRelativeResize="0"/>
          <p:nvPr/>
        </p:nvPicPr>
        <p:blipFill rotWithShape="1">
          <a:blip r:embed="rId3">
            <a:alphaModFix/>
          </a:blip>
          <a:srcRect b="0" l="0" r="0" t="0"/>
          <a:stretch/>
        </p:blipFill>
        <p:spPr>
          <a:xfrm>
            <a:off x="601663" y="1025525"/>
            <a:ext cx="4113212" cy="173038"/>
          </a:xfrm>
          <a:prstGeom prst="rect">
            <a:avLst/>
          </a:prstGeom>
          <a:noFill/>
          <a:ln>
            <a:noFill/>
          </a:ln>
        </p:spPr>
      </p:pic>
      <p:sp>
        <p:nvSpPr>
          <p:cNvPr id="1179" name="Google Shape;1179;p21"/>
          <p:cNvSpPr txBox="1"/>
          <p:nvPr>
            <p:ph idx="1" type="body"/>
          </p:nvPr>
        </p:nvSpPr>
        <p:spPr>
          <a:xfrm>
            <a:off x="609600" y="1589567"/>
            <a:ext cx="3886200" cy="4572000"/>
          </a:xfrm>
          <a:prstGeom prst="rect">
            <a:avLst/>
          </a:prstGeom>
          <a:noFill/>
          <a:ln>
            <a:noFill/>
          </a:ln>
        </p:spPr>
        <p:txBody>
          <a:bodyPr anchorCtr="0" anchor="t" bIns="45700" lIns="91425" spcFirstLastPara="1" rIns="91425" wrap="square" tIns="45700">
            <a:noAutofit/>
          </a:bodyPr>
          <a:lstStyle/>
          <a:p>
            <a:pPr indent="-319088" lvl="0" marL="319088" rtl="0" algn="l">
              <a:lnSpc>
                <a:spcPct val="100000"/>
              </a:lnSpc>
              <a:spcBef>
                <a:spcPts val="0"/>
              </a:spcBef>
              <a:spcAft>
                <a:spcPts val="0"/>
              </a:spcAft>
              <a:buSzPts val="1440"/>
              <a:buFont typeface="Noto Sans Symbols"/>
              <a:buNone/>
            </a:pPr>
            <a:r>
              <a:rPr lang="en-US" sz="2400"/>
              <a:t>4.1 introduction</a:t>
            </a:r>
            <a:endParaRPr/>
          </a:p>
          <a:p>
            <a:pPr indent="-319088" lvl="0" marL="319088" rtl="0" algn="l">
              <a:lnSpc>
                <a:spcPct val="100000"/>
              </a:lnSpc>
              <a:spcBef>
                <a:spcPts val="700"/>
              </a:spcBef>
              <a:spcAft>
                <a:spcPts val="0"/>
              </a:spcAft>
              <a:buSzPts val="1440"/>
              <a:buFont typeface="Noto Sans Symbols"/>
              <a:buNone/>
            </a:pPr>
            <a:r>
              <a:rPr lang="en-US" sz="2400"/>
              <a:t>4.2 virtual circuit and datagram networks</a:t>
            </a:r>
            <a:endParaRPr/>
          </a:p>
          <a:p>
            <a:pPr indent="-319088" lvl="0" marL="319088" rtl="0" algn="l">
              <a:lnSpc>
                <a:spcPct val="100000"/>
              </a:lnSpc>
              <a:spcBef>
                <a:spcPts val="700"/>
              </a:spcBef>
              <a:spcAft>
                <a:spcPts val="0"/>
              </a:spcAft>
              <a:buSzPts val="1440"/>
              <a:buFont typeface="Noto Sans Symbols"/>
              <a:buNone/>
            </a:pPr>
            <a:r>
              <a:rPr lang="en-US" sz="2400">
                <a:solidFill>
                  <a:srgbClr val="CC0000"/>
                </a:solidFill>
              </a:rPr>
              <a:t>4.3 IP: Internet Protocol</a:t>
            </a:r>
            <a:endParaRPr/>
          </a:p>
          <a:p>
            <a:pPr indent="-273050" lvl="1" marL="639763" rtl="0" algn="l">
              <a:lnSpc>
                <a:spcPct val="100000"/>
              </a:lnSpc>
              <a:spcBef>
                <a:spcPts val="550"/>
              </a:spcBef>
              <a:spcAft>
                <a:spcPts val="0"/>
              </a:spcAft>
              <a:buSzPts val="1400"/>
              <a:buChar char="?"/>
            </a:pPr>
            <a:r>
              <a:rPr lang="en-US" sz="2000"/>
              <a:t>datagram format</a:t>
            </a:r>
            <a:endParaRPr/>
          </a:p>
          <a:p>
            <a:pPr indent="-273050" lvl="1" marL="639763" rtl="0" algn="l">
              <a:lnSpc>
                <a:spcPct val="100000"/>
              </a:lnSpc>
              <a:spcBef>
                <a:spcPts val="550"/>
              </a:spcBef>
              <a:spcAft>
                <a:spcPts val="0"/>
              </a:spcAft>
              <a:buSzPts val="1400"/>
              <a:buChar char="?"/>
            </a:pPr>
            <a:r>
              <a:rPr lang="en-US" sz="2000"/>
              <a:t>IPv4 addressing</a:t>
            </a:r>
            <a:endParaRPr/>
          </a:p>
          <a:p>
            <a:pPr indent="-273050" lvl="1" marL="639763" rtl="0" algn="l">
              <a:lnSpc>
                <a:spcPct val="100000"/>
              </a:lnSpc>
              <a:spcBef>
                <a:spcPts val="550"/>
              </a:spcBef>
              <a:spcAft>
                <a:spcPts val="0"/>
              </a:spcAft>
              <a:buSzPts val="1400"/>
              <a:buChar char="?"/>
            </a:pPr>
            <a:r>
              <a:rPr lang="en-US" sz="2000"/>
              <a:t>ICMP</a:t>
            </a:r>
            <a:endParaRPr/>
          </a:p>
          <a:p>
            <a:pPr indent="-273050" lvl="1" marL="639763" rtl="0" algn="l">
              <a:lnSpc>
                <a:spcPct val="100000"/>
              </a:lnSpc>
              <a:spcBef>
                <a:spcPts val="550"/>
              </a:spcBef>
              <a:spcAft>
                <a:spcPts val="0"/>
              </a:spcAft>
              <a:buSzPts val="1400"/>
              <a:buChar char="?"/>
            </a:pPr>
            <a:r>
              <a:rPr lang="en-US" sz="2000"/>
              <a:t>IPv6</a:t>
            </a:r>
            <a:endParaRPr/>
          </a:p>
        </p:txBody>
      </p:sp>
      <p:sp>
        <p:nvSpPr>
          <p:cNvPr id="1180" name="Google Shape;1180;p21"/>
          <p:cNvSpPr/>
          <p:nvPr/>
        </p:nvSpPr>
        <p:spPr>
          <a:xfrm>
            <a:off x="533400" y="228600"/>
            <a:ext cx="7772400" cy="1143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4400"/>
              <a:buFont typeface="Arial"/>
              <a:buNone/>
            </a:pPr>
            <a:r>
              <a:rPr b="0" i="1" lang="en-US" sz="4400" u="none" cap="none" strike="noStrike">
                <a:solidFill>
                  <a:srgbClr val="000099"/>
                </a:solidFill>
                <a:latin typeface="Gill Sans"/>
                <a:ea typeface="Gill Sans"/>
                <a:cs typeface="Gill Sans"/>
                <a:sym typeface="Gill Sans"/>
              </a:rPr>
              <a:t>Chapter 4: outline</a:t>
            </a:r>
            <a:endParaRPr b="0" i="0" sz="1400" u="none" cap="none" strike="noStrike">
              <a:solidFill>
                <a:srgbClr val="000000"/>
              </a:solidFill>
              <a:latin typeface="Arial"/>
              <a:ea typeface="Arial"/>
              <a:cs typeface="Arial"/>
              <a:sym typeface="Arial"/>
            </a:endParaRPr>
          </a:p>
        </p:txBody>
      </p:sp>
      <p:sp>
        <p:nvSpPr>
          <p:cNvPr id="1181" name="Google Shape;1181;p21"/>
          <p:cNvSpPr txBox="1"/>
          <p:nvPr>
            <p:ph idx="2" type="body"/>
          </p:nvPr>
        </p:nvSpPr>
        <p:spPr>
          <a:xfrm>
            <a:off x="4844901" y="1589567"/>
            <a:ext cx="3886200" cy="4572000"/>
          </a:xfrm>
          <a:prstGeom prst="rect">
            <a:avLst/>
          </a:prstGeom>
          <a:noFill/>
          <a:ln>
            <a:noFill/>
          </a:ln>
        </p:spPr>
        <p:txBody>
          <a:bodyPr anchorCtr="0" anchor="t" bIns="45700" lIns="91425" spcFirstLastPara="1" rIns="91425" wrap="square" tIns="45700">
            <a:noAutofit/>
          </a:bodyPr>
          <a:lstStyle/>
          <a:p>
            <a:pPr indent="-228600" lvl="0" marL="457200" rtl="0" algn="l">
              <a:lnSpc>
                <a:spcPct val="100000"/>
              </a:lnSpc>
              <a:spcBef>
                <a:spcPts val="700"/>
              </a:spcBef>
              <a:spcAft>
                <a:spcPts val="0"/>
              </a:spcAft>
              <a:buSzPts val="1080"/>
              <a:buNone/>
            </a:pPr>
            <a:r>
              <a:t/>
            </a:r>
            <a:endParaRPr/>
          </a:p>
          <a:p>
            <a:pPr indent="-228600" lvl="0" marL="457200" rtl="0" algn="l">
              <a:lnSpc>
                <a:spcPct val="100000"/>
              </a:lnSpc>
              <a:spcBef>
                <a:spcPts val="700"/>
              </a:spcBef>
              <a:spcAft>
                <a:spcPts val="0"/>
              </a:spcAft>
              <a:buSzPts val="1080"/>
              <a:buNone/>
            </a:pPr>
            <a:r>
              <a:t/>
            </a:r>
            <a:endParaRPr/>
          </a:p>
          <a:p>
            <a:pPr indent="-228600" lvl="0" marL="457200" rtl="0" algn="l">
              <a:lnSpc>
                <a:spcPct val="100000"/>
              </a:lnSpc>
              <a:spcBef>
                <a:spcPts val="700"/>
              </a:spcBef>
              <a:spcAft>
                <a:spcPts val="0"/>
              </a:spcAft>
              <a:buSzPts val="1080"/>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5" name="Shape 1185"/>
        <p:cNvGrpSpPr/>
        <p:nvPr/>
      </p:nvGrpSpPr>
      <p:grpSpPr>
        <a:xfrm>
          <a:off x="0" y="0"/>
          <a:ext cx="0" cy="0"/>
          <a:chOff x="0" y="0"/>
          <a:chExt cx="0" cy="0"/>
        </a:xfrm>
      </p:grpSpPr>
      <p:grpSp>
        <p:nvGrpSpPr>
          <p:cNvPr id="1186" name="Google Shape;1186;p22"/>
          <p:cNvGrpSpPr/>
          <p:nvPr/>
        </p:nvGrpSpPr>
        <p:grpSpPr>
          <a:xfrm>
            <a:off x="2827338" y="1517650"/>
            <a:ext cx="4127500" cy="5326062"/>
            <a:chOff x="1929" y="607"/>
            <a:chExt cx="2600" cy="3355"/>
          </a:xfrm>
        </p:grpSpPr>
        <p:sp>
          <p:nvSpPr>
            <p:cNvPr id="1187" name="Google Shape;1187;p22"/>
            <p:cNvSpPr/>
            <p:nvPr/>
          </p:nvSpPr>
          <p:spPr>
            <a:xfrm>
              <a:off x="2040" y="868"/>
              <a:ext cx="2489" cy="3039"/>
            </a:xfrm>
            <a:prstGeom prst="rect">
              <a:avLst/>
            </a:prstGeom>
            <a:solidFill>
              <a:srgbClr val="00009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Arial"/>
                <a:ea typeface="Arial"/>
                <a:cs typeface="Arial"/>
                <a:sym typeface="Arial"/>
              </a:endParaRPr>
            </a:p>
          </p:txBody>
        </p:sp>
        <p:sp>
          <p:nvSpPr>
            <p:cNvPr id="1188" name="Google Shape;1188;p22"/>
            <p:cNvSpPr/>
            <p:nvPr/>
          </p:nvSpPr>
          <p:spPr>
            <a:xfrm>
              <a:off x="1980" y="935"/>
              <a:ext cx="2489" cy="3027"/>
            </a:xfrm>
            <a:prstGeom prst="rect">
              <a:avLst/>
            </a:prstGeom>
            <a:solidFill>
              <a:schemeClr val="lt1"/>
            </a:solidFill>
            <a:ln cap="flat" cmpd="sng" w="190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Arial"/>
                <a:ea typeface="Arial"/>
                <a:cs typeface="Arial"/>
                <a:sym typeface="Arial"/>
              </a:endParaRPr>
            </a:p>
          </p:txBody>
        </p:sp>
        <p:sp>
          <p:nvSpPr>
            <p:cNvPr id="1189" name="Google Shape;1189;p22"/>
            <p:cNvSpPr txBox="1"/>
            <p:nvPr/>
          </p:nvSpPr>
          <p:spPr>
            <a:xfrm>
              <a:off x="1964" y="973"/>
              <a:ext cx="296" cy="213"/>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ver</a:t>
              </a:r>
              <a:endParaRPr b="0" i="0" sz="1400" u="none" cap="none" strike="noStrike">
                <a:solidFill>
                  <a:srgbClr val="000000"/>
                </a:solidFill>
                <a:latin typeface="Arial"/>
                <a:ea typeface="Arial"/>
                <a:cs typeface="Arial"/>
                <a:sym typeface="Arial"/>
              </a:endParaRPr>
            </a:p>
          </p:txBody>
        </p:sp>
        <p:sp>
          <p:nvSpPr>
            <p:cNvPr id="1190" name="Google Shape;1190;p22"/>
            <p:cNvSpPr txBox="1"/>
            <p:nvPr/>
          </p:nvSpPr>
          <p:spPr>
            <a:xfrm>
              <a:off x="3549" y="1012"/>
              <a:ext cx="468" cy="213"/>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length</a:t>
              </a:r>
              <a:endParaRPr b="0" i="0" sz="1400" u="none" cap="none" strike="noStrike">
                <a:solidFill>
                  <a:srgbClr val="000000"/>
                </a:solidFill>
                <a:latin typeface="Arial"/>
                <a:ea typeface="Arial"/>
                <a:cs typeface="Arial"/>
                <a:sym typeface="Arial"/>
              </a:endParaRPr>
            </a:p>
          </p:txBody>
        </p:sp>
        <p:cxnSp>
          <p:nvCxnSpPr>
            <p:cNvPr id="1191" name="Google Shape;1191;p22"/>
            <p:cNvCxnSpPr/>
            <p:nvPr/>
          </p:nvCxnSpPr>
          <p:spPr>
            <a:xfrm>
              <a:off x="1988" y="1261"/>
              <a:ext cx="2486" cy="3"/>
            </a:xfrm>
            <a:prstGeom prst="straightConnector1">
              <a:avLst/>
            </a:prstGeom>
            <a:noFill/>
            <a:ln cap="flat" cmpd="sng" w="19050">
              <a:solidFill>
                <a:schemeClr val="dk1"/>
              </a:solidFill>
              <a:prstDash val="solid"/>
              <a:round/>
              <a:headEnd len="sm" w="sm" type="none"/>
              <a:tailEnd len="sm" w="sm" type="none"/>
            </a:ln>
          </p:spPr>
        </p:cxnSp>
        <p:cxnSp>
          <p:nvCxnSpPr>
            <p:cNvPr id="1192" name="Google Shape;1192;p22"/>
            <p:cNvCxnSpPr/>
            <p:nvPr/>
          </p:nvCxnSpPr>
          <p:spPr>
            <a:xfrm rot="10800000">
              <a:off x="3210" y="941"/>
              <a:ext cx="0" cy="319"/>
            </a:xfrm>
            <a:prstGeom prst="straightConnector1">
              <a:avLst/>
            </a:prstGeom>
            <a:noFill/>
            <a:ln cap="flat" cmpd="sng" w="19050">
              <a:solidFill>
                <a:schemeClr val="dk1"/>
              </a:solidFill>
              <a:prstDash val="solid"/>
              <a:round/>
              <a:headEnd len="sm" w="sm" type="none"/>
              <a:tailEnd len="sm" w="sm" type="none"/>
            </a:ln>
          </p:spPr>
        </p:cxnSp>
        <p:sp>
          <p:nvSpPr>
            <p:cNvPr id="1193" name="Google Shape;1193;p22"/>
            <p:cNvSpPr txBox="1"/>
            <p:nvPr/>
          </p:nvSpPr>
          <p:spPr>
            <a:xfrm>
              <a:off x="2943" y="607"/>
              <a:ext cx="497" cy="213"/>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32 bits</a:t>
              </a:r>
              <a:endParaRPr b="0" i="0" sz="1400" u="none" cap="none" strike="noStrike">
                <a:solidFill>
                  <a:srgbClr val="000000"/>
                </a:solidFill>
                <a:latin typeface="Arial"/>
                <a:ea typeface="Arial"/>
                <a:cs typeface="Arial"/>
                <a:sym typeface="Arial"/>
              </a:endParaRPr>
            </a:p>
          </p:txBody>
        </p:sp>
        <p:cxnSp>
          <p:nvCxnSpPr>
            <p:cNvPr id="1194" name="Google Shape;1194;p22"/>
            <p:cNvCxnSpPr/>
            <p:nvPr/>
          </p:nvCxnSpPr>
          <p:spPr>
            <a:xfrm>
              <a:off x="3552" y="762"/>
              <a:ext cx="899" cy="3"/>
            </a:xfrm>
            <a:prstGeom prst="straightConnector1">
              <a:avLst/>
            </a:prstGeom>
            <a:noFill/>
            <a:ln cap="flat" cmpd="sng" w="19050">
              <a:solidFill>
                <a:schemeClr val="dk1"/>
              </a:solidFill>
              <a:prstDash val="solid"/>
              <a:round/>
              <a:headEnd len="sm" w="sm" type="none"/>
              <a:tailEnd len="med" w="med" type="triangle"/>
            </a:ln>
          </p:spPr>
        </p:cxnSp>
        <p:cxnSp>
          <p:nvCxnSpPr>
            <p:cNvPr id="1195" name="Google Shape;1195;p22"/>
            <p:cNvCxnSpPr/>
            <p:nvPr/>
          </p:nvCxnSpPr>
          <p:spPr>
            <a:xfrm rot="10800000">
              <a:off x="1972" y="769"/>
              <a:ext cx="845" cy="0"/>
            </a:xfrm>
            <a:prstGeom prst="straightConnector1">
              <a:avLst/>
            </a:prstGeom>
            <a:noFill/>
            <a:ln cap="flat" cmpd="sng" w="19050">
              <a:solidFill>
                <a:schemeClr val="dk1"/>
              </a:solidFill>
              <a:prstDash val="solid"/>
              <a:round/>
              <a:headEnd len="sm" w="sm" type="none"/>
              <a:tailEnd len="med" w="med" type="triangle"/>
            </a:ln>
          </p:spPr>
        </p:cxnSp>
        <p:sp>
          <p:nvSpPr>
            <p:cNvPr id="1196" name="Google Shape;1196;p22"/>
            <p:cNvSpPr txBox="1"/>
            <p:nvPr/>
          </p:nvSpPr>
          <p:spPr>
            <a:xfrm>
              <a:off x="2790" y="2792"/>
              <a:ext cx="984" cy="60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Arial"/>
                  <a:ea typeface="Arial"/>
                  <a:cs typeface="Arial"/>
                  <a:sym typeface="Arial"/>
                </a:rPr>
                <a:t>data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Arial"/>
                  <a:ea typeface="Arial"/>
                  <a:cs typeface="Arial"/>
                  <a:sym typeface="Arial"/>
                </a:rPr>
                <a:t>(variable length,</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Arial"/>
                  <a:ea typeface="Arial"/>
                  <a:cs typeface="Arial"/>
                  <a:sym typeface="Arial"/>
                </a:rPr>
                <a:t>typically a TCP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Arial"/>
                  <a:ea typeface="Arial"/>
                  <a:cs typeface="Arial"/>
                  <a:sym typeface="Arial"/>
                </a:rPr>
                <a:t>or UDP segment)</a:t>
              </a:r>
              <a:endParaRPr b="0" i="0" sz="1600" u="none" cap="none" strike="noStrike">
                <a:solidFill>
                  <a:schemeClr val="dk1"/>
                </a:solidFill>
                <a:latin typeface="Arial"/>
                <a:ea typeface="Arial"/>
                <a:cs typeface="Arial"/>
                <a:sym typeface="Arial"/>
              </a:endParaRPr>
            </a:p>
          </p:txBody>
        </p:sp>
        <p:sp>
          <p:nvSpPr>
            <p:cNvPr id="1197" name="Google Shape;1197;p22"/>
            <p:cNvSpPr txBox="1"/>
            <p:nvPr/>
          </p:nvSpPr>
          <p:spPr>
            <a:xfrm>
              <a:off x="1929" y="1320"/>
              <a:ext cx="1356" cy="213"/>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16-bit identifier</a:t>
              </a:r>
              <a:endParaRPr b="0" i="0" sz="1400" u="none" cap="none" strike="noStrike">
                <a:solidFill>
                  <a:schemeClr val="dk1"/>
                </a:solidFill>
                <a:latin typeface="Arial"/>
                <a:ea typeface="Arial"/>
                <a:cs typeface="Arial"/>
                <a:sym typeface="Arial"/>
              </a:endParaRPr>
            </a:p>
          </p:txBody>
        </p:sp>
        <p:cxnSp>
          <p:nvCxnSpPr>
            <p:cNvPr id="1198" name="Google Shape;1198;p22"/>
            <p:cNvCxnSpPr/>
            <p:nvPr/>
          </p:nvCxnSpPr>
          <p:spPr>
            <a:xfrm>
              <a:off x="1984" y="2205"/>
              <a:ext cx="2489" cy="0"/>
            </a:xfrm>
            <a:prstGeom prst="straightConnector1">
              <a:avLst/>
            </a:prstGeom>
            <a:noFill/>
            <a:ln cap="flat" cmpd="sng" w="19050">
              <a:solidFill>
                <a:schemeClr val="dk1"/>
              </a:solidFill>
              <a:prstDash val="solid"/>
              <a:round/>
              <a:headEnd len="sm" w="sm" type="none"/>
              <a:tailEnd len="sm" w="sm" type="none"/>
            </a:ln>
          </p:spPr>
        </p:cxnSp>
        <p:cxnSp>
          <p:nvCxnSpPr>
            <p:cNvPr id="1199" name="Google Shape;1199;p22"/>
            <p:cNvCxnSpPr/>
            <p:nvPr/>
          </p:nvCxnSpPr>
          <p:spPr>
            <a:xfrm>
              <a:off x="1984" y="2505"/>
              <a:ext cx="2489" cy="0"/>
            </a:xfrm>
            <a:prstGeom prst="straightConnector1">
              <a:avLst/>
            </a:prstGeom>
            <a:noFill/>
            <a:ln cap="flat" cmpd="sng" w="19050">
              <a:solidFill>
                <a:schemeClr val="dk1"/>
              </a:solidFill>
              <a:prstDash val="solid"/>
              <a:round/>
              <a:headEnd len="sm" w="sm" type="none"/>
              <a:tailEnd len="sm" w="sm" type="none"/>
            </a:ln>
          </p:spPr>
        </p:cxnSp>
        <p:sp>
          <p:nvSpPr>
            <p:cNvPr id="1200" name="Google Shape;1200;p22"/>
            <p:cNvSpPr txBox="1"/>
            <p:nvPr/>
          </p:nvSpPr>
          <p:spPr>
            <a:xfrm>
              <a:off x="3498" y="1549"/>
              <a:ext cx="734" cy="368"/>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header</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 checksum</a:t>
              </a:r>
              <a:endParaRPr b="0" i="0" sz="1400" u="none" cap="none" strike="noStrike">
                <a:solidFill>
                  <a:srgbClr val="000000"/>
                </a:solidFill>
                <a:latin typeface="Arial"/>
                <a:ea typeface="Arial"/>
                <a:cs typeface="Arial"/>
                <a:sym typeface="Arial"/>
              </a:endParaRPr>
            </a:p>
          </p:txBody>
        </p:sp>
        <p:sp>
          <p:nvSpPr>
            <p:cNvPr id="1201" name="Google Shape;1201;p22"/>
            <p:cNvSpPr txBox="1"/>
            <p:nvPr/>
          </p:nvSpPr>
          <p:spPr>
            <a:xfrm>
              <a:off x="2030" y="1531"/>
              <a:ext cx="505" cy="368"/>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time to</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live</a:t>
              </a:r>
              <a:endParaRPr b="0" i="0" sz="1400" u="none" cap="none" strike="noStrike">
                <a:solidFill>
                  <a:srgbClr val="000000"/>
                </a:solidFill>
                <a:latin typeface="Arial"/>
                <a:ea typeface="Arial"/>
                <a:cs typeface="Arial"/>
                <a:sym typeface="Arial"/>
              </a:endParaRPr>
            </a:p>
          </p:txBody>
        </p:sp>
        <p:sp>
          <p:nvSpPr>
            <p:cNvPr id="1202" name="Google Shape;1202;p22"/>
            <p:cNvSpPr txBox="1"/>
            <p:nvPr/>
          </p:nvSpPr>
          <p:spPr>
            <a:xfrm>
              <a:off x="2450" y="1959"/>
              <a:ext cx="1506" cy="213"/>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32 bit source IP address</a:t>
              </a:r>
              <a:endParaRPr b="0" i="0" sz="1400" u="none" cap="none" strike="noStrike">
                <a:solidFill>
                  <a:srgbClr val="000000"/>
                </a:solidFill>
                <a:latin typeface="Arial"/>
                <a:ea typeface="Arial"/>
                <a:cs typeface="Arial"/>
                <a:sym typeface="Arial"/>
              </a:endParaRPr>
            </a:p>
          </p:txBody>
        </p:sp>
        <p:sp>
          <p:nvSpPr>
            <p:cNvPr id="1203" name="Google Shape;1203;p22"/>
            <p:cNvSpPr txBox="1"/>
            <p:nvPr/>
          </p:nvSpPr>
          <p:spPr>
            <a:xfrm>
              <a:off x="2240" y="907"/>
              <a:ext cx="439" cy="368"/>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head.</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len</a:t>
              </a:r>
              <a:endParaRPr b="0" i="0" sz="1400" u="none" cap="none" strike="noStrike">
                <a:solidFill>
                  <a:srgbClr val="000000"/>
                </a:solidFill>
                <a:latin typeface="Arial"/>
                <a:ea typeface="Arial"/>
                <a:cs typeface="Arial"/>
                <a:sym typeface="Arial"/>
              </a:endParaRPr>
            </a:p>
          </p:txBody>
        </p:sp>
        <p:sp>
          <p:nvSpPr>
            <p:cNvPr id="1204" name="Google Shape;1204;p22"/>
            <p:cNvSpPr txBox="1"/>
            <p:nvPr/>
          </p:nvSpPr>
          <p:spPr>
            <a:xfrm>
              <a:off x="2669" y="901"/>
              <a:ext cx="525" cy="368"/>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type of</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service</a:t>
              </a:r>
              <a:endParaRPr b="0" i="0" sz="1400" u="none" cap="none" strike="noStrike">
                <a:solidFill>
                  <a:srgbClr val="000000"/>
                </a:solidFill>
                <a:latin typeface="Arial"/>
                <a:ea typeface="Arial"/>
                <a:cs typeface="Arial"/>
                <a:sym typeface="Arial"/>
              </a:endParaRPr>
            </a:p>
          </p:txBody>
        </p:sp>
        <p:cxnSp>
          <p:nvCxnSpPr>
            <p:cNvPr id="1205" name="Google Shape;1205;p22"/>
            <p:cNvCxnSpPr/>
            <p:nvPr/>
          </p:nvCxnSpPr>
          <p:spPr>
            <a:xfrm rot="10800000">
              <a:off x="2646" y="938"/>
              <a:ext cx="0" cy="319"/>
            </a:xfrm>
            <a:prstGeom prst="straightConnector1">
              <a:avLst/>
            </a:prstGeom>
            <a:noFill/>
            <a:ln cap="flat" cmpd="sng" w="19050">
              <a:solidFill>
                <a:schemeClr val="dk1"/>
              </a:solidFill>
              <a:prstDash val="solid"/>
              <a:round/>
              <a:headEnd len="sm" w="sm" type="none"/>
              <a:tailEnd len="sm" w="sm" type="none"/>
            </a:ln>
          </p:spPr>
        </p:cxnSp>
        <p:cxnSp>
          <p:nvCxnSpPr>
            <p:cNvPr id="1206" name="Google Shape;1206;p22"/>
            <p:cNvCxnSpPr/>
            <p:nvPr/>
          </p:nvCxnSpPr>
          <p:spPr>
            <a:xfrm rot="10800000">
              <a:off x="2259" y="944"/>
              <a:ext cx="0" cy="319"/>
            </a:xfrm>
            <a:prstGeom prst="straightConnector1">
              <a:avLst/>
            </a:prstGeom>
            <a:noFill/>
            <a:ln cap="flat" cmpd="sng" w="19050">
              <a:solidFill>
                <a:schemeClr val="dk1"/>
              </a:solidFill>
              <a:prstDash val="solid"/>
              <a:round/>
              <a:headEnd len="sm" w="sm" type="none"/>
              <a:tailEnd len="sm" w="sm" type="none"/>
            </a:ln>
          </p:spPr>
        </p:cxnSp>
        <p:cxnSp>
          <p:nvCxnSpPr>
            <p:cNvPr id="1207" name="Google Shape;1207;p22"/>
            <p:cNvCxnSpPr/>
            <p:nvPr/>
          </p:nvCxnSpPr>
          <p:spPr>
            <a:xfrm rot="10800000">
              <a:off x="3210" y="1265"/>
              <a:ext cx="0" cy="319"/>
            </a:xfrm>
            <a:prstGeom prst="straightConnector1">
              <a:avLst/>
            </a:prstGeom>
            <a:noFill/>
            <a:ln cap="flat" cmpd="sng" w="19050">
              <a:solidFill>
                <a:schemeClr val="dk1"/>
              </a:solidFill>
              <a:prstDash val="solid"/>
              <a:round/>
              <a:headEnd len="sm" w="sm" type="none"/>
              <a:tailEnd len="sm" w="sm" type="none"/>
            </a:ln>
          </p:spPr>
        </p:cxnSp>
        <p:sp>
          <p:nvSpPr>
            <p:cNvPr id="1208" name="Google Shape;1208;p22"/>
            <p:cNvSpPr txBox="1"/>
            <p:nvPr/>
          </p:nvSpPr>
          <p:spPr>
            <a:xfrm>
              <a:off x="3117" y="1314"/>
              <a:ext cx="486" cy="213"/>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flgs</a:t>
              </a:r>
              <a:endParaRPr b="0" i="0" sz="1400" u="none" cap="none" strike="noStrike">
                <a:solidFill>
                  <a:schemeClr val="dk1"/>
                </a:solidFill>
                <a:latin typeface="Arial"/>
                <a:ea typeface="Arial"/>
                <a:cs typeface="Arial"/>
                <a:sym typeface="Arial"/>
              </a:endParaRPr>
            </a:p>
          </p:txBody>
        </p:sp>
        <p:cxnSp>
          <p:nvCxnSpPr>
            <p:cNvPr id="1209" name="Google Shape;1209;p22"/>
            <p:cNvCxnSpPr/>
            <p:nvPr/>
          </p:nvCxnSpPr>
          <p:spPr>
            <a:xfrm rot="10800000">
              <a:off x="3504" y="1259"/>
              <a:ext cx="0" cy="319"/>
            </a:xfrm>
            <a:prstGeom prst="straightConnector1">
              <a:avLst/>
            </a:prstGeom>
            <a:noFill/>
            <a:ln cap="flat" cmpd="sng" w="19050">
              <a:solidFill>
                <a:schemeClr val="dk1"/>
              </a:solidFill>
              <a:prstDash val="solid"/>
              <a:round/>
              <a:headEnd len="sm" w="sm" type="none"/>
              <a:tailEnd len="sm" w="sm" type="none"/>
            </a:ln>
          </p:spPr>
        </p:cxnSp>
        <p:sp>
          <p:nvSpPr>
            <p:cNvPr id="1210" name="Google Shape;1210;p22"/>
            <p:cNvSpPr txBox="1"/>
            <p:nvPr/>
          </p:nvSpPr>
          <p:spPr>
            <a:xfrm>
              <a:off x="3531" y="1230"/>
              <a:ext cx="900" cy="368"/>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fragment</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 offset</a:t>
              </a:r>
              <a:endParaRPr b="0" i="0" sz="1400" u="none" cap="none" strike="noStrike">
                <a:solidFill>
                  <a:schemeClr val="dk1"/>
                </a:solidFill>
                <a:latin typeface="Arial"/>
                <a:ea typeface="Arial"/>
                <a:cs typeface="Arial"/>
                <a:sym typeface="Arial"/>
              </a:endParaRPr>
            </a:p>
          </p:txBody>
        </p:sp>
        <p:cxnSp>
          <p:nvCxnSpPr>
            <p:cNvPr id="1211" name="Google Shape;1211;p22"/>
            <p:cNvCxnSpPr/>
            <p:nvPr/>
          </p:nvCxnSpPr>
          <p:spPr>
            <a:xfrm>
              <a:off x="1984" y="1581"/>
              <a:ext cx="2489" cy="0"/>
            </a:xfrm>
            <a:prstGeom prst="straightConnector1">
              <a:avLst/>
            </a:prstGeom>
            <a:noFill/>
            <a:ln cap="flat" cmpd="sng" w="19050">
              <a:solidFill>
                <a:schemeClr val="dk1"/>
              </a:solidFill>
              <a:prstDash val="solid"/>
              <a:round/>
              <a:headEnd len="sm" w="sm" type="none"/>
              <a:tailEnd len="sm" w="sm" type="none"/>
            </a:ln>
          </p:spPr>
        </p:cxnSp>
        <p:cxnSp>
          <p:nvCxnSpPr>
            <p:cNvPr id="1212" name="Google Shape;1212;p22"/>
            <p:cNvCxnSpPr/>
            <p:nvPr/>
          </p:nvCxnSpPr>
          <p:spPr>
            <a:xfrm rot="10800000">
              <a:off x="3210" y="1583"/>
              <a:ext cx="0" cy="319"/>
            </a:xfrm>
            <a:prstGeom prst="straightConnector1">
              <a:avLst/>
            </a:prstGeom>
            <a:noFill/>
            <a:ln cap="flat" cmpd="sng" w="19050">
              <a:solidFill>
                <a:schemeClr val="dk1"/>
              </a:solidFill>
              <a:prstDash val="solid"/>
              <a:round/>
              <a:headEnd len="sm" w="sm" type="none"/>
              <a:tailEnd len="sm" w="sm" type="none"/>
            </a:ln>
          </p:spPr>
        </p:cxnSp>
        <p:cxnSp>
          <p:nvCxnSpPr>
            <p:cNvPr id="1213" name="Google Shape;1213;p22"/>
            <p:cNvCxnSpPr/>
            <p:nvPr/>
          </p:nvCxnSpPr>
          <p:spPr>
            <a:xfrm>
              <a:off x="1972" y="1905"/>
              <a:ext cx="2489" cy="0"/>
            </a:xfrm>
            <a:prstGeom prst="straightConnector1">
              <a:avLst/>
            </a:prstGeom>
            <a:noFill/>
            <a:ln cap="flat" cmpd="sng" w="19050">
              <a:solidFill>
                <a:schemeClr val="dk1"/>
              </a:solidFill>
              <a:prstDash val="solid"/>
              <a:round/>
              <a:headEnd len="sm" w="sm" type="none"/>
              <a:tailEnd len="sm" w="sm" type="none"/>
            </a:ln>
          </p:spPr>
        </p:cxnSp>
        <p:sp>
          <p:nvSpPr>
            <p:cNvPr id="1214" name="Google Shape;1214;p22"/>
            <p:cNvSpPr txBox="1"/>
            <p:nvPr/>
          </p:nvSpPr>
          <p:spPr>
            <a:xfrm>
              <a:off x="2688" y="1525"/>
              <a:ext cx="447" cy="368"/>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upper</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 layer</a:t>
              </a:r>
              <a:endParaRPr b="0" i="0" sz="1400" u="none" cap="none" strike="noStrike">
                <a:solidFill>
                  <a:srgbClr val="000000"/>
                </a:solidFill>
                <a:latin typeface="Arial"/>
                <a:ea typeface="Arial"/>
                <a:cs typeface="Arial"/>
                <a:sym typeface="Arial"/>
              </a:endParaRPr>
            </a:p>
          </p:txBody>
        </p:sp>
        <p:cxnSp>
          <p:nvCxnSpPr>
            <p:cNvPr id="1215" name="Google Shape;1215;p22"/>
            <p:cNvCxnSpPr/>
            <p:nvPr/>
          </p:nvCxnSpPr>
          <p:spPr>
            <a:xfrm rot="10800000">
              <a:off x="2610" y="1589"/>
              <a:ext cx="0" cy="319"/>
            </a:xfrm>
            <a:prstGeom prst="straightConnector1">
              <a:avLst/>
            </a:prstGeom>
            <a:noFill/>
            <a:ln cap="flat" cmpd="sng" w="19050">
              <a:solidFill>
                <a:schemeClr val="dk1"/>
              </a:solidFill>
              <a:prstDash val="solid"/>
              <a:round/>
              <a:headEnd len="sm" w="sm" type="none"/>
              <a:tailEnd len="sm" w="sm" type="none"/>
            </a:ln>
          </p:spPr>
        </p:cxnSp>
        <p:sp>
          <p:nvSpPr>
            <p:cNvPr id="1216" name="Google Shape;1216;p22"/>
            <p:cNvSpPr txBox="1"/>
            <p:nvPr/>
          </p:nvSpPr>
          <p:spPr>
            <a:xfrm>
              <a:off x="2356" y="2235"/>
              <a:ext cx="1742" cy="213"/>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32 bit destination IP address</a:t>
              </a:r>
              <a:endParaRPr b="0" i="0" sz="1400" u="none" cap="none" strike="noStrike">
                <a:solidFill>
                  <a:srgbClr val="000000"/>
                </a:solidFill>
                <a:latin typeface="Arial"/>
                <a:ea typeface="Arial"/>
                <a:cs typeface="Arial"/>
                <a:sym typeface="Arial"/>
              </a:endParaRPr>
            </a:p>
          </p:txBody>
        </p:sp>
        <p:cxnSp>
          <p:nvCxnSpPr>
            <p:cNvPr id="1217" name="Google Shape;1217;p22"/>
            <p:cNvCxnSpPr/>
            <p:nvPr/>
          </p:nvCxnSpPr>
          <p:spPr>
            <a:xfrm>
              <a:off x="1984" y="2787"/>
              <a:ext cx="2489" cy="0"/>
            </a:xfrm>
            <a:prstGeom prst="straightConnector1">
              <a:avLst/>
            </a:prstGeom>
            <a:noFill/>
            <a:ln cap="flat" cmpd="sng" w="19050">
              <a:solidFill>
                <a:schemeClr val="dk1"/>
              </a:solidFill>
              <a:prstDash val="solid"/>
              <a:round/>
              <a:headEnd len="sm" w="sm" type="none"/>
              <a:tailEnd len="sm" w="sm" type="none"/>
            </a:ln>
          </p:spPr>
        </p:cxnSp>
        <p:sp>
          <p:nvSpPr>
            <p:cNvPr id="1218" name="Google Shape;1218;p22"/>
            <p:cNvSpPr txBox="1"/>
            <p:nvPr/>
          </p:nvSpPr>
          <p:spPr>
            <a:xfrm>
              <a:off x="2722" y="2529"/>
              <a:ext cx="965" cy="213"/>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options (if any)</a:t>
              </a:r>
              <a:endParaRPr b="0" i="0" sz="1400" u="none" cap="none" strike="noStrike">
                <a:solidFill>
                  <a:srgbClr val="000000"/>
                </a:solidFill>
                <a:latin typeface="Arial"/>
                <a:ea typeface="Arial"/>
                <a:cs typeface="Arial"/>
                <a:sym typeface="Arial"/>
              </a:endParaRPr>
            </a:p>
          </p:txBody>
        </p:sp>
      </p:grpSp>
      <p:sp>
        <p:nvSpPr>
          <p:cNvPr id="1219" name="Google Shape;1219;p22"/>
          <p:cNvSpPr txBox="1"/>
          <p:nvPr>
            <p:ph type="title"/>
          </p:nvPr>
        </p:nvSpPr>
        <p:spPr>
          <a:xfrm>
            <a:off x="520700" y="0"/>
            <a:ext cx="7772400" cy="78105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sz="4000"/>
              <a:t>IP datagram header format</a:t>
            </a:r>
            <a:endParaRPr/>
          </a:p>
        </p:txBody>
      </p:sp>
      <p:grpSp>
        <p:nvGrpSpPr>
          <p:cNvPr id="1220" name="Google Shape;1220;p22"/>
          <p:cNvGrpSpPr/>
          <p:nvPr/>
        </p:nvGrpSpPr>
        <p:grpSpPr>
          <a:xfrm>
            <a:off x="733425" y="1412875"/>
            <a:ext cx="2301875" cy="792162"/>
            <a:chOff x="610" y="541"/>
            <a:chExt cx="1450" cy="499"/>
          </a:xfrm>
        </p:grpSpPr>
        <p:sp>
          <p:nvSpPr>
            <p:cNvPr id="1221" name="Google Shape;1221;p22"/>
            <p:cNvSpPr txBox="1"/>
            <p:nvPr/>
          </p:nvSpPr>
          <p:spPr>
            <a:xfrm>
              <a:off x="610" y="541"/>
              <a:ext cx="1182" cy="368"/>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IP protocol version</a:t>
              </a:r>
              <a:endParaRPr b="0" i="0" sz="1400" u="none" cap="none" strike="noStrike">
                <a:solidFill>
                  <a:srgbClr val="000000"/>
                </a:solidFill>
                <a:latin typeface="Arial"/>
                <a:ea typeface="Arial"/>
                <a:cs typeface="Arial"/>
                <a:sym typeface="Arial"/>
              </a:endParaRPr>
            </a:p>
            <a:p>
              <a:pPr indent="0" lvl="0" marL="0" marR="0" rtl="0" algn="r">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number</a:t>
              </a:r>
              <a:endParaRPr b="0" i="0" sz="700" u="none" cap="none" strike="noStrike">
                <a:solidFill>
                  <a:schemeClr val="dk1"/>
                </a:solidFill>
                <a:latin typeface="Arial"/>
                <a:ea typeface="Arial"/>
                <a:cs typeface="Arial"/>
                <a:sym typeface="Arial"/>
              </a:endParaRPr>
            </a:p>
          </p:txBody>
        </p:sp>
        <p:cxnSp>
          <p:nvCxnSpPr>
            <p:cNvPr id="1222" name="Google Shape;1222;p22"/>
            <p:cNvCxnSpPr/>
            <p:nvPr/>
          </p:nvCxnSpPr>
          <p:spPr>
            <a:xfrm>
              <a:off x="1727" y="749"/>
              <a:ext cx="333" cy="291"/>
            </a:xfrm>
            <a:prstGeom prst="straightConnector1">
              <a:avLst/>
            </a:prstGeom>
            <a:noFill/>
            <a:ln cap="flat" cmpd="sng" w="19050">
              <a:solidFill>
                <a:srgbClr val="FF0000"/>
              </a:solidFill>
              <a:prstDash val="solid"/>
              <a:round/>
              <a:headEnd len="sm" w="sm" type="none"/>
              <a:tailEnd len="sm" w="sm" type="none"/>
            </a:ln>
          </p:spPr>
        </p:cxnSp>
      </p:grpSp>
      <p:grpSp>
        <p:nvGrpSpPr>
          <p:cNvPr id="1223" name="Google Shape;1223;p22"/>
          <p:cNvGrpSpPr/>
          <p:nvPr/>
        </p:nvGrpSpPr>
        <p:grpSpPr>
          <a:xfrm>
            <a:off x="1166813" y="1960562"/>
            <a:ext cx="2273300" cy="584200"/>
            <a:chOff x="883" y="886"/>
            <a:chExt cx="1432" cy="368"/>
          </a:xfrm>
        </p:grpSpPr>
        <p:sp>
          <p:nvSpPr>
            <p:cNvPr id="1224" name="Google Shape;1224;p22"/>
            <p:cNvSpPr txBox="1"/>
            <p:nvPr/>
          </p:nvSpPr>
          <p:spPr>
            <a:xfrm>
              <a:off x="883" y="886"/>
              <a:ext cx="906" cy="368"/>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header length</a:t>
              </a:r>
              <a:endParaRPr b="0" i="0" sz="1400" u="none" cap="none" strike="noStrike">
                <a:solidFill>
                  <a:srgbClr val="000000"/>
                </a:solidFill>
                <a:latin typeface="Arial"/>
                <a:ea typeface="Arial"/>
                <a:cs typeface="Arial"/>
                <a:sym typeface="Arial"/>
              </a:endParaRPr>
            </a:p>
            <a:p>
              <a:pPr indent="0" lvl="0" marL="0" marR="0" rtl="0" algn="r">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 (bytes)</a:t>
              </a:r>
              <a:endParaRPr b="0" i="0" sz="700" u="none" cap="none" strike="noStrike">
                <a:solidFill>
                  <a:schemeClr val="dk1"/>
                </a:solidFill>
                <a:latin typeface="Arial"/>
                <a:ea typeface="Arial"/>
                <a:cs typeface="Arial"/>
                <a:sym typeface="Arial"/>
              </a:endParaRPr>
            </a:p>
          </p:txBody>
        </p:sp>
        <p:cxnSp>
          <p:nvCxnSpPr>
            <p:cNvPr id="1225" name="Google Shape;1225;p22"/>
            <p:cNvCxnSpPr/>
            <p:nvPr/>
          </p:nvCxnSpPr>
          <p:spPr>
            <a:xfrm>
              <a:off x="1745" y="1100"/>
              <a:ext cx="570" cy="93"/>
            </a:xfrm>
            <a:prstGeom prst="straightConnector1">
              <a:avLst/>
            </a:prstGeom>
            <a:noFill/>
            <a:ln cap="flat" cmpd="sng" w="19050">
              <a:solidFill>
                <a:srgbClr val="FF0000"/>
              </a:solidFill>
              <a:prstDash val="solid"/>
              <a:round/>
              <a:headEnd len="sm" w="sm" type="none"/>
              <a:tailEnd len="sm" w="sm" type="none"/>
            </a:ln>
          </p:spPr>
        </p:cxnSp>
      </p:grpSp>
      <p:grpSp>
        <p:nvGrpSpPr>
          <p:cNvPr id="1226" name="Google Shape;1226;p22"/>
          <p:cNvGrpSpPr/>
          <p:nvPr/>
        </p:nvGrpSpPr>
        <p:grpSpPr>
          <a:xfrm>
            <a:off x="700087" y="3286127"/>
            <a:ext cx="3416301" cy="1535113"/>
            <a:chOff x="589" y="1721"/>
            <a:chExt cx="2152" cy="967"/>
          </a:xfrm>
        </p:grpSpPr>
        <p:sp>
          <p:nvSpPr>
            <p:cNvPr id="1227" name="Google Shape;1227;p22"/>
            <p:cNvSpPr txBox="1"/>
            <p:nvPr/>
          </p:nvSpPr>
          <p:spPr>
            <a:xfrm>
              <a:off x="589" y="2320"/>
              <a:ext cx="1273" cy="368"/>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upper layer protocol</a:t>
              </a:r>
              <a:endParaRPr b="0" i="0" sz="1400" u="none" cap="none" strike="noStrike">
                <a:solidFill>
                  <a:srgbClr val="000000"/>
                </a:solidFill>
                <a:latin typeface="Arial"/>
                <a:ea typeface="Arial"/>
                <a:cs typeface="Arial"/>
                <a:sym typeface="Arial"/>
              </a:endParaRPr>
            </a:p>
            <a:p>
              <a:pPr indent="0" lvl="0" marL="0" marR="0" rtl="0" algn="r">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to deliver payload to</a:t>
              </a:r>
              <a:endParaRPr b="0" i="0" sz="1400" u="none" cap="none" strike="noStrike">
                <a:solidFill>
                  <a:srgbClr val="000000"/>
                </a:solidFill>
                <a:latin typeface="Arial"/>
                <a:ea typeface="Arial"/>
                <a:cs typeface="Arial"/>
                <a:sym typeface="Arial"/>
              </a:endParaRPr>
            </a:p>
          </p:txBody>
        </p:sp>
        <p:cxnSp>
          <p:nvCxnSpPr>
            <p:cNvPr id="1228" name="Google Shape;1228;p22"/>
            <p:cNvCxnSpPr/>
            <p:nvPr/>
          </p:nvCxnSpPr>
          <p:spPr>
            <a:xfrm flipH="1" rot="10800000">
              <a:off x="1817" y="1721"/>
              <a:ext cx="924" cy="708"/>
            </a:xfrm>
            <a:prstGeom prst="straightConnector1">
              <a:avLst/>
            </a:prstGeom>
            <a:noFill/>
            <a:ln cap="flat" cmpd="sng" w="19050">
              <a:solidFill>
                <a:srgbClr val="FF0000"/>
              </a:solidFill>
              <a:prstDash val="solid"/>
              <a:round/>
              <a:headEnd len="sm" w="sm" type="none"/>
              <a:tailEnd len="sm" w="sm" type="none"/>
            </a:ln>
          </p:spPr>
        </p:cxnSp>
      </p:grpSp>
      <p:grpSp>
        <p:nvGrpSpPr>
          <p:cNvPr id="1229" name="Google Shape;1229;p22"/>
          <p:cNvGrpSpPr/>
          <p:nvPr/>
        </p:nvGrpSpPr>
        <p:grpSpPr>
          <a:xfrm>
            <a:off x="6611939" y="1608137"/>
            <a:ext cx="2028825" cy="735013"/>
            <a:chOff x="4313" y="664"/>
            <a:chExt cx="1278" cy="463"/>
          </a:xfrm>
        </p:grpSpPr>
        <p:sp>
          <p:nvSpPr>
            <p:cNvPr id="1230" name="Google Shape;1230;p22"/>
            <p:cNvSpPr txBox="1"/>
            <p:nvPr/>
          </p:nvSpPr>
          <p:spPr>
            <a:xfrm>
              <a:off x="4648" y="664"/>
              <a:ext cx="943" cy="36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total datagram</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length (bytes)</a:t>
              </a:r>
              <a:endParaRPr b="0" i="0" sz="1400" u="none" cap="none" strike="noStrike">
                <a:solidFill>
                  <a:srgbClr val="000000"/>
                </a:solidFill>
                <a:latin typeface="Arial"/>
                <a:ea typeface="Arial"/>
                <a:cs typeface="Arial"/>
                <a:sym typeface="Arial"/>
              </a:endParaRPr>
            </a:p>
          </p:txBody>
        </p:sp>
        <p:cxnSp>
          <p:nvCxnSpPr>
            <p:cNvPr id="1231" name="Google Shape;1231;p22"/>
            <p:cNvCxnSpPr/>
            <p:nvPr/>
          </p:nvCxnSpPr>
          <p:spPr>
            <a:xfrm flipH="1">
              <a:off x="4313" y="869"/>
              <a:ext cx="402" cy="258"/>
            </a:xfrm>
            <a:prstGeom prst="straightConnector1">
              <a:avLst/>
            </a:prstGeom>
            <a:noFill/>
            <a:ln cap="flat" cmpd="sng" w="19050">
              <a:solidFill>
                <a:srgbClr val="FF0000"/>
              </a:solidFill>
              <a:prstDash val="solid"/>
              <a:round/>
              <a:headEnd len="sm" w="sm" type="none"/>
              <a:tailEnd len="sm" w="sm" type="none"/>
            </a:ln>
          </p:spPr>
        </p:cxnSp>
      </p:grpSp>
      <p:grpSp>
        <p:nvGrpSpPr>
          <p:cNvPr id="1232" name="Google Shape;1232;p22"/>
          <p:cNvGrpSpPr/>
          <p:nvPr/>
        </p:nvGrpSpPr>
        <p:grpSpPr>
          <a:xfrm>
            <a:off x="1468438" y="2314577"/>
            <a:ext cx="2619375" cy="474663"/>
            <a:chOff x="1073" y="1109"/>
            <a:chExt cx="1650" cy="299"/>
          </a:xfrm>
        </p:grpSpPr>
        <p:sp>
          <p:nvSpPr>
            <p:cNvPr id="1233" name="Google Shape;1233;p22"/>
            <p:cNvSpPr txBox="1"/>
            <p:nvPr/>
          </p:nvSpPr>
          <p:spPr>
            <a:xfrm>
              <a:off x="1073" y="1234"/>
              <a:ext cx="746" cy="174"/>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Arial"/>
                  <a:ea typeface="Arial"/>
                  <a:cs typeface="Arial"/>
                  <a:sym typeface="Arial"/>
                </a:rPr>
                <a:t>“type” of data </a:t>
              </a:r>
              <a:endParaRPr b="0" i="0" sz="700" u="none" cap="none" strike="noStrike">
                <a:solidFill>
                  <a:schemeClr val="dk1"/>
                </a:solidFill>
                <a:latin typeface="Arial"/>
                <a:ea typeface="Arial"/>
                <a:cs typeface="Arial"/>
                <a:sym typeface="Arial"/>
              </a:endParaRPr>
            </a:p>
          </p:txBody>
        </p:sp>
        <p:cxnSp>
          <p:nvCxnSpPr>
            <p:cNvPr id="1234" name="Google Shape;1234;p22"/>
            <p:cNvCxnSpPr/>
            <p:nvPr/>
          </p:nvCxnSpPr>
          <p:spPr>
            <a:xfrm flipH="1" rot="10800000">
              <a:off x="1757" y="1109"/>
              <a:ext cx="966" cy="261"/>
            </a:xfrm>
            <a:prstGeom prst="straightConnector1">
              <a:avLst/>
            </a:prstGeom>
            <a:noFill/>
            <a:ln cap="flat" cmpd="sng" w="19050">
              <a:solidFill>
                <a:srgbClr val="FF0000"/>
              </a:solidFill>
              <a:prstDash val="solid"/>
              <a:round/>
              <a:headEnd len="sm" w="sm" type="none"/>
              <a:tailEnd len="sm" w="sm" type="none"/>
            </a:ln>
          </p:spPr>
        </p:cxnSp>
      </p:grpSp>
      <p:grpSp>
        <p:nvGrpSpPr>
          <p:cNvPr id="1235" name="Google Shape;1235;p22"/>
          <p:cNvGrpSpPr/>
          <p:nvPr/>
        </p:nvGrpSpPr>
        <p:grpSpPr>
          <a:xfrm>
            <a:off x="4716464" y="2341562"/>
            <a:ext cx="3954463" cy="830263"/>
            <a:chOff x="3119" y="1126"/>
            <a:chExt cx="2491" cy="523"/>
          </a:xfrm>
        </p:grpSpPr>
        <p:sp>
          <p:nvSpPr>
            <p:cNvPr id="1236" name="Google Shape;1236;p22"/>
            <p:cNvSpPr txBox="1"/>
            <p:nvPr/>
          </p:nvSpPr>
          <p:spPr>
            <a:xfrm>
              <a:off x="4667" y="1126"/>
              <a:ext cx="943" cy="52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for</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fragmentation/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reassembly</a:t>
              </a:r>
              <a:endParaRPr b="0" i="0" sz="1400" u="none" cap="none" strike="noStrike">
                <a:solidFill>
                  <a:srgbClr val="000000"/>
                </a:solidFill>
                <a:latin typeface="Arial"/>
                <a:ea typeface="Arial"/>
                <a:cs typeface="Arial"/>
                <a:sym typeface="Arial"/>
              </a:endParaRPr>
            </a:p>
          </p:txBody>
        </p:sp>
        <p:cxnSp>
          <p:nvCxnSpPr>
            <p:cNvPr id="1237" name="Google Shape;1237;p22"/>
            <p:cNvCxnSpPr/>
            <p:nvPr/>
          </p:nvCxnSpPr>
          <p:spPr>
            <a:xfrm flipH="1">
              <a:off x="3443" y="1415"/>
              <a:ext cx="1284" cy="120"/>
            </a:xfrm>
            <a:prstGeom prst="straightConnector1">
              <a:avLst/>
            </a:prstGeom>
            <a:noFill/>
            <a:ln cap="flat" cmpd="sng" w="19050">
              <a:solidFill>
                <a:srgbClr val="FF0000"/>
              </a:solidFill>
              <a:prstDash val="solid"/>
              <a:round/>
              <a:headEnd len="sm" w="sm" type="none"/>
              <a:tailEnd len="sm" w="sm" type="none"/>
            </a:ln>
          </p:spPr>
        </p:cxnSp>
        <p:cxnSp>
          <p:nvCxnSpPr>
            <p:cNvPr id="1238" name="Google Shape;1238;p22"/>
            <p:cNvCxnSpPr/>
            <p:nvPr/>
          </p:nvCxnSpPr>
          <p:spPr>
            <a:xfrm rot="10800000">
              <a:off x="4301" y="1349"/>
              <a:ext cx="414" cy="72"/>
            </a:xfrm>
            <a:prstGeom prst="straightConnector1">
              <a:avLst/>
            </a:prstGeom>
            <a:noFill/>
            <a:ln cap="flat" cmpd="sng" w="19050">
              <a:solidFill>
                <a:srgbClr val="FF0000"/>
              </a:solidFill>
              <a:prstDash val="solid"/>
              <a:round/>
              <a:headEnd len="sm" w="sm" type="none"/>
              <a:tailEnd len="sm" w="sm" type="none"/>
            </a:ln>
          </p:spPr>
        </p:cxnSp>
        <p:cxnSp>
          <p:nvCxnSpPr>
            <p:cNvPr id="1239" name="Google Shape;1239;p22"/>
            <p:cNvCxnSpPr/>
            <p:nvPr/>
          </p:nvCxnSpPr>
          <p:spPr>
            <a:xfrm flipH="1">
              <a:off x="3119" y="1421"/>
              <a:ext cx="1584" cy="36"/>
            </a:xfrm>
            <a:prstGeom prst="straightConnector1">
              <a:avLst/>
            </a:prstGeom>
            <a:noFill/>
            <a:ln cap="flat" cmpd="sng" w="19050">
              <a:solidFill>
                <a:srgbClr val="FF0000"/>
              </a:solidFill>
              <a:prstDash val="solid"/>
              <a:round/>
              <a:headEnd len="sm" w="sm" type="none"/>
              <a:tailEnd len="sm" w="sm" type="none"/>
            </a:ln>
          </p:spPr>
        </p:cxnSp>
      </p:grpSp>
      <p:grpSp>
        <p:nvGrpSpPr>
          <p:cNvPr id="1240" name="Google Shape;1240;p22"/>
          <p:cNvGrpSpPr/>
          <p:nvPr/>
        </p:nvGrpSpPr>
        <p:grpSpPr>
          <a:xfrm>
            <a:off x="957262" y="2960688"/>
            <a:ext cx="2225676" cy="1077913"/>
            <a:chOff x="751" y="1516"/>
            <a:chExt cx="1402" cy="679"/>
          </a:xfrm>
        </p:grpSpPr>
        <p:sp>
          <p:nvSpPr>
            <p:cNvPr id="1241" name="Google Shape;1241;p22"/>
            <p:cNvSpPr txBox="1"/>
            <p:nvPr/>
          </p:nvSpPr>
          <p:spPr>
            <a:xfrm>
              <a:off x="751" y="1516"/>
              <a:ext cx="1095" cy="679"/>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max number</a:t>
              </a:r>
              <a:endParaRPr b="0" i="0" sz="1400" u="none" cap="none" strike="noStrike">
                <a:solidFill>
                  <a:srgbClr val="000000"/>
                </a:solidFill>
                <a:latin typeface="Arial"/>
                <a:ea typeface="Arial"/>
                <a:cs typeface="Arial"/>
                <a:sym typeface="Arial"/>
              </a:endParaRPr>
            </a:p>
            <a:p>
              <a:pPr indent="0" lvl="0" marL="0" marR="0" rtl="0" algn="r">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remaining hops</a:t>
              </a:r>
              <a:endParaRPr b="0" i="0" sz="1400" u="none" cap="none" strike="noStrike">
                <a:solidFill>
                  <a:srgbClr val="000000"/>
                </a:solidFill>
                <a:latin typeface="Arial"/>
                <a:ea typeface="Arial"/>
                <a:cs typeface="Arial"/>
                <a:sym typeface="Arial"/>
              </a:endParaRPr>
            </a:p>
            <a:p>
              <a:pPr indent="0" lvl="0" marL="0" marR="0" rtl="0" algn="r">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(decremented at </a:t>
              </a:r>
              <a:endParaRPr b="0" i="0" sz="1400" u="none" cap="none" strike="noStrike">
                <a:solidFill>
                  <a:srgbClr val="000000"/>
                </a:solidFill>
                <a:latin typeface="Arial"/>
                <a:ea typeface="Arial"/>
                <a:cs typeface="Arial"/>
                <a:sym typeface="Arial"/>
              </a:endParaRPr>
            </a:p>
            <a:p>
              <a:pPr indent="0" lvl="0" marL="0" marR="0" rtl="0" algn="r">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each router)</a:t>
              </a:r>
              <a:endParaRPr b="0" i="0" sz="1400" u="none" cap="none" strike="noStrike">
                <a:solidFill>
                  <a:srgbClr val="000000"/>
                </a:solidFill>
                <a:latin typeface="Arial"/>
                <a:ea typeface="Arial"/>
                <a:cs typeface="Arial"/>
                <a:sym typeface="Arial"/>
              </a:endParaRPr>
            </a:p>
          </p:txBody>
        </p:sp>
        <p:cxnSp>
          <p:nvCxnSpPr>
            <p:cNvPr id="1242" name="Google Shape;1242;p22"/>
            <p:cNvCxnSpPr/>
            <p:nvPr/>
          </p:nvCxnSpPr>
          <p:spPr>
            <a:xfrm>
              <a:off x="1805" y="1700"/>
              <a:ext cx="348" cy="57"/>
            </a:xfrm>
            <a:prstGeom prst="straightConnector1">
              <a:avLst/>
            </a:prstGeom>
            <a:noFill/>
            <a:ln cap="flat" cmpd="sng" w="19050">
              <a:solidFill>
                <a:srgbClr val="FF0000"/>
              </a:solidFill>
              <a:prstDash val="solid"/>
              <a:round/>
              <a:headEnd len="sm" w="sm" type="none"/>
              <a:tailEnd len="sm" w="sm" type="none"/>
            </a:ln>
          </p:spPr>
        </p:cxnSp>
      </p:grpSp>
      <p:grpSp>
        <p:nvGrpSpPr>
          <p:cNvPr id="1243" name="Google Shape;1243;p22"/>
          <p:cNvGrpSpPr/>
          <p:nvPr/>
        </p:nvGrpSpPr>
        <p:grpSpPr>
          <a:xfrm>
            <a:off x="6297613" y="4541836"/>
            <a:ext cx="2352675" cy="1323975"/>
            <a:chOff x="4115" y="2512"/>
            <a:chExt cx="1482" cy="834"/>
          </a:xfrm>
        </p:grpSpPr>
        <p:sp>
          <p:nvSpPr>
            <p:cNvPr id="1244" name="Google Shape;1244;p22"/>
            <p:cNvSpPr txBox="1"/>
            <p:nvPr/>
          </p:nvSpPr>
          <p:spPr>
            <a:xfrm>
              <a:off x="4595" y="2512"/>
              <a:ext cx="1002" cy="83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e.g. timestamp,</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record route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taken, specify</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list of routers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to visit.</a:t>
              </a:r>
              <a:endParaRPr b="0" i="0" sz="1400" u="none" cap="none" strike="noStrike">
                <a:solidFill>
                  <a:srgbClr val="000000"/>
                </a:solidFill>
                <a:latin typeface="Arial"/>
                <a:ea typeface="Arial"/>
                <a:cs typeface="Arial"/>
                <a:sym typeface="Arial"/>
              </a:endParaRPr>
            </a:p>
          </p:txBody>
        </p:sp>
        <p:cxnSp>
          <p:nvCxnSpPr>
            <p:cNvPr id="1245" name="Google Shape;1245;p22"/>
            <p:cNvCxnSpPr/>
            <p:nvPr/>
          </p:nvCxnSpPr>
          <p:spPr>
            <a:xfrm flipH="1">
              <a:off x="4115" y="2651"/>
              <a:ext cx="516" cy="6"/>
            </a:xfrm>
            <a:prstGeom prst="straightConnector1">
              <a:avLst/>
            </a:prstGeom>
            <a:noFill/>
            <a:ln cap="flat" cmpd="sng" w="19050">
              <a:solidFill>
                <a:srgbClr val="FF0000"/>
              </a:solidFill>
              <a:prstDash val="solid"/>
              <a:round/>
              <a:headEnd len="sm" w="sm" type="none"/>
              <a:tailEnd len="sm" w="sm" type="none"/>
            </a:ln>
          </p:spPr>
        </p:cxnSp>
      </p:grpSp>
      <p:pic>
        <p:nvPicPr>
          <p:cNvPr descr="underline_base" id="1246" name="Google Shape;1246;p22"/>
          <p:cNvPicPr preferRelativeResize="0"/>
          <p:nvPr/>
        </p:nvPicPr>
        <p:blipFill rotWithShape="1">
          <a:blip r:embed="rId3">
            <a:alphaModFix/>
          </a:blip>
          <a:srcRect b="0" l="0" r="0" t="0"/>
          <a:stretch/>
        </p:blipFill>
        <p:spPr>
          <a:xfrm>
            <a:off x="512763" y="674687"/>
            <a:ext cx="5942012" cy="173037"/>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20"/>
                                        </p:tgtEl>
                                        <p:attrNameLst>
                                          <p:attrName>style.visibility</p:attrName>
                                        </p:attrNameLst>
                                      </p:cBhvr>
                                      <p:to>
                                        <p:strVal val="visible"/>
                                      </p:to>
                                    </p:set>
                                    <p:animEffect filter="fade" transition="in">
                                      <p:cBhvr>
                                        <p:cTn dur="500"/>
                                        <p:tgtEl>
                                          <p:spTgt spid="122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23"/>
                                        </p:tgtEl>
                                        <p:attrNameLst>
                                          <p:attrName>style.visibility</p:attrName>
                                        </p:attrNameLst>
                                      </p:cBhvr>
                                      <p:to>
                                        <p:strVal val="visible"/>
                                      </p:to>
                                    </p:set>
                                    <p:animEffect filter="fade" transition="in">
                                      <p:cBhvr>
                                        <p:cTn dur="500"/>
                                        <p:tgtEl>
                                          <p:spTgt spid="122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32"/>
                                        </p:tgtEl>
                                        <p:attrNameLst>
                                          <p:attrName>style.visibility</p:attrName>
                                        </p:attrNameLst>
                                      </p:cBhvr>
                                      <p:to>
                                        <p:strVal val="visible"/>
                                      </p:to>
                                    </p:set>
                                    <p:animEffect filter="fade" transition="in">
                                      <p:cBhvr>
                                        <p:cTn dur="500"/>
                                        <p:tgtEl>
                                          <p:spTgt spid="123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40"/>
                                        </p:tgtEl>
                                        <p:attrNameLst>
                                          <p:attrName>style.visibility</p:attrName>
                                        </p:attrNameLst>
                                      </p:cBhvr>
                                      <p:to>
                                        <p:strVal val="visible"/>
                                      </p:to>
                                    </p:set>
                                    <p:animEffect filter="fade" transition="in">
                                      <p:cBhvr>
                                        <p:cTn dur="500"/>
                                        <p:tgtEl>
                                          <p:spTgt spid="124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26"/>
                                        </p:tgtEl>
                                        <p:attrNameLst>
                                          <p:attrName>style.visibility</p:attrName>
                                        </p:attrNameLst>
                                      </p:cBhvr>
                                      <p:to>
                                        <p:strVal val="visible"/>
                                      </p:to>
                                    </p:set>
                                    <p:animEffect filter="fade" transition="in">
                                      <p:cBhvr>
                                        <p:cTn dur="500"/>
                                        <p:tgtEl>
                                          <p:spTgt spid="122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29"/>
                                        </p:tgtEl>
                                        <p:attrNameLst>
                                          <p:attrName>style.visibility</p:attrName>
                                        </p:attrNameLst>
                                      </p:cBhvr>
                                      <p:to>
                                        <p:strVal val="visible"/>
                                      </p:to>
                                    </p:set>
                                    <p:animEffect filter="fade" transition="in">
                                      <p:cBhvr>
                                        <p:cTn dur="500"/>
                                        <p:tgtEl>
                                          <p:spTgt spid="122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35"/>
                                        </p:tgtEl>
                                        <p:attrNameLst>
                                          <p:attrName>style.visibility</p:attrName>
                                        </p:attrNameLst>
                                      </p:cBhvr>
                                      <p:to>
                                        <p:strVal val="visible"/>
                                      </p:to>
                                    </p:set>
                                    <p:animEffect filter="fade" transition="in">
                                      <p:cBhvr>
                                        <p:cTn dur="500"/>
                                        <p:tgtEl>
                                          <p:spTgt spid="123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43"/>
                                        </p:tgtEl>
                                        <p:attrNameLst>
                                          <p:attrName>style.visibility</p:attrName>
                                        </p:attrNameLst>
                                      </p:cBhvr>
                                      <p:to>
                                        <p:strVal val="visible"/>
                                      </p:to>
                                    </p:set>
                                    <p:animEffect filter="fade" transition="in">
                                      <p:cBhvr>
                                        <p:cTn dur="500"/>
                                        <p:tgtEl>
                                          <p:spTgt spid="124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0" name="Shape 1250"/>
        <p:cNvGrpSpPr/>
        <p:nvPr/>
      </p:nvGrpSpPr>
      <p:grpSpPr>
        <a:xfrm>
          <a:off x="0" y="0"/>
          <a:ext cx="0" cy="0"/>
          <a:chOff x="0" y="0"/>
          <a:chExt cx="0" cy="0"/>
        </a:xfrm>
      </p:grpSpPr>
      <p:grpSp>
        <p:nvGrpSpPr>
          <p:cNvPr id="1251" name="Google Shape;1251;p23"/>
          <p:cNvGrpSpPr/>
          <p:nvPr/>
        </p:nvGrpSpPr>
        <p:grpSpPr>
          <a:xfrm>
            <a:off x="4724400" y="1550988"/>
            <a:ext cx="4127500" cy="5326062"/>
            <a:chOff x="1929" y="607"/>
            <a:chExt cx="2600" cy="3355"/>
          </a:xfrm>
        </p:grpSpPr>
        <p:sp>
          <p:nvSpPr>
            <p:cNvPr id="1252" name="Google Shape;1252;p23"/>
            <p:cNvSpPr/>
            <p:nvPr/>
          </p:nvSpPr>
          <p:spPr>
            <a:xfrm>
              <a:off x="2040" y="868"/>
              <a:ext cx="2489" cy="3039"/>
            </a:xfrm>
            <a:prstGeom prst="rect">
              <a:avLst/>
            </a:prstGeom>
            <a:solidFill>
              <a:srgbClr val="00009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Arial"/>
                <a:ea typeface="Arial"/>
                <a:cs typeface="Arial"/>
                <a:sym typeface="Arial"/>
              </a:endParaRPr>
            </a:p>
          </p:txBody>
        </p:sp>
        <p:sp>
          <p:nvSpPr>
            <p:cNvPr id="1253" name="Google Shape;1253;p23"/>
            <p:cNvSpPr/>
            <p:nvPr/>
          </p:nvSpPr>
          <p:spPr>
            <a:xfrm>
              <a:off x="1980" y="935"/>
              <a:ext cx="2489" cy="3027"/>
            </a:xfrm>
            <a:prstGeom prst="rect">
              <a:avLst/>
            </a:prstGeom>
            <a:solidFill>
              <a:schemeClr val="lt1"/>
            </a:solidFill>
            <a:ln cap="flat" cmpd="sng" w="190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Arial"/>
                <a:ea typeface="Arial"/>
                <a:cs typeface="Arial"/>
                <a:sym typeface="Arial"/>
              </a:endParaRPr>
            </a:p>
          </p:txBody>
        </p:sp>
        <p:sp>
          <p:nvSpPr>
            <p:cNvPr id="1254" name="Google Shape;1254;p23"/>
            <p:cNvSpPr txBox="1"/>
            <p:nvPr/>
          </p:nvSpPr>
          <p:spPr>
            <a:xfrm>
              <a:off x="1964" y="973"/>
              <a:ext cx="296" cy="213"/>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ver</a:t>
              </a:r>
              <a:endParaRPr b="0" i="0" sz="1400" u="none" cap="none" strike="noStrike">
                <a:solidFill>
                  <a:srgbClr val="000000"/>
                </a:solidFill>
                <a:latin typeface="Arial"/>
                <a:ea typeface="Arial"/>
                <a:cs typeface="Arial"/>
                <a:sym typeface="Arial"/>
              </a:endParaRPr>
            </a:p>
          </p:txBody>
        </p:sp>
        <p:sp>
          <p:nvSpPr>
            <p:cNvPr id="1255" name="Google Shape;1255;p23"/>
            <p:cNvSpPr txBox="1"/>
            <p:nvPr/>
          </p:nvSpPr>
          <p:spPr>
            <a:xfrm>
              <a:off x="3549" y="1012"/>
              <a:ext cx="468" cy="213"/>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length</a:t>
              </a:r>
              <a:endParaRPr b="0" i="0" sz="1400" u="none" cap="none" strike="noStrike">
                <a:solidFill>
                  <a:srgbClr val="000000"/>
                </a:solidFill>
                <a:latin typeface="Arial"/>
                <a:ea typeface="Arial"/>
                <a:cs typeface="Arial"/>
                <a:sym typeface="Arial"/>
              </a:endParaRPr>
            </a:p>
          </p:txBody>
        </p:sp>
        <p:cxnSp>
          <p:nvCxnSpPr>
            <p:cNvPr id="1256" name="Google Shape;1256;p23"/>
            <p:cNvCxnSpPr/>
            <p:nvPr/>
          </p:nvCxnSpPr>
          <p:spPr>
            <a:xfrm>
              <a:off x="1988" y="1261"/>
              <a:ext cx="2486" cy="3"/>
            </a:xfrm>
            <a:prstGeom prst="straightConnector1">
              <a:avLst/>
            </a:prstGeom>
            <a:noFill/>
            <a:ln cap="flat" cmpd="sng" w="19050">
              <a:solidFill>
                <a:schemeClr val="dk1"/>
              </a:solidFill>
              <a:prstDash val="solid"/>
              <a:round/>
              <a:headEnd len="sm" w="sm" type="none"/>
              <a:tailEnd len="sm" w="sm" type="none"/>
            </a:ln>
          </p:spPr>
        </p:cxnSp>
        <p:cxnSp>
          <p:nvCxnSpPr>
            <p:cNvPr id="1257" name="Google Shape;1257;p23"/>
            <p:cNvCxnSpPr/>
            <p:nvPr/>
          </p:nvCxnSpPr>
          <p:spPr>
            <a:xfrm rot="10800000">
              <a:off x="3210" y="941"/>
              <a:ext cx="0" cy="319"/>
            </a:xfrm>
            <a:prstGeom prst="straightConnector1">
              <a:avLst/>
            </a:prstGeom>
            <a:noFill/>
            <a:ln cap="flat" cmpd="sng" w="19050">
              <a:solidFill>
                <a:schemeClr val="dk1"/>
              </a:solidFill>
              <a:prstDash val="solid"/>
              <a:round/>
              <a:headEnd len="sm" w="sm" type="none"/>
              <a:tailEnd len="sm" w="sm" type="none"/>
            </a:ln>
          </p:spPr>
        </p:cxnSp>
        <p:sp>
          <p:nvSpPr>
            <p:cNvPr id="1258" name="Google Shape;1258;p23"/>
            <p:cNvSpPr txBox="1"/>
            <p:nvPr/>
          </p:nvSpPr>
          <p:spPr>
            <a:xfrm>
              <a:off x="2943" y="607"/>
              <a:ext cx="497" cy="213"/>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32 bits</a:t>
              </a:r>
              <a:endParaRPr b="0" i="0" sz="1400" u="none" cap="none" strike="noStrike">
                <a:solidFill>
                  <a:srgbClr val="000000"/>
                </a:solidFill>
                <a:latin typeface="Arial"/>
                <a:ea typeface="Arial"/>
                <a:cs typeface="Arial"/>
                <a:sym typeface="Arial"/>
              </a:endParaRPr>
            </a:p>
          </p:txBody>
        </p:sp>
        <p:cxnSp>
          <p:nvCxnSpPr>
            <p:cNvPr id="1259" name="Google Shape;1259;p23"/>
            <p:cNvCxnSpPr/>
            <p:nvPr/>
          </p:nvCxnSpPr>
          <p:spPr>
            <a:xfrm>
              <a:off x="3552" y="762"/>
              <a:ext cx="899" cy="3"/>
            </a:xfrm>
            <a:prstGeom prst="straightConnector1">
              <a:avLst/>
            </a:prstGeom>
            <a:noFill/>
            <a:ln cap="flat" cmpd="sng" w="19050">
              <a:solidFill>
                <a:schemeClr val="dk1"/>
              </a:solidFill>
              <a:prstDash val="solid"/>
              <a:round/>
              <a:headEnd len="sm" w="sm" type="none"/>
              <a:tailEnd len="med" w="med" type="triangle"/>
            </a:ln>
          </p:spPr>
        </p:cxnSp>
        <p:cxnSp>
          <p:nvCxnSpPr>
            <p:cNvPr id="1260" name="Google Shape;1260;p23"/>
            <p:cNvCxnSpPr/>
            <p:nvPr/>
          </p:nvCxnSpPr>
          <p:spPr>
            <a:xfrm rot="10800000">
              <a:off x="1972" y="769"/>
              <a:ext cx="845" cy="0"/>
            </a:xfrm>
            <a:prstGeom prst="straightConnector1">
              <a:avLst/>
            </a:prstGeom>
            <a:noFill/>
            <a:ln cap="flat" cmpd="sng" w="19050">
              <a:solidFill>
                <a:schemeClr val="dk1"/>
              </a:solidFill>
              <a:prstDash val="solid"/>
              <a:round/>
              <a:headEnd len="sm" w="sm" type="none"/>
              <a:tailEnd len="med" w="med" type="triangle"/>
            </a:ln>
          </p:spPr>
        </p:cxnSp>
        <p:sp>
          <p:nvSpPr>
            <p:cNvPr id="1261" name="Google Shape;1261;p23"/>
            <p:cNvSpPr txBox="1"/>
            <p:nvPr/>
          </p:nvSpPr>
          <p:spPr>
            <a:xfrm>
              <a:off x="2790" y="2792"/>
              <a:ext cx="984" cy="60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Arial"/>
                  <a:ea typeface="Arial"/>
                  <a:cs typeface="Arial"/>
                  <a:sym typeface="Arial"/>
                </a:rPr>
                <a:t>data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Arial"/>
                  <a:ea typeface="Arial"/>
                  <a:cs typeface="Arial"/>
                  <a:sym typeface="Arial"/>
                </a:rPr>
                <a:t>(variable length,</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Arial"/>
                  <a:ea typeface="Arial"/>
                  <a:cs typeface="Arial"/>
                  <a:sym typeface="Arial"/>
                </a:rPr>
                <a:t>typically a TCP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Arial"/>
                  <a:ea typeface="Arial"/>
                  <a:cs typeface="Arial"/>
                  <a:sym typeface="Arial"/>
                </a:rPr>
                <a:t>or UDP segment)</a:t>
              </a:r>
              <a:endParaRPr b="0" i="0" sz="1600" u="none" cap="none" strike="noStrike">
                <a:solidFill>
                  <a:schemeClr val="dk1"/>
                </a:solidFill>
                <a:latin typeface="Arial"/>
                <a:ea typeface="Arial"/>
                <a:cs typeface="Arial"/>
                <a:sym typeface="Arial"/>
              </a:endParaRPr>
            </a:p>
          </p:txBody>
        </p:sp>
        <p:sp>
          <p:nvSpPr>
            <p:cNvPr id="1262" name="Google Shape;1262;p23"/>
            <p:cNvSpPr txBox="1"/>
            <p:nvPr/>
          </p:nvSpPr>
          <p:spPr>
            <a:xfrm>
              <a:off x="1929" y="1320"/>
              <a:ext cx="1356" cy="213"/>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16-bit identifier</a:t>
              </a:r>
              <a:endParaRPr b="0" i="0" sz="1400" u="none" cap="none" strike="noStrike">
                <a:solidFill>
                  <a:schemeClr val="dk1"/>
                </a:solidFill>
                <a:latin typeface="Arial"/>
                <a:ea typeface="Arial"/>
                <a:cs typeface="Arial"/>
                <a:sym typeface="Arial"/>
              </a:endParaRPr>
            </a:p>
          </p:txBody>
        </p:sp>
        <p:cxnSp>
          <p:nvCxnSpPr>
            <p:cNvPr id="1263" name="Google Shape;1263;p23"/>
            <p:cNvCxnSpPr/>
            <p:nvPr/>
          </p:nvCxnSpPr>
          <p:spPr>
            <a:xfrm>
              <a:off x="1984" y="2205"/>
              <a:ext cx="2489" cy="0"/>
            </a:xfrm>
            <a:prstGeom prst="straightConnector1">
              <a:avLst/>
            </a:prstGeom>
            <a:noFill/>
            <a:ln cap="flat" cmpd="sng" w="19050">
              <a:solidFill>
                <a:schemeClr val="dk1"/>
              </a:solidFill>
              <a:prstDash val="solid"/>
              <a:round/>
              <a:headEnd len="sm" w="sm" type="none"/>
              <a:tailEnd len="sm" w="sm" type="none"/>
            </a:ln>
          </p:spPr>
        </p:cxnSp>
        <p:cxnSp>
          <p:nvCxnSpPr>
            <p:cNvPr id="1264" name="Google Shape;1264;p23"/>
            <p:cNvCxnSpPr/>
            <p:nvPr/>
          </p:nvCxnSpPr>
          <p:spPr>
            <a:xfrm>
              <a:off x="1984" y="2505"/>
              <a:ext cx="2489" cy="0"/>
            </a:xfrm>
            <a:prstGeom prst="straightConnector1">
              <a:avLst/>
            </a:prstGeom>
            <a:noFill/>
            <a:ln cap="flat" cmpd="sng" w="19050">
              <a:solidFill>
                <a:schemeClr val="dk1"/>
              </a:solidFill>
              <a:prstDash val="solid"/>
              <a:round/>
              <a:headEnd len="sm" w="sm" type="none"/>
              <a:tailEnd len="sm" w="sm" type="none"/>
            </a:ln>
          </p:spPr>
        </p:cxnSp>
        <p:sp>
          <p:nvSpPr>
            <p:cNvPr id="1265" name="Google Shape;1265;p23"/>
            <p:cNvSpPr txBox="1"/>
            <p:nvPr/>
          </p:nvSpPr>
          <p:spPr>
            <a:xfrm>
              <a:off x="3498" y="1549"/>
              <a:ext cx="734" cy="368"/>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header</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 checksum</a:t>
              </a:r>
              <a:endParaRPr b="0" i="0" sz="1400" u="none" cap="none" strike="noStrike">
                <a:solidFill>
                  <a:srgbClr val="000000"/>
                </a:solidFill>
                <a:latin typeface="Arial"/>
                <a:ea typeface="Arial"/>
                <a:cs typeface="Arial"/>
                <a:sym typeface="Arial"/>
              </a:endParaRPr>
            </a:p>
          </p:txBody>
        </p:sp>
        <p:sp>
          <p:nvSpPr>
            <p:cNvPr id="1266" name="Google Shape;1266;p23"/>
            <p:cNvSpPr txBox="1"/>
            <p:nvPr/>
          </p:nvSpPr>
          <p:spPr>
            <a:xfrm>
              <a:off x="2030" y="1531"/>
              <a:ext cx="505" cy="368"/>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time to</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live</a:t>
              </a:r>
              <a:endParaRPr b="0" i="0" sz="1400" u="none" cap="none" strike="noStrike">
                <a:solidFill>
                  <a:srgbClr val="000000"/>
                </a:solidFill>
                <a:latin typeface="Arial"/>
                <a:ea typeface="Arial"/>
                <a:cs typeface="Arial"/>
                <a:sym typeface="Arial"/>
              </a:endParaRPr>
            </a:p>
          </p:txBody>
        </p:sp>
        <p:sp>
          <p:nvSpPr>
            <p:cNvPr id="1267" name="Google Shape;1267;p23"/>
            <p:cNvSpPr txBox="1"/>
            <p:nvPr/>
          </p:nvSpPr>
          <p:spPr>
            <a:xfrm>
              <a:off x="2450" y="1959"/>
              <a:ext cx="1506" cy="213"/>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32 bit source IP address</a:t>
              </a:r>
              <a:endParaRPr b="0" i="0" sz="1400" u="none" cap="none" strike="noStrike">
                <a:solidFill>
                  <a:srgbClr val="000000"/>
                </a:solidFill>
                <a:latin typeface="Arial"/>
                <a:ea typeface="Arial"/>
                <a:cs typeface="Arial"/>
                <a:sym typeface="Arial"/>
              </a:endParaRPr>
            </a:p>
          </p:txBody>
        </p:sp>
        <p:sp>
          <p:nvSpPr>
            <p:cNvPr id="1268" name="Google Shape;1268;p23"/>
            <p:cNvSpPr txBox="1"/>
            <p:nvPr/>
          </p:nvSpPr>
          <p:spPr>
            <a:xfrm>
              <a:off x="2240" y="907"/>
              <a:ext cx="439" cy="368"/>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head.</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len</a:t>
              </a:r>
              <a:endParaRPr b="0" i="0" sz="1400" u="none" cap="none" strike="noStrike">
                <a:solidFill>
                  <a:srgbClr val="000000"/>
                </a:solidFill>
                <a:latin typeface="Arial"/>
                <a:ea typeface="Arial"/>
                <a:cs typeface="Arial"/>
                <a:sym typeface="Arial"/>
              </a:endParaRPr>
            </a:p>
          </p:txBody>
        </p:sp>
        <p:sp>
          <p:nvSpPr>
            <p:cNvPr id="1269" name="Google Shape;1269;p23"/>
            <p:cNvSpPr txBox="1"/>
            <p:nvPr/>
          </p:nvSpPr>
          <p:spPr>
            <a:xfrm>
              <a:off x="2669" y="901"/>
              <a:ext cx="525" cy="368"/>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type of</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service</a:t>
              </a:r>
              <a:endParaRPr b="0" i="0" sz="1400" u="none" cap="none" strike="noStrike">
                <a:solidFill>
                  <a:srgbClr val="000000"/>
                </a:solidFill>
                <a:latin typeface="Arial"/>
                <a:ea typeface="Arial"/>
                <a:cs typeface="Arial"/>
                <a:sym typeface="Arial"/>
              </a:endParaRPr>
            </a:p>
          </p:txBody>
        </p:sp>
        <p:cxnSp>
          <p:nvCxnSpPr>
            <p:cNvPr id="1270" name="Google Shape;1270;p23"/>
            <p:cNvCxnSpPr/>
            <p:nvPr/>
          </p:nvCxnSpPr>
          <p:spPr>
            <a:xfrm rot="10800000">
              <a:off x="2646" y="938"/>
              <a:ext cx="0" cy="319"/>
            </a:xfrm>
            <a:prstGeom prst="straightConnector1">
              <a:avLst/>
            </a:prstGeom>
            <a:noFill/>
            <a:ln cap="flat" cmpd="sng" w="19050">
              <a:solidFill>
                <a:schemeClr val="dk1"/>
              </a:solidFill>
              <a:prstDash val="solid"/>
              <a:round/>
              <a:headEnd len="sm" w="sm" type="none"/>
              <a:tailEnd len="sm" w="sm" type="none"/>
            </a:ln>
          </p:spPr>
        </p:cxnSp>
        <p:cxnSp>
          <p:nvCxnSpPr>
            <p:cNvPr id="1271" name="Google Shape;1271;p23"/>
            <p:cNvCxnSpPr/>
            <p:nvPr/>
          </p:nvCxnSpPr>
          <p:spPr>
            <a:xfrm rot="10800000">
              <a:off x="2259" y="944"/>
              <a:ext cx="0" cy="319"/>
            </a:xfrm>
            <a:prstGeom prst="straightConnector1">
              <a:avLst/>
            </a:prstGeom>
            <a:noFill/>
            <a:ln cap="flat" cmpd="sng" w="19050">
              <a:solidFill>
                <a:schemeClr val="dk1"/>
              </a:solidFill>
              <a:prstDash val="solid"/>
              <a:round/>
              <a:headEnd len="sm" w="sm" type="none"/>
              <a:tailEnd len="sm" w="sm" type="none"/>
            </a:ln>
          </p:spPr>
        </p:cxnSp>
        <p:cxnSp>
          <p:nvCxnSpPr>
            <p:cNvPr id="1272" name="Google Shape;1272;p23"/>
            <p:cNvCxnSpPr/>
            <p:nvPr/>
          </p:nvCxnSpPr>
          <p:spPr>
            <a:xfrm rot="10800000">
              <a:off x="3210" y="1265"/>
              <a:ext cx="0" cy="319"/>
            </a:xfrm>
            <a:prstGeom prst="straightConnector1">
              <a:avLst/>
            </a:prstGeom>
            <a:noFill/>
            <a:ln cap="flat" cmpd="sng" w="19050">
              <a:solidFill>
                <a:schemeClr val="dk1"/>
              </a:solidFill>
              <a:prstDash val="solid"/>
              <a:round/>
              <a:headEnd len="sm" w="sm" type="none"/>
              <a:tailEnd len="sm" w="sm" type="none"/>
            </a:ln>
          </p:spPr>
        </p:cxnSp>
        <p:sp>
          <p:nvSpPr>
            <p:cNvPr id="1273" name="Google Shape;1273;p23"/>
            <p:cNvSpPr txBox="1"/>
            <p:nvPr/>
          </p:nvSpPr>
          <p:spPr>
            <a:xfrm>
              <a:off x="3117" y="1314"/>
              <a:ext cx="486" cy="213"/>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flgs</a:t>
              </a:r>
              <a:endParaRPr b="0" i="0" sz="1400" u="none" cap="none" strike="noStrike">
                <a:solidFill>
                  <a:schemeClr val="dk1"/>
                </a:solidFill>
                <a:latin typeface="Arial"/>
                <a:ea typeface="Arial"/>
                <a:cs typeface="Arial"/>
                <a:sym typeface="Arial"/>
              </a:endParaRPr>
            </a:p>
          </p:txBody>
        </p:sp>
        <p:cxnSp>
          <p:nvCxnSpPr>
            <p:cNvPr id="1274" name="Google Shape;1274;p23"/>
            <p:cNvCxnSpPr/>
            <p:nvPr/>
          </p:nvCxnSpPr>
          <p:spPr>
            <a:xfrm rot="10800000">
              <a:off x="3504" y="1259"/>
              <a:ext cx="0" cy="319"/>
            </a:xfrm>
            <a:prstGeom prst="straightConnector1">
              <a:avLst/>
            </a:prstGeom>
            <a:noFill/>
            <a:ln cap="flat" cmpd="sng" w="19050">
              <a:solidFill>
                <a:schemeClr val="dk1"/>
              </a:solidFill>
              <a:prstDash val="solid"/>
              <a:round/>
              <a:headEnd len="sm" w="sm" type="none"/>
              <a:tailEnd len="sm" w="sm" type="none"/>
            </a:ln>
          </p:spPr>
        </p:cxnSp>
        <p:sp>
          <p:nvSpPr>
            <p:cNvPr id="1275" name="Google Shape;1275;p23"/>
            <p:cNvSpPr txBox="1"/>
            <p:nvPr/>
          </p:nvSpPr>
          <p:spPr>
            <a:xfrm>
              <a:off x="3531" y="1230"/>
              <a:ext cx="900" cy="368"/>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fragment</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 offset</a:t>
              </a:r>
              <a:endParaRPr b="0" i="0" sz="1400" u="none" cap="none" strike="noStrike">
                <a:solidFill>
                  <a:schemeClr val="dk1"/>
                </a:solidFill>
                <a:latin typeface="Arial"/>
                <a:ea typeface="Arial"/>
                <a:cs typeface="Arial"/>
                <a:sym typeface="Arial"/>
              </a:endParaRPr>
            </a:p>
          </p:txBody>
        </p:sp>
        <p:cxnSp>
          <p:nvCxnSpPr>
            <p:cNvPr id="1276" name="Google Shape;1276;p23"/>
            <p:cNvCxnSpPr/>
            <p:nvPr/>
          </p:nvCxnSpPr>
          <p:spPr>
            <a:xfrm>
              <a:off x="1984" y="1581"/>
              <a:ext cx="2489" cy="0"/>
            </a:xfrm>
            <a:prstGeom prst="straightConnector1">
              <a:avLst/>
            </a:prstGeom>
            <a:noFill/>
            <a:ln cap="flat" cmpd="sng" w="19050">
              <a:solidFill>
                <a:schemeClr val="dk1"/>
              </a:solidFill>
              <a:prstDash val="solid"/>
              <a:round/>
              <a:headEnd len="sm" w="sm" type="none"/>
              <a:tailEnd len="sm" w="sm" type="none"/>
            </a:ln>
          </p:spPr>
        </p:cxnSp>
        <p:cxnSp>
          <p:nvCxnSpPr>
            <p:cNvPr id="1277" name="Google Shape;1277;p23"/>
            <p:cNvCxnSpPr/>
            <p:nvPr/>
          </p:nvCxnSpPr>
          <p:spPr>
            <a:xfrm rot="10800000">
              <a:off x="3210" y="1583"/>
              <a:ext cx="0" cy="319"/>
            </a:xfrm>
            <a:prstGeom prst="straightConnector1">
              <a:avLst/>
            </a:prstGeom>
            <a:noFill/>
            <a:ln cap="flat" cmpd="sng" w="19050">
              <a:solidFill>
                <a:schemeClr val="dk1"/>
              </a:solidFill>
              <a:prstDash val="solid"/>
              <a:round/>
              <a:headEnd len="sm" w="sm" type="none"/>
              <a:tailEnd len="sm" w="sm" type="none"/>
            </a:ln>
          </p:spPr>
        </p:cxnSp>
        <p:cxnSp>
          <p:nvCxnSpPr>
            <p:cNvPr id="1278" name="Google Shape;1278;p23"/>
            <p:cNvCxnSpPr/>
            <p:nvPr/>
          </p:nvCxnSpPr>
          <p:spPr>
            <a:xfrm>
              <a:off x="1972" y="1905"/>
              <a:ext cx="2489" cy="0"/>
            </a:xfrm>
            <a:prstGeom prst="straightConnector1">
              <a:avLst/>
            </a:prstGeom>
            <a:noFill/>
            <a:ln cap="flat" cmpd="sng" w="19050">
              <a:solidFill>
                <a:schemeClr val="dk1"/>
              </a:solidFill>
              <a:prstDash val="solid"/>
              <a:round/>
              <a:headEnd len="sm" w="sm" type="none"/>
              <a:tailEnd len="sm" w="sm" type="none"/>
            </a:ln>
          </p:spPr>
        </p:cxnSp>
        <p:sp>
          <p:nvSpPr>
            <p:cNvPr id="1279" name="Google Shape;1279;p23"/>
            <p:cNvSpPr txBox="1"/>
            <p:nvPr/>
          </p:nvSpPr>
          <p:spPr>
            <a:xfrm>
              <a:off x="2688" y="1525"/>
              <a:ext cx="447" cy="368"/>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upper</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 layer</a:t>
              </a:r>
              <a:endParaRPr b="0" i="0" sz="1400" u="none" cap="none" strike="noStrike">
                <a:solidFill>
                  <a:srgbClr val="000000"/>
                </a:solidFill>
                <a:latin typeface="Arial"/>
                <a:ea typeface="Arial"/>
                <a:cs typeface="Arial"/>
                <a:sym typeface="Arial"/>
              </a:endParaRPr>
            </a:p>
          </p:txBody>
        </p:sp>
        <p:cxnSp>
          <p:nvCxnSpPr>
            <p:cNvPr id="1280" name="Google Shape;1280;p23"/>
            <p:cNvCxnSpPr/>
            <p:nvPr/>
          </p:nvCxnSpPr>
          <p:spPr>
            <a:xfrm rot="10800000">
              <a:off x="2610" y="1589"/>
              <a:ext cx="0" cy="319"/>
            </a:xfrm>
            <a:prstGeom prst="straightConnector1">
              <a:avLst/>
            </a:prstGeom>
            <a:noFill/>
            <a:ln cap="flat" cmpd="sng" w="19050">
              <a:solidFill>
                <a:schemeClr val="dk1"/>
              </a:solidFill>
              <a:prstDash val="solid"/>
              <a:round/>
              <a:headEnd len="sm" w="sm" type="none"/>
              <a:tailEnd len="sm" w="sm" type="none"/>
            </a:ln>
          </p:spPr>
        </p:cxnSp>
        <p:sp>
          <p:nvSpPr>
            <p:cNvPr id="1281" name="Google Shape;1281;p23"/>
            <p:cNvSpPr txBox="1"/>
            <p:nvPr/>
          </p:nvSpPr>
          <p:spPr>
            <a:xfrm>
              <a:off x="2356" y="2235"/>
              <a:ext cx="1742" cy="213"/>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32 bit destination IP address</a:t>
              </a:r>
              <a:endParaRPr b="0" i="0" sz="1400" u="none" cap="none" strike="noStrike">
                <a:solidFill>
                  <a:srgbClr val="000000"/>
                </a:solidFill>
                <a:latin typeface="Arial"/>
                <a:ea typeface="Arial"/>
                <a:cs typeface="Arial"/>
                <a:sym typeface="Arial"/>
              </a:endParaRPr>
            </a:p>
          </p:txBody>
        </p:sp>
        <p:cxnSp>
          <p:nvCxnSpPr>
            <p:cNvPr id="1282" name="Google Shape;1282;p23"/>
            <p:cNvCxnSpPr/>
            <p:nvPr/>
          </p:nvCxnSpPr>
          <p:spPr>
            <a:xfrm>
              <a:off x="1984" y="2787"/>
              <a:ext cx="2489" cy="0"/>
            </a:xfrm>
            <a:prstGeom prst="straightConnector1">
              <a:avLst/>
            </a:prstGeom>
            <a:noFill/>
            <a:ln cap="flat" cmpd="sng" w="19050">
              <a:solidFill>
                <a:schemeClr val="dk1"/>
              </a:solidFill>
              <a:prstDash val="solid"/>
              <a:round/>
              <a:headEnd len="sm" w="sm" type="none"/>
              <a:tailEnd len="sm" w="sm" type="none"/>
            </a:ln>
          </p:spPr>
        </p:cxnSp>
        <p:sp>
          <p:nvSpPr>
            <p:cNvPr id="1283" name="Google Shape;1283;p23"/>
            <p:cNvSpPr txBox="1"/>
            <p:nvPr/>
          </p:nvSpPr>
          <p:spPr>
            <a:xfrm>
              <a:off x="2722" y="2529"/>
              <a:ext cx="965" cy="213"/>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options (if any)</a:t>
              </a:r>
              <a:endParaRPr b="0" i="0" sz="1400" u="none" cap="none" strike="noStrike">
                <a:solidFill>
                  <a:srgbClr val="000000"/>
                </a:solidFill>
                <a:latin typeface="Arial"/>
                <a:ea typeface="Arial"/>
                <a:cs typeface="Arial"/>
                <a:sym typeface="Arial"/>
              </a:endParaRPr>
            </a:p>
          </p:txBody>
        </p:sp>
      </p:grpSp>
      <p:sp>
        <p:nvSpPr>
          <p:cNvPr id="1284" name="Google Shape;1284;p23"/>
          <p:cNvSpPr txBox="1"/>
          <p:nvPr>
            <p:ph type="title"/>
          </p:nvPr>
        </p:nvSpPr>
        <p:spPr>
          <a:xfrm>
            <a:off x="520700" y="0"/>
            <a:ext cx="7772400" cy="78105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sz="4000"/>
              <a:t>IP datagram format</a:t>
            </a:r>
            <a:endParaRPr/>
          </a:p>
        </p:txBody>
      </p:sp>
      <p:grpSp>
        <p:nvGrpSpPr>
          <p:cNvPr id="1285" name="Google Shape;1285;p23"/>
          <p:cNvGrpSpPr/>
          <p:nvPr/>
        </p:nvGrpSpPr>
        <p:grpSpPr>
          <a:xfrm>
            <a:off x="2044700" y="1457327"/>
            <a:ext cx="2787650" cy="738188"/>
            <a:chOff x="241" y="548"/>
            <a:chExt cx="1756" cy="465"/>
          </a:xfrm>
        </p:grpSpPr>
        <p:sp>
          <p:nvSpPr>
            <p:cNvPr id="1286" name="Google Shape;1286;p23"/>
            <p:cNvSpPr txBox="1"/>
            <p:nvPr/>
          </p:nvSpPr>
          <p:spPr>
            <a:xfrm>
              <a:off x="241" y="548"/>
              <a:ext cx="1182" cy="368"/>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IP protocol version</a:t>
              </a:r>
              <a:endParaRPr b="0" i="0" sz="1400" u="none" cap="none" strike="noStrike">
                <a:solidFill>
                  <a:srgbClr val="000000"/>
                </a:solidFill>
                <a:latin typeface="Arial"/>
                <a:ea typeface="Arial"/>
                <a:cs typeface="Arial"/>
                <a:sym typeface="Arial"/>
              </a:endParaRPr>
            </a:p>
            <a:p>
              <a:pPr indent="0" lvl="0" marL="0" marR="0" rtl="0" algn="r">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number</a:t>
              </a:r>
              <a:endParaRPr b="0" i="0" sz="700" u="none" cap="none" strike="noStrike">
                <a:solidFill>
                  <a:schemeClr val="dk1"/>
                </a:solidFill>
                <a:latin typeface="Arial"/>
                <a:ea typeface="Arial"/>
                <a:cs typeface="Arial"/>
                <a:sym typeface="Arial"/>
              </a:endParaRPr>
            </a:p>
          </p:txBody>
        </p:sp>
        <p:cxnSp>
          <p:nvCxnSpPr>
            <p:cNvPr id="1287" name="Google Shape;1287;p23"/>
            <p:cNvCxnSpPr/>
            <p:nvPr/>
          </p:nvCxnSpPr>
          <p:spPr>
            <a:xfrm>
              <a:off x="1146" y="916"/>
              <a:ext cx="851" cy="97"/>
            </a:xfrm>
            <a:prstGeom prst="straightConnector1">
              <a:avLst/>
            </a:prstGeom>
            <a:noFill/>
            <a:ln cap="flat" cmpd="sng" w="19050">
              <a:solidFill>
                <a:srgbClr val="FF0000"/>
              </a:solidFill>
              <a:prstDash val="solid"/>
              <a:round/>
              <a:headEnd len="sm" w="sm" type="none"/>
              <a:tailEnd len="sm" w="sm" type="none"/>
            </a:ln>
          </p:spPr>
        </p:cxnSp>
      </p:grpSp>
      <p:sp>
        <p:nvSpPr>
          <p:cNvPr id="1288" name="Google Shape;1288;p23"/>
          <p:cNvSpPr txBox="1"/>
          <p:nvPr/>
        </p:nvSpPr>
        <p:spPr>
          <a:xfrm>
            <a:off x="27782" y="2379653"/>
            <a:ext cx="4441825" cy="2369880"/>
          </a:xfrm>
          <a:prstGeom prst="rect">
            <a:avLst/>
          </a:prstGeom>
          <a:solidFill>
            <a:srgbClr val="F2F2F2"/>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chemeClr val="dk1"/>
                </a:solidFill>
                <a:latin typeface="Arial"/>
                <a:ea typeface="Arial"/>
                <a:cs typeface="Arial"/>
                <a:sym typeface="Arial"/>
              </a:rPr>
              <a:t>Version number. </a:t>
            </a:r>
            <a:endParaRPr b="1" i="0" sz="2800" u="none" cap="none" strike="noStrike">
              <a:solidFill>
                <a:schemeClr val="dk1"/>
              </a:solidFill>
              <a:latin typeface="Arial"/>
              <a:ea typeface="Arial"/>
              <a:cs typeface="Arial"/>
              <a:sym typeface="Arial"/>
            </a:endParaRPr>
          </a:p>
          <a:p>
            <a:pPr indent="-342900" lvl="0" marL="342900" marR="0" rtl="0" algn="l">
              <a:lnSpc>
                <a:spcPct val="100000"/>
              </a:lnSpc>
              <a:spcBef>
                <a:spcPts val="0"/>
              </a:spcBef>
              <a:spcAft>
                <a:spcPts val="0"/>
              </a:spcAft>
              <a:buClr>
                <a:schemeClr val="dk1"/>
              </a:buClr>
              <a:buSzPts val="2400"/>
              <a:buFont typeface="Arial"/>
              <a:buChar char="•"/>
            </a:pPr>
            <a:r>
              <a:rPr b="0" i="0" lang="en-US" sz="2400" u="none" cap="none" strike="noStrike">
                <a:solidFill>
                  <a:schemeClr val="dk1"/>
                </a:solidFill>
                <a:latin typeface="Arial"/>
                <a:ea typeface="Arial"/>
                <a:cs typeface="Arial"/>
                <a:sym typeface="Arial"/>
              </a:rPr>
              <a:t>4 bits specify the IP protocol version of the datagram. </a:t>
            </a:r>
            <a:endParaRPr b="0" i="0" sz="2400" u="none" cap="none" strike="noStrike">
              <a:solidFill>
                <a:schemeClr val="dk1"/>
              </a:solidFill>
              <a:latin typeface="Arial"/>
              <a:ea typeface="Arial"/>
              <a:cs typeface="Arial"/>
              <a:sym typeface="Arial"/>
            </a:endParaRPr>
          </a:p>
          <a:p>
            <a:pPr indent="-342900" lvl="0" marL="342900" marR="0" rtl="0" algn="l">
              <a:lnSpc>
                <a:spcPct val="100000"/>
              </a:lnSpc>
              <a:spcBef>
                <a:spcPts val="0"/>
              </a:spcBef>
              <a:spcAft>
                <a:spcPts val="0"/>
              </a:spcAft>
              <a:buClr>
                <a:schemeClr val="dk1"/>
              </a:buClr>
              <a:buSzPts val="2400"/>
              <a:buFont typeface="Arial"/>
              <a:buChar char="•"/>
            </a:pPr>
            <a:r>
              <a:rPr b="0" i="0" lang="en-US" sz="2400" u="none" cap="none" strike="noStrike">
                <a:solidFill>
                  <a:schemeClr val="dk1"/>
                </a:solidFill>
                <a:latin typeface="Arial"/>
                <a:ea typeface="Arial"/>
                <a:cs typeface="Arial"/>
                <a:sym typeface="Arial"/>
              </a:rPr>
              <a:t>By looking at the version number, the router can determine how to interpret the remainder of the IP datagram. </a:t>
            </a:r>
            <a:endParaRPr b="0" i="0" sz="2400" u="none" cap="none" strike="noStrike">
              <a:solidFill>
                <a:schemeClr val="dk1"/>
              </a:solidFill>
              <a:latin typeface="Arial"/>
              <a:ea typeface="Arial"/>
              <a:cs typeface="Arial"/>
              <a:sym typeface="Arial"/>
            </a:endParaRPr>
          </a:p>
        </p:txBody>
      </p:sp>
      <p:pic>
        <p:nvPicPr>
          <p:cNvPr descr="underline_base" id="1289" name="Google Shape;1289;p23"/>
          <p:cNvPicPr preferRelativeResize="0"/>
          <p:nvPr/>
        </p:nvPicPr>
        <p:blipFill rotWithShape="1">
          <a:blip r:embed="rId3">
            <a:alphaModFix/>
          </a:blip>
          <a:srcRect b="0" l="0" r="0" t="0"/>
          <a:stretch/>
        </p:blipFill>
        <p:spPr>
          <a:xfrm>
            <a:off x="534987" y="730250"/>
            <a:ext cx="5942012" cy="173037"/>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285"/>
                                        </p:tgtEl>
                                        <p:attrNameLst>
                                          <p:attrName>style.visibility</p:attrName>
                                        </p:attrNameLst>
                                      </p:cBhvr>
                                      <p:to>
                                        <p:strVal val="visible"/>
                                      </p:to>
                                    </p:set>
                                    <p:animEffect filter="fade" transition="in">
                                      <p:cBhvr>
                                        <p:cTn dur="500"/>
                                        <p:tgtEl>
                                          <p:spTgt spid="128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88"/>
                                        </p:tgtEl>
                                        <p:attrNameLst>
                                          <p:attrName>style.visibility</p:attrName>
                                        </p:attrNameLst>
                                      </p:cBhvr>
                                      <p:to>
                                        <p:strVal val="visible"/>
                                      </p:to>
                                    </p:set>
                                    <p:animEffect filter="fade" transition="in">
                                      <p:cBhvr>
                                        <p:cTn dur="500"/>
                                        <p:tgtEl>
                                          <p:spTgt spid="128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3" name="Shape 1293"/>
        <p:cNvGrpSpPr/>
        <p:nvPr/>
      </p:nvGrpSpPr>
      <p:grpSpPr>
        <a:xfrm>
          <a:off x="0" y="0"/>
          <a:ext cx="0" cy="0"/>
          <a:chOff x="0" y="0"/>
          <a:chExt cx="0" cy="0"/>
        </a:xfrm>
      </p:grpSpPr>
      <p:grpSp>
        <p:nvGrpSpPr>
          <p:cNvPr id="1294" name="Google Shape;1294;p24"/>
          <p:cNvGrpSpPr/>
          <p:nvPr/>
        </p:nvGrpSpPr>
        <p:grpSpPr>
          <a:xfrm>
            <a:off x="4724400" y="1550988"/>
            <a:ext cx="4127500" cy="5326062"/>
            <a:chOff x="1929" y="607"/>
            <a:chExt cx="2600" cy="3355"/>
          </a:xfrm>
        </p:grpSpPr>
        <p:sp>
          <p:nvSpPr>
            <p:cNvPr id="1295" name="Google Shape;1295;p24"/>
            <p:cNvSpPr/>
            <p:nvPr/>
          </p:nvSpPr>
          <p:spPr>
            <a:xfrm>
              <a:off x="2040" y="868"/>
              <a:ext cx="2489" cy="3039"/>
            </a:xfrm>
            <a:prstGeom prst="rect">
              <a:avLst/>
            </a:prstGeom>
            <a:solidFill>
              <a:srgbClr val="00009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Arial"/>
                <a:ea typeface="Arial"/>
                <a:cs typeface="Arial"/>
                <a:sym typeface="Arial"/>
              </a:endParaRPr>
            </a:p>
          </p:txBody>
        </p:sp>
        <p:sp>
          <p:nvSpPr>
            <p:cNvPr id="1296" name="Google Shape;1296;p24"/>
            <p:cNvSpPr/>
            <p:nvPr/>
          </p:nvSpPr>
          <p:spPr>
            <a:xfrm>
              <a:off x="1980" y="935"/>
              <a:ext cx="2489" cy="3027"/>
            </a:xfrm>
            <a:prstGeom prst="rect">
              <a:avLst/>
            </a:prstGeom>
            <a:solidFill>
              <a:schemeClr val="lt1"/>
            </a:solidFill>
            <a:ln cap="flat" cmpd="sng" w="190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Arial"/>
                <a:ea typeface="Arial"/>
                <a:cs typeface="Arial"/>
                <a:sym typeface="Arial"/>
              </a:endParaRPr>
            </a:p>
          </p:txBody>
        </p:sp>
        <p:sp>
          <p:nvSpPr>
            <p:cNvPr id="1297" name="Google Shape;1297;p24"/>
            <p:cNvSpPr txBox="1"/>
            <p:nvPr/>
          </p:nvSpPr>
          <p:spPr>
            <a:xfrm>
              <a:off x="1964" y="973"/>
              <a:ext cx="296" cy="213"/>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ver</a:t>
              </a:r>
              <a:endParaRPr b="0" i="0" sz="1400" u="none" cap="none" strike="noStrike">
                <a:solidFill>
                  <a:srgbClr val="000000"/>
                </a:solidFill>
                <a:latin typeface="Arial"/>
                <a:ea typeface="Arial"/>
                <a:cs typeface="Arial"/>
                <a:sym typeface="Arial"/>
              </a:endParaRPr>
            </a:p>
          </p:txBody>
        </p:sp>
        <p:sp>
          <p:nvSpPr>
            <p:cNvPr id="1298" name="Google Shape;1298;p24"/>
            <p:cNvSpPr txBox="1"/>
            <p:nvPr/>
          </p:nvSpPr>
          <p:spPr>
            <a:xfrm>
              <a:off x="3549" y="1012"/>
              <a:ext cx="468" cy="213"/>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length</a:t>
              </a:r>
              <a:endParaRPr b="0" i="0" sz="1400" u="none" cap="none" strike="noStrike">
                <a:solidFill>
                  <a:srgbClr val="000000"/>
                </a:solidFill>
                <a:latin typeface="Arial"/>
                <a:ea typeface="Arial"/>
                <a:cs typeface="Arial"/>
                <a:sym typeface="Arial"/>
              </a:endParaRPr>
            </a:p>
          </p:txBody>
        </p:sp>
        <p:cxnSp>
          <p:nvCxnSpPr>
            <p:cNvPr id="1299" name="Google Shape;1299;p24"/>
            <p:cNvCxnSpPr/>
            <p:nvPr/>
          </p:nvCxnSpPr>
          <p:spPr>
            <a:xfrm>
              <a:off x="1988" y="1261"/>
              <a:ext cx="2486" cy="3"/>
            </a:xfrm>
            <a:prstGeom prst="straightConnector1">
              <a:avLst/>
            </a:prstGeom>
            <a:noFill/>
            <a:ln cap="flat" cmpd="sng" w="19050">
              <a:solidFill>
                <a:schemeClr val="dk1"/>
              </a:solidFill>
              <a:prstDash val="solid"/>
              <a:round/>
              <a:headEnd len="sm" w="sm" type="none"/>
              <a:tailEnd len="sm" w="sm" type="none"/>
            </a:ln>
          </p:spPr>
        </p:cxnSp>
        <p:cxnSp>
          <p:nvCxnSpPr>
            <p:cNvPr id="1300" name="Google Shape;1300;p24"/>
            <p:cNvCxnSpPr/>
            <p:nvPr/>
          </p:nvCxnSpPr>
          <p:spPr>
            <a:xfrm rot="10800000">
              <a:off x="3210" y="941"/>
              <a:ext cx="0" cy="319"/>
            </a:xfrm>
            <a:prstGeom prst="straightConnector1">
              <a:avLst/>
            </a:prstGeom>
            <a:noFill/>
            <a:ln cap="flat" cmpd="sng" w="19050">
              <a:solidFill>
                <a:schemeClr val="dk1"/>
              </a:solidFill>
              <a:prstDash val="solid"/>
              <a:round/>
              <a:headEnd len="sm" w="sm" type="none"/>
              <a:tailEnd len="sm" w="sm" type="none"/>
            </a:ln>
          </p:spPr>
        </p:cxnSp>
        <p:sp>
          <p:nvSpPr>
            <p:cNvPr id="1301" name="Google Shape;1301;p24"/>
            <p:cNvSpPr txBox="1"/>
            <p:nvPr/>
          </p:nvSpPr>
          <p:spPr>
            <a:xfrm>
              <a:off x="2943" y="607"/>
              <a:ext cx="497" cy="213"/>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32 bits</a:t>
              </a:r>
              <a:endParaRPr b="0" i="0" sz="1400" u="none" cap="none" strike="noStrike">
                <a:solidFill>
                  <a:srgbClr val="000000"/>
                </a:solidFill>
                <a:latin typeface="Arial"/>
                <a:ea typeface="Arial"/>
                <a:cs typeface="Arial"/>
                <a:sym typeface="Arial"/>
              </a:endParaRPr>
            </a:p>
          </p:txBody>
        </p:sp>
        <p:cxnSp>
          <p:nvCxnSpPr>
            <p:cNvPr id="1302" name="Google Shape;1302;p24"/>
            <p:cNvCxnSpPr/>
            <p:nvPr/>
          </p:nvCxnSpPr>
          <p:spPr>
            <a:xfrm>
              <a:off x="3552" y="762"/>
              <a:ext cx="899" cy="3"/>
            </a:xfrm>
            <a:prstGeom prst="straightConnector1">
              <a:avLst/>
            </a:prstGeom>
            <a:noFill/>
            <a:ln cap="flat" cmpd="sng" w="19050">
              <a:solidFill>
                <a:schemeClr val="dk1"/>
              </a:solidFill>
              <a:prstDash val="solid"/>
              <a:round/>
              <a:headEnd len="sm" w="sm" type="none"/>
              <a:tailEnd len="med" w="med" type="triangle"/>
            </a:ln>
          </p:spPr>
        </p:cxnSp>
        <p:cxnSp>
          <p:nvCxnSpPr>
            <p:cNvPr id="1303" name="Google Shape;1303;p24"/>
            <p:cNvCxnSpPr/>
            <p:nvPr/>
          </p:nvCxnSpPr>
          <p:spPr>
            <a:xfrm rot="10800000">
              <a:off x="1972" y="769"/>
              <a:ext cx="845" cy="0"/>
            </a:xfrm>
            <a:prstGeom prst="straightConnector1">
              <a:avLst/>
            </a:prstGeom>
            <a:noFill/>
            <a:ln cap="flat" cmpd="sng" w="19050">
              <a:solidFill>
                <a:schemeClr val="dk1"/>
              </a:solidFill>
              <a:prstDash val="solid"/>
              <a:round/>
              <a:headEnd len="sm" w="sm" type="none"/>
              <a:tailEnd len="med" w="med" type="triangle"/>
            </a:ln>
          </p:spPr>
        </p:cxnSp>
        <p:sp>
          <p:nvSpPr>
            <p:cNvPr id="1304" name="Google Shape;1304;p24"/>
            <p:cNvSpPr txBox="1"/>
            <p:nvPr/>
          </p:nvSpPr>
          <p:spPr>
            <a:xfrm>
              <a:off x="2790" y="2792"/>
              <a:ext cx="984" cy="60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Arial"/>
                  <a:ea typeface="Arial"/>
                  <a:cs typeface="Arial"/>
                  <a:sym typeface="Arial"/>
                </a:rPr>
                <a:t>data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Arial"/>
                  <a:ea typeface="Arial"/>
                  <a:cs typeface="Arial"/>
                  <a:sym typeface="Arial"/>
                </a:rPr>
                <a:t>(variable length,</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Arial"/>
                  <a:ea typeface="Arial"/>
                  <a:cs typeface="Arial"/>
                  <a:sym typeface="Arial"/>
                </a:rPr>
                <a:t>typically a TCP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Arial"/>
                  <a:ea typeface="Arial"/>
                  <a:cs typeface="Arial"/>
                  <a:sym typeface="Arial"/>
                </a:rPr>
                <a:t>or UDP segment)</a:t>
              </a:r>
              <a:endParaRPr b="0" i="0" sz="1600" u="none" cap="none" strike="noStrike">
                <a:solidFill>
                  <a:schemeClr val="dk1"/>
                </a:solidFill>
                <a:latin typeface="Arial"/>
                <a:ea typeface="Arial"/>
                <a:cs typeface="Arial"/>
                <a:sym typeface="Arial"/>
              </a:endParaRPr>
            </a:p>
          </p:txBody>
        </p:sp>
        <p:sp>
          <p:nvSpPr>
            <p:cNvPr id="1305" name="Google Shape;1305;p24"/>
            <p:cNvSpPr txBox="1"/>
            <p:nvPr/>
          </p:nvSpPr>
          <p:spPr>
            <a:xfrm>
              <a:off x="1929" y="1320"/>
              <a:ext cx="1356" cy="213"/>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16-bit identifier</a:t>
              </a:r>
              <a:endParaRPr b="0" i="0" sz="1400" u="none" cap="none" strike="noStrike">
                <a:solidFill>
                  <a:schemeClr val="dk1"/>
                </a:solidFill>
                <a:latin typeface="Arial"/>
                <a:ea typeface="Arial"/>
                <a:cs typeface="Arial"/>
                <a:sym typeface="Arial"/>
              </a:endParaRPr>
            </a:p>
          </p:txBody>
        </p:sp>
        <p:cxnSp>
          <p:nvCxnSpPr>
            <p:cNvPr id="1306" name="Google Shape;1306;p24"/>
            <p:cNvCxnSpPr/>
            <p:nvPr/>
          </p:nvCxnSpPr>
          <p:spPr>
            <a:xfrm>
              <a:off x="1984" y="2205"/>
              <a:ext cx="2489" cy="0"/>
            </a:xfrm>
            <a:prstGeom prst="straightConnector1">
              <a:avLst/>
            </a:prstGeom>
            <a:noFill/>
            <a:ln cap="flat" cmpd="sng" w="19050">
              <a:solidFill>
                <a:schemeClr val="dk1"/>
              </a:solidFill>
              <a:prstDash val="solid"/>
              <a:round/>
              <a:headEnd len="sm" w="sm" type="none"/>
              <a:tailEnd len="sm" w="sm" type="none"/>
            </a:ln>
          </p:spPr>
        </p:cxnSp>
        <p:cxnSp>
          <p:nvCxnSpPr>
            <p:cNvPr id="1307" name="Google Shape;1307;p24"/>
            <p:cNvCxnSpPr/>
            <p:nvPr/>
          </p:nvCxnSpPr>
          <p:spPr>
            <a:xfrm>
              <a:off x="1984" y="2505"/>
              <a:ext cx="2489" cy="0"/>
            </a:xfrm>
            <a:prstGeom prst="straightConnector1">
              <a:avLst/>
            </a:prstGeom>
            <a:noFill/>
            <a:ln cap="flat" cmpd="sng" w="19050">
              <a:solidFill>
                <a:schemeClr val="dk1"/>
              </a:solidFill>
              <a:prstDash val="solid"/>
              <a:round/>
              <a:headEnd len="sm" w="sm" type="none"/>
              <a:tailEnd len="sm" w="sm" type="none"/>
            </a:ln>
          </p:spPr>
        </p:cxnSp>
        <p:sp>
          <p:nvSpPr>
            <p:cNvPr id="1308" name="Google Shape;1308;p24"/>
            <p:cNvSpPr txBox="1"/>
            <p:nvPr/>
          </p:nvSpPr>
          <p:spPr>
            <a:xfrm>
              <a:off x="3498" y="1549"/>
              <a:ext cx="734" cy="368"/>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header</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 checksum</a:t>
              </a:r>
              <a:endParaRPr b="0" i="0" sz="1400" u="none" cap="none" strike="noStrike">
                <a:solidFill>
                  <a:srgbClr val="000000"/>
                </a:solidFill>
                <a:latin typeface="Arial"/>
                <a:ea typeface="Arial"/>
                <a:cs typeface="Arial"/>
                <a:sym typeface="Arial"/>
              </a:endParaRPr>
            </a:p>
          </p:txBody>
        </p:sp>
        <p:sp>
          <p:nvSpPr>
            <p:cNvPr id="1309" name="Google Shape;1309;p24"/>
            <p:cNvSpPr txBox="1"/>
            <p:nvPr/>
          </p:nvSpPr>
          <p:spPr>
            <a:xfrm>
              <a:off x="2030" y="1531"/>
              <a:ext cx="505" cy="368"/>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time to</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live</a:t>
              </a:r>
              <a:endParaRPr b="0" i="0" sz="1400" u="none" cap="none" strike="noStrike">
                <a:solidFill>
                  <a:srgbClr val="000000"/>
                </a:solidFill>
                <a:latin typeface="Arial"/>
                <a:ea typeface="Arial"/>
                <a:cs typeface="Arial"/>
                <a:sym typeface="Arial"/>
              </a:endParaRPr>
            </a:p>
          </p:txBody>
        </p:sp>
        <p:sp>
          <p:nvSpPr>
            <p:cNvPr id="1310" name="Google Shape;1310;p24"/>
            <p:cNvSpPr txBox="1"/>
            <p:nvPr/>
          </p:nvSpPr>
          <p:spPr>
            <a:xfrm>
              <a:off x="2450" y="1959"/>
              <a:ext cx="1506" cy="213"/>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32 bit source IP address</a:t>
              </a:r>
              <a:endParaRPr b="0" i="0" sz="1400" u="none" cap="none" strike="noStrike">
                <a:solidFill>
                  <a:srgbClr val="000000"/>
                </a:solidFill>
                <a:latin typeface="Arial"/>
                <a:ea typeface="Arial"/>
                <a:cs typeface="Arial"/>
                <a:sym typeface="Arial"/>
              </a:endParaRPr>
            </a:p>
          </p:txBody>
        </p:sp>
        <p:sp>
          <p:nvSpPr>
            <p:cNvPr id="1311" name="Google Shape;1311;p24"/>
            <p:cNvSpPr txBox="1"/>
            <p:nvPr/>
          </p:nvSpPr>
          <p:spPr>
            <a:xfrm>
              <a:off x="2240" y="907"/>
              <a:ext cx="439" cy="368"/>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head.</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len</a:t>
              </a:r>
              <a:endParaRPr b="0" i="0" sz="1400" u="none" cap="none" strike="noStrike">
                <a:solidFill>
                  <a:srgbClr val="000000"/>
                </a:solidFill>
                <a:latin typeface="Arial"/>
                <a:ea typeface="Arial"/>
                <a:cs typeface="Arial"/>
                <a:sym typeface="Arial"/>
              </a:endParaRPr>
            </a:p>
          </p:txBody>
        </p:sp>
        <p:sp>
          <p:nvSpPr>
            <p:cNvPr id="1312" name="Google Shape;1312;p24"/>
            <p:cNvSpPr txBox="1"/>
            <p:nvPr/>
          </p:nvSpPr>
          <p:spPr>
            <a:xfrm>
              <a:off x="2669" y="901"/>
              <a:ext cx="525" cy="368"/>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type of</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service</a:t>
              </a:r>
              <a:endParaRPr b="0" i="0" sz="1400" u="none" cap="none" strike="noStrike">
                <a:solidFill>
                  <a:srgbClr val="000000"/>
                </a:solidFill>
                <a:latin typeface="Arial"/>
                <a:ea typeface="Arial"/>
                <a:cs typeface="Arial"/>
                <a:sym typeface="Arial"/>
              </a:endParaRPr>
            </a:p>
          </p:txBody>
        </p:sp>
        <p:cxnSp>
          <p:nvCxnSpPr>
            <p:cNvPr id="1313" name="Google Shape;1313;p24"/>
            <p:cNvCxnSpPr/>
            <p:nvPr/>
          </p:nvCxnSpPr>
          <p:spPr>
            <a:xfrm rot="10800000">
              <a:off x="2646" y="938"/>
              <a:ext cx="0" cy="319"/>
            </a:xfrm>
            <a:prstGeom prst="straightConnector1">
              <a:avLst/>
            </a:prstGeom>
            <a:noFill/>
            <a:ln cap="flat" cmpd="sng" w="19050">
              <a:solidFill>
                <a:schemeClr val="dk1"/>
              </a:solidFill>
              <a:prstDash val="solid"/>
              <a:round/>
              <a:headEnd len="sm" w="sm" type="none"/>
              <a:tailEnd len="sm" w="sm" type="none"/>
            </a:ln>
          </p:spPr>
        </p:cxnSp>
        <p:cxnSp>
          <p:nvCxnSpPr>
            <p:cNvPr id="1314" name="Google Shape;1314;p24"/>
            <p:cNvCxnSpPr/>
            <p:nvPr/>
          </p:nvCxnSpPr>
          <p:spPr>
            <a:xfrm rot="10800000">
              <a:off x="2259" y="944"/>
              <a:ext cx="0" cy="319"/>
            </a:xfrm>
            <a:prstGeom prst="straightConnector1">
              <a:avLst/>
            </a:prstGeom>
            <a:noFill/>
            <a:ln cap="flat" cmpd="sng" w="19050">
              <a:solidFill>
                <a:schemeClr val="dk1"/>
              </a:solidFill>
              <a:prstDash val="solid"/>
              <a:round/>
              <a:headEnd len="sm" w="sm" type="none"/>
              <a:tailEnd len="sm" w="sm" type="none"/>
            </a:ln>
          </p:spPr>
        </p:cxnSp>
        <p:cxnSp>
          <p:nvCxnSpPr>
            <p:cNvPr id="1315" name="Google Shape;1315;p24"/>
            <p:cNvCxnSpPr/>
            <p:nvPr/>
          </p:nvCxnSpPr>
          <p:spPr>
            <a:xfrm rot="10800000">
              <a:off x="3210" y="1265"/>
              <a:ext cx="0" cy="319"/>
            </a:xfrm>
            <a:prstGeom prst="straightConnector1">
              <a:avLst/>
            </a:prstGeom>
            <a:noFill/>
            <a:ln cap="flat" cmpd="sng" w="19050">
              <a:solidFill>
                <a:schemeClr val="dk1"/>
              </a:solidFill>
              <a:prstDash val="solid"/>
              <a:round/>
              <a:headEnd len="sm" w="sm" type="none"/>
              <a:tailEnd len="sm" w="sm" type="none"/>
            </a:ln>
          </p:spPr>
        </p:cxnSp>
        <p:sp>
          <p:nvSpPr>
            <p:cNvPr id="1316" name="Google Shape;1316;p24"/>
            <p:cNvSpPr txBox="1"/>
            <p:nvPr/>
          </p:nvSpPr>
          <p:spPr>
            <a:xfrm>
              <a:off x="3117" y="1314"/>
              <a:ext cx="486" cy="213"/>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flgs</a:t>
              </a:r>
              <a:endParaRPr b="0" i="0" sz="1400" u="none" cap="none" strike="noStrike">
                <a:solidFill>
                  <a:schemeClr val="dk1"/>
                </a:solidFill>
                <a:latin typeface="Arial"/>
                <a:ea typeface="Arial"/>
                <a:cs typeface="Arial"/>
                <a:sym typeface="Arial"/>
              </a:endParaRPr>
            </a:p>
          </p:txBody>
        </p:sp>
        <p:cxnSp>
          <p:nvCxnSpPr>
            <p:cNvPr id="1317" name="Google Shape;1317;p24"/>
            <p:cNvCxnSpPr/>
            <p:nvPr/>
          </p:nvCxnSpPr>
          <p:spPr>
            <a:xfrm rot="10800000">
              <a:off x="3504" y="1259"/>
              <a:ext cx="0" cy="319"/>
            </a:xfrm>
            <a:prstGeom prst="straightConnector1">
              <a:avLst/>
            </a:prstGeom>
            <a:noFill/>
            <a:ln cap="flat" cmpd="sng" w="19050">
              <a:solidFill>
                <a:schemeClr val="dk1"/>
              </a:solidFill>
              <a:prstDash val="solid"/>
              <a:round/>
              <a:headEnd len="sm" w="sm" type="none"/>
              <a:tailEnd len="sm" w="sm" type="none"/>
            </a:ln>
          </p:spPr>
        </p:cxnSp>
        <p:sp>
          <p:nvSpPr>
            <p:cNvPr id="1318" name="Google Shape;1318;p24"/>
            <p:cNvSpPr txBox="1"/>
            <p:nvPr/>
          </p:nvSpPr>
          <p:spPr>
            <a:xfrm>
              <a:off x="3531" y="1230"/>
              <a:ext cx="900" cy="368"/>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fragment</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 offset</a:t>
              </a:r>
              <a:endParaRPr b="0" i="0" sz="1400" u="none" cap="none" strike="noStrike">
                <a:solidFill>
                  <a:schemeClr val="dk1"/>
                </a:solidFill>
                <a:latin typeface="Arial"/>
                <a:ea typeface="Arial"/>
                <a:cs typeface="Arial"/>
                <a:sym typeface="Arial"/>
              </a:endParaRPr>
            </a:p>
          </p:txBody>
        </p:sp>
        <p:cxnSp>
          <p:nvCxnSpPr>
            <p:cNvPr id="1319" name="Google Shape;1319;p24"/>
            <p:cNvCxnSpPr/>
            <p:nvPr/>
          </p:nvCxnSpPr>
          <p:spPr>
            <a:xfrm>
              <a:off x="1984" y="1581"/>
              <a:ext cx="2489" cy="0"/>
            </a:xfrm>
            <a:prstGeom prst="straightConnector1">
              <a:avLst/>
            </a:prstGeom>
            <a:noFill/>
            <a:ln cap="flat" cmpd="sng" w="19050">
              <a:solidFill>
                <a:schemeClr val="dk1"/>
              </a:solidFill>
              <a:prstDash val="solid"/>
              <a:round/>
              <a:headEnd len="sm" w="sm" type="none"/>
              <a:tailEnd len="sm" w="sm" type="none"/>
            </a:ln>
          </p:spPr>
        </p:cxnSp>
        <p:cxnSp>
          <p:nvCxnSpPr>
            <p:cNvPr id="1320" name="Google Shape;1320;p24"/>
            <p:cNvCxnSpPr/>
            <p:nvPr/>
          </p:nvCxnSpPr>
          <p:spPr>
            <a:xfrm rot="10800000">
              <a:off x="3210" y="1583"/>
              <a:ext cx="0" cy="319"/>
            </a:xfrm>
            <a:prstGeom prst="straightConnector1">
              <a:avLst/>
            </a:prstGeom>
            <a:noFill/>
            <a:ln cap="flat" cmpd="sng" w="19050">
              <a:solidFill>
                <a:schemeClr val="dk1"/>
              </a:solidFill>
              <a:prstDash val="solid"/>
              <a:round/>
              <a:headEnd len="sm" w="sm" type="none"/>
              <a:tailEnd len="sm" w="sm" type="none"/>
            </a:ln>
          </p:spPr>
        </p:cxnSp>
        <p:cxnSp>
          <p:nvCxnSpPr>
            <p:cNvPr id="1321" name="Google Shape;1321;p24"/>
            <p:cNvCxnSpPr/>
            <p:nvPr/>
          </p:nvCxnSpPr>
          <p:spPr>
            <a:xfrm>
              <a:off x="1972" y="1905"/>
              <a:ext cx="2489" cy="0"/>
            </a:xfrm>
            <a:prstGeom prst="straightConnector1">
              <a:avLst/>
            </a:prstGeom>
            <a:noFill/>
            <a:ln cap="flat" cmpd="sng" w="19050">
              <a:solidFill>
                <a:schemeClr val="dk1"/>
              </a:solidFill>
              <a:prstDash val="solid"/>
              <a:round/>
              <a:headEnd len="sm" w="sm" type="none"/>
              <a:tailEnd len="sm" w="sm" type="none"/>
            </a:ln>
          </p:spPr>
        </p:cxnSp>
        <p:sp>
          <p:nvSpPr>
            <p:cNvPr id="1322" name="Google Shape;1322;p24"/>
            <p:cNvSpPr txBox="1"/>
            <p:nvPr/>
          </p:nvSpPr>
          <p:spPr>
            <a:xfrm>
              <a:off x="2688" y="1525"/>
              <a:ext cx="447" cy="368"/>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upper</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 layer</a:t>
              </a:r>
              <a:endParaRPr b="0" i="0" sz="1400" u="none" cap="none" strike="noStrike">
                <a:solidFill>
                  <a:srgbClr val="000000"/>
                </a:solidFill>
                <a:latin typeface="Arial"/>
                <a:ea typeface="Arial"/>
                <a:cs typeface="Arial"/>
                <a:sym typeface="Arial"/>
              </a:endParaRPr>
            </a:p>
          </p:txBody>
        </p:sp>
        <p:cxnSp>
          <p:nvCxnSpPr>
            <p:cNvPr id="1323" name="Google Shape;1323;p24"/>
            <p:cNvCxnSpPr/>
            <p:nvPr/>
          </p:nvCxnSpPr>
          <p:spPr>
            <a:xfrm rot="10800000">
              <a:off x="2610" y="1589"/>
              <a:ext cx="0" cy="319"/>
            </a:xfrm>
            <a:prstGeom prst="straightConnector1">
              <a:avLst/>
            </a:prstGeom>
            <a:noFill/>
            <a:ln cap="flat" cmpd="sng" w="19050">
              <a:solidFill>
                <a:schemeClr val="dk1"/>
              </a:solidFill>
              <a:prstDash val="solid"/>
              <a:round/>
              <a:headEnd len="sm" w="sm" type="none"/>
              <a:tailEnd len="sm" w="sm" type="none"/>
            </a:ln>
          </p:spPr>
        </p:cxnSp>
        <p:sp>
          <p:nvSpPr>
            <p:cNvPr id="1324" name="Google Shape;1324;p24"/>
            <p:cNvSpPr txBox="1"/>
            <p:nvPr/>
          </p:nvSpPr>
          <p:spPr>
            <a:xfrm>
              <a:off x="2356" y="2235"/>
              <a:ext cx="1742" cy="213"/>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32 bit destination IP address</a:t>
              </a:r>
              <a:endParaRPr b="0" i="0" sz="1400" u="none" cap="none" strike="noStrike">
                <a:solidFill>
                  <a:srgbClr val="000000"/>
                </a:solidFill>
                <a:latin typeface="Arial"/>
                <a:ea typeface="Arial"/>
                <a:cs typeface="Arial"/>
                <a:sym typeface="Arial"/>
              </a:endParaRPr>
            </a:p>
          </p:txBody>
        </p:sp>
        <p:cxnSp>
          <p:nvCxnSpPr>
            <p:cNvPr id="1325" name="Google Shape;1325;p24"/>
            <p:cNvCxnSpPr/>
            <p:nvPr/>
          </p:nvCxnSpPr>
          <p:spPr>
            <a:xfrm>
              <a:off x="1984" y="2787"/>
              <a:ext cx="2489" cy="0"/>
            </a:xfrm>
            <a:prstGeom prst="straightConnector1">
              <a:avLst/>
            </a:prstGeom>
            <a:noFill/>
            <a:ln cap="flat" cmpd="sng" w="19050">
              <a:solidFill>
                <a:schemeClr val="dk1"/>
              </a:solidFill>
              <a:prstDash val="solid"/>
              <a:round/>
              <a:headEnd len="sm" w="sm" type="none"/>
              <a:tailEnd len="sm" w="sm" type="none"/>
            </a:ln>
          </p:spPr>
        </p:cxnSp>
        <p:sp>
          <p:nvSpPr>
            <p:cNvPr id="1326" name="Google Shape;1326;p24"/>
            <p:cNvSpPr txBox="1"/>
            <p:nvPr/>
          </p:nvSpPr>
          <p:spPr>
            <a:xfrm>
              <a:off x="2722" y="2529"/>
              <a:ext cx="965" cy="213"/>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options (if any)</a:t>
              </a:r>
              <a:endParaRPr b="0" i="0" sz="1400" u="none" cap="none" strike="noStrike">
                <a:solidFill>
                  <a:srgbClr val="000000"/>
                </a:solidFill>
                <a:latin typeface="Arial"/>
                <a:ea typeface="Arial"/>
                <a:cs typeface="Arial"/>
                <a:sym typeface="Arial"/>
              </a:endParaRPr>
            </a:p>
          </p:txBody>
        </p:sp>
      </p:grpSp>
      <p:sp>
        <p:nvSpPr>
          <p:cNvPr id="1327" name="Google Shape;1327;p24"/>
          <p:cNvSpPr txBox="1"/>
          <p:nvPr>
            <p:ph type="title"/>
          </p:nvPr>
        </p:nvSpPr>
        <p:spPr>
          <a:xfrm>
            <a:off x="520700" y="0"/>
            <a:ext cx="7772400" cy="78105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sz="4000"/>
              <a:t>IP datagram format</a:t>
            </a:r>
            <a:endParaRPr/>
          </a:p>
        </p:txBody>
      </p:sp>
      <p:sp>
        <p:nvSpPr>
          <p:cNvPr id="1328" name="Google Shape;1328;p24"/>
          <p:cNvSpPr txBox="1"/>
          <p:nvPr/>
        </p:nvSpPr>
        <p:spPr>
          <a:xfrm>
            <a:off x="342900" y="2014550"/>
            <a:ext cx="4387800" cy="4894800"/>
          </a:xfrm>
          <a:prstGeom prst="rect">
            <a:avLst/>
          </a:prstGeom>
          <a:solidFill>
            <a:srgbClr val="F2F2F2"/>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dk1"/>
                </a:solidFill>
                <a:latin typeface="Arial"/>
                <a:ea typeface="Arial"/>
                <a:cs typeface="Arial"/>
                <a:sym typeface="Arial"/>
              </a:rPr>
              <a:t>Header length. </a:t>
            </a:r>
            <a:endParaRPr b="1" i="0" sz="2400" u="none" cap="none" strike="noStrike">
              <a:solidFill>
                <a:schemeClr val="dk1"/>
              </a:solidFill>
              <a:latin typeface="Arial"/>
              <a:ea typeface="Arial"/>
              <a:cs typeface="Arial"/>
              <a:sym typeface="Arial"/>
            </a:endParaRPr>
          </a:p>
          <a:p>
            <a:pPr indent="-457200" lvl="0" marL="457200" marR="0" rtl="0" algn="l">
              <a:lnSpc>
                <a:spcPct val="100000"/>
              </a:lnSpc>
              <a:spcBef>
                <a:spcPts val="0"/>
              </a:spcBef>
              <a:spcAft>
                <a:spcPts val="0"/>
              </a:spcAft>
              <a:buClr>
                <a:schemeClr val="dk1"/>
              </a:buClr>
              <a:buSzPts val="2400"/>
              <a:buFont typeface="Arial"/>
              <a:buChar char="•"/>
            </a:pPr>
            <a:r>
              <a:rPr b="0" i="0" lang="en-US" sz="2400" u="none" cap="none" strike="noStrike">
                <a:solidFill>
                  <a:schemeClr val="dk1"/>
                </a:solidFill>
                <a:latin typeface="Arial"/>
                <a:ea typeface="Arial"/>
                <a:cs typeface="Arial"/>
                <a:sym typeface="Arial"/>
              </a:rPr>
              <a:t>Because an IPv4 datagram can contain </a:t>
            </a:r>
            <a:r>
              <a:rPr b="0" i="0" lang="en-US" sz="2400" u="sng" cap="none" strike="noStrike">
                <a:solidFill>
                  <a:srgbClr val="FF0000"/>
                </a:solidFill>
                <a:latin typeface="Arial"/>
                <a:ea typeface="Arial"/>
                <a:cs typeface="Arial"/>
                <a:sym typeface="Arial"/>
              </a:rPr>
              <a:t>a variable number of options </a:t>
            </a:r>
            <a:r>
              <a:rPr b="0" i="0" lang="en-US" sz="2400" u="none" cap="none" strike="noStrike">
                <a:solidFill>
                  <a:schemeClr val="dk1"/>
                </a:solidFill>
                <a:latin typeface="Arial"/>
                <a:ea typeface="Arial"/>
                <a:cs typeface="Arial"/>
                <a:sym typeface="Arial"/>
              </a:rPr>
              <a:t>(which are included in the IPv4 datagram header), </a:t>
            </a:r>
            <a:endParaRPr b="0" i="0" sz="2400" u="none" cap="none" strike="noStrike">
              <a:solidFill>
                <a:schemeClr val="dk1"/>
              </a:solidFill>
              <a:latin typeface="Arial"/>
              <a:ea typeface="Arial"/>
              <a:cs typeface="Arial"/>
              <a:sym typeface="Arial"/>
            </a:endParaRPr>
          </a:p>
          <a:p>
            <a:pPr indent="-457200" lvl="0" marL="457200" marR="0" rtl="0" algn="l">
              <a:lnSpc>
                <a:spcPct val="100000"/>
              </a:lnSpc>
              <a:spcBef>
                <a:spcPts val="0"/>
              </a:spcBef>
              <a:spcAft>
                <a:spcPts val="0"/>
              </a:spcAft>
              <a:buClr>
                <a:schemeClr val="dk1"/>
              </a:buClr>
              <a:buSzPts val="2400"/>
              <a:buFont typeface="Arial"/>
              <a:buChar char="•"/>
            </a:pPr>
            <a:r>
              <a:rPr b="0" i="0" lang="en-US" sz="2400" u="none" cap="none" strike="noStrike">
                <a:solidFill>
                  <a:schemeClr val="dk1"/>
                </a:solidFill>
                <a:latin typeface="Arial"/>
                <a:ea typeface="Arial"/>
                <a:cs typeface="Arial"/>
                <a:sym typeface="Arial"/>
              </a:rPr>
              <a:t>Helps to determine where in the IP datagram </a:t>
            </a:r>
            <a:r>
              <a:rPr b="0" i="0" lang="en-US" sz="2400" u="none" cap="none" strike="noStrike">
                <a:solidFill>
                  <a:srgbClr val="0000FF"/>
                </a:solidFill>
                <a:latin typeface="Arial"/>
                <a:ea typeface="Arial"/>
                <a:cs typeface="Arial"/>
                <a:sym typeface="Arial"/>
              </a:rPr>
              <a:t>the data actually begins</a:t>
            </a:r>
            <a:r>
              <a:rPr b="0" i="0" lang="en-US" sz="2400" u="none" cap="none" strike="noStrike">
                <a:solidFill>
                  <a:schemeClr val="dk1"/>
                </a:solidFill>
                <a:latin typeface="Arial"/>
                <a:ea typeface="Arial"/>
                <a:cs typeface="Arial"/>
                <a:sym typeface="Arial"/>
              </a:rPr>
              <a:t>. </a:t>
            </a:r>
            <a:endParaRPr b="0" i="0" sz="2400" u="none" cap="none" strike="noStrike">
              <a:solidFill>
                <a:schemeClr val="dk1"/>
              </a:solidFill>
              <a:latin typeface="Arial"/>
              <a:ea typeface="Arial"/>
              <a:cs typeface="Arial"/>
              <a:sym typeface="Arial"/>
            </a:endParaRPr>
          </a:p>
          <a:p>
            <a:pPr indent="-457200" lvl="0" marL="457200" marR="0" rtl="0" algn="l">
              <a:lnSpc>
                <a:spcPct val="100000"/>
              </a:lnSpc>
              <a:spcBef>
                <a:spcPts val="0"/>
              </a:spcBef>
              <a:spcAft>
                <a:spcPts val="0"/>
              </a:spcAft>
              <a:buClr>
                <a:schemeClr val="dk1"/>
              </a:buClr>
              <a:buSzPts val="2400"/>
              <a:buFont typeface="Arial"/>
              <a:buChar char="•"/>
            </a:pPr>
            <a:r>
              <a:rPr b="0" i="0" lang="en-US" sz="2400" u="none" cap="none" strike="noStrike">
                <a:solidFill>
                  <a:schemeClr val="dk1"/>
                </a:solidFill>
                <a:latin typeface="Arial"/>
                <a:ea typeface="Arial"/>
                <a:cs typeface="Arial"/>
                <a:sym typeface="Arial"/>
              </a:rPr>
              <a:t>Most IP datagrams do not contain options.</a:t>
            </a:r>
            <a:endParaRPr b="0" i="0" sz="2400" u="none" cap="none" strike="noStrike">
              <a:solidFill>
                <a:schemeClr val="dk1"/>
              </a:solidFill>
              <a:latin typeface="Arial"/>
              <a:ea typeface="Arial"/>
              <a:cs typeface="Arial"/>
              <a:sym typeface="Arial"/>
            </a:endParaRPr>
          </a:p>
          <a:p>
            <a:pPr indent="-457200" lvl="0" marL="457200" marR="0" rtl="0" algn="l">
              <a:lnSpc>
                <a:spcPct val="100000"/>
              </a:lnSpc>
              <a:spcBef>
                <a:spcPts val="0"/>
              </a:spcBef>
              <a:spcAft>
                <a:spcPts val="0"/>
              </a:spcAft>
              <a:buClr>
                <a:schemeClr val="dk1"/>
              </a:buClr>
              <a:buSzPts val="2400"/>
              <a:buFont typeface="Arial"/>
              <a:buChar char="•"/>
            </a:pPr>
            <a:r>
              <a:rPr b="0" i="0" lang="en-US" sz="2400" u="none" cap="none" strike="noStrike">
                <a:solidFill>
                  <a:schemeClr val="dk1"/>
                </a:solidFill>
                <a:latin typeface="Arial"/>
                <a:ea typeface="Arial"/>
                <a:cs typeface="Arial"/>
                <a:sym typeface="Arial"/>
              </a:rPr>
              <a:t>The typical IP datagram has a 20- byte header.</a:t>
            </a:r>
            <a:endParaRPr b="0" i="0" sz="2000" u="none" cap="none" strike="noStrike">
              <a:solidFill>
                <a:schemeClr val="dk1"/>
              </a:solidFill>
              <a:latin typeface="Arial"/>
              <a:ea typeface="Arial"/>
              <a:cs typeface="Arial"/>
              <a:sym typeface="Arial"/>
            </a:endParaRPr>
          </a:p>
        </p:txBody>
      </p:sp>
      <p:grpSp>
        <p:nvGrpSpPr>
          <p:cNvPr id="1329" name="Google Shape;1329;p24"/>
          <p:cNvGrpSpPr/>
          <p:nvPr/>
        </p:nvGrpSpPr>
        <p:grpSpPr>
          <a:xfrm>
            <a:off x="2108994" y="1597025"/>
            <a:ext cx="3148013" cy="584200"/>
            <a:chOff x="883" y="886"/>
            <a:chExt cx="1983" cy="368"/>
          </a:xfrm>
        </p:grpSpPr>
        <p:sp>
          <p:nvSpPr>
            <p:cNvPr id="1330" name="Google Shape;1330;p24"/>
            <p:cNvSpPr txBox="1"/>
            <p:nvPr/>
          </p:nvSpPr>
          <p:spPr>
            <a:xfrm>
              <a:off x="883" y="886"/>
              <a:ext cx="906" cy="368"/>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header length</a:t>
              </a:r>
              <a:endParaRPr b="0" i="0" sz="1400" u="none" cap="none" strike="noStrike">
                <a:solidFill>
                  <a:srgbClr val="000000"/>
                </a:solidFill>
                <a:latin typeface="Arial"/>
                <a:ea typeface="Arial"/>
                <a:cs typeface="Arial"/>
                <a:sym typeface="Arial"/>
              </a:endParaRPr>
            </a:p>
            <a:p>
              <a:pPr indent="0" lvl="0" marL="0" marR="0" rtl="0" algn="r">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 (bytes)</a:t>
              </a:r>
              <a:endParaRPr b="0" i="0" sz="700" u="none" cap="none" strike="noStrike">
                <a:solidFill>
                  <a:schemeClr val="dk1"/>
                </a:solidFill>
                <a:latin typeface="Arial"/>
                <a:ea typeface="Arial"/>
                <a:cs typeface="Arial"/>
                <a:sym typeface="Arial"/>
              </a:endParaRPr>
            </a:p>
          </p:txBody>
        </p:sp>
        <p:cxnSp>
          <p:nvCxnSpPr>
            <p:cNvPr id="1331" name="Google Shape;1331;p24"/>
            <p:cNvCxnSpPr/>
            <p:nvPr/>
          </p:nvCxnSpPr>
          <p:spPr>
            <a:xfrm>
              <a:off x="1840" y="1094"/>
              <a:ext cx="1026" cy="151"/>
            </a:xfrm>
            <a:prstGeom prst="straightConnector1">
              <a:avLst/>
            </a:prstGeom>
            <a:noFill/>
            <a:ln cap="flat" cmpd="sng" w="19050">
              <a:solidFill>
                <a:srgbClr val="FF0000"/>
              </a:solidFill>
              <a:prstDash val="solid"/>
              <a:round/>
              <a:headEnd len="sm" w="sm" type="none"/>
              <a:tailEnd len="sm" w="sm" type="none"/>
            </a:ln>
          </p:spPr>
        </p:cxnSp>
      </p:grpSp>
      <p:pic>
        <p:nvPicPr>
          <p:cNvPr descr="underline_base" id="1332" name="Google Shape;1332;p24"/>
          <p:cNvPicPr preferRelativeResize="0"/>
          <p:nvPr/>
        </p:nvPicPr>
        <p:blipFill rotWithShape="1">
          <a:blip r:embed="rId3">
            <a:alphaModFix/>
          </a:blip>
          <a:srcRect b="0" l="0" r="0" t="0"/>
          <a:stretch/>
        </p:blipFill>
        <p:spPr>
          <a:xfrm>
            <a:off x="487362" y="758825"/>
            <a:ext cx="5942012" cy="173037"/>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329"/>
                                        </p:tgtEl>
                                        <p:attrNameLst>
                                          <p:attrName>style.visibility</p:attrName>
                                        </p:attrNameLst>
                                      </p:cBhvr>
                                      <p:to>
                                        <p:strVal val="visible"/>
                                      </p:to>
                                    </p:set>
                                    <p:animEffect filter="fade" transition="in">
                                      <p:cBhvr>
                                        <p:cTn dur="500"/>
                                        <p:tgtEl>
                                          <p:spTgt spid="132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28"/>
                                        </p:tgtEl>
                                        <p:attrNameLst>
                                          <p:attrName>style.visibility</p:attrName>
                                        </p:attrNameLst>
                                      </p:cBhvr>
                                      <p:to>
                                        <p:strVal val="visible"/>
                                      </p:to>
                                    </p:set>
                                    <p:animEffect filter="fade" transition="in">
                                      <p:cBhvr>
                                        <p:cTn dur="500"/>
                                        <p:tgtEl>
                                          <p:spTgt spid="132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6" name="Shape 1336"/>
        <p:cNvGrpSpPr/>
        <p:nvPr/>
      </p:nvGrpSpPr>
      <p:grpSpPr>
        <a:xfrm>
          <a:off x="0" y="0"/>
          <a:ext cx="0" cy="0"/>
          <a:chOff x="0" y="0"/>
          <a:chExt cx="0" cy="0"/>
        </a:xfrm>
      </p:grpSpPr>
      <p:grpSp>
        <p:nvGrpSpPr>
          <p:cNvPr id="1337" name="Google Shape;1337;p25"/>
          <p:cNvGrpSpPr/>
          <p:nvPr/>
        </p:nvGrpSpPr>
        <p:grpSpPr>
          <a:xfrm>
            <a:off x="4724400" y="1550988"/>
            <a:ext cx="4127500" cy="5326062"/>
            <a:chOff x="1929" y="607"/>
            <a:chExt cx="2600" cy="3355"/>
          </a:xfrm>
        </p:grpSpPr>
        <p:sp>
          <p:nvSpPr>
            <p:cNvPr id="1338" name="Google Shape;1338;p25"/>
            <p:cNvSpPr/>
            <p:nvPr/>
          </p:nvSpPr>
          <p:spPr>
            <a:xfrm>
              <a:off x="2040" y="868"/>
              <a:ext cx="2489" cy="3039"/>
            </a:xfrm>
            <a:prstGeom prst="rect">
              <a:avLst/>
            </a:prstGeom>
            <a:solidFill>
              <a:srgbClr val="00009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Arial"/>
                <a:ea typeface="Arial"/>
                <a:cs typeface="Arial"/>
                <a:sym typeface="Arial"/>
              </a:endParaRPr>
            </a:p>
          </p:txBody>
        </p:sp>
        <p:sp>
          <p:nvSpPr>
            <p:cNvPr id="1339" name="Google Shape;1339;p25"/>
            <p:cNvSpPr/>
            <p:nvPr/>
          </p:nvSpPr>
          <p:spPr>
            <a:xfrm>
              <a:off x="1980" y="935"/>
              <a:ext cx="2489" cy="3027"/>
            </a:xfrm>
            <a:prstGeom prst="rect">
              <a:avLst/>
            </a:prstGeom>
            <a:solidFill>
              <a:schemeClr val="lt1"/>
            </a:solidFill>
            <a:ln cap="flat" cmpd="sng" w="190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Arial"/>
                <a:ea typeface="Arial"/>
                <a:cs typeface="Arial"/>
                <a:sym typeface="Arial"/>
              </a:endParaRPr>
            </a:p>
          </p:txBody>
        </p:sp>
        <p:sp>
          <p:nvSpPr>
            <p:cNvPr id="1340" name="Google Shape;1340;p25"/>
            <p:cNvSpPr txBox="1"/>
            <p:nvPr/>
          </p:nvSpPr>
          <p:spPr>
            <a:xfrm>
              <a:off x="1964" y="973"/>
              <a:ext cx="296" cy="213"/>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ver</a:t>
              </a:r>
              <a:endParaRPr b="0" i="0" sz="1400" u="none" cap="none" strike="noStrike">
                <a:solidFill>
                  <a:srgbClr val="000000"/>
                </a:solidFill>
                <a:latin typeface="Arial"/>
                <a:ea typeface="Arial"/>
                <a:cs typeface="Arial"/>
                <a:sym typeface="Arial"/>
              </a:endParaRPr>
            </a:p>
          </p:txBody>
        </p:sp>
        <p:sp>
          <p:nvSpPr>
            <p:cNvPr id="1341" name="Google Shape;1341;p25"/>
            <p:cNvSpPr txBox="1"/>
            <p:nvPr/>
          </p:nvSpPr>
          <p:spPr>
            <a:xfrm>
              <a:off x="3549" y="1012"/>
              <a:ext cx="468" cy="213"/>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length</a:t>
              </a:r>
              <a:endParaRPr b="0" i="0" sz="1400" u="none" cap="none" strike="noStrike">
                <a:solidFill>
                  <a:srgbClr val="000000"/>
                </a:solidFill>
                <a:latin typeface="Arial"/>
                <a:ea typeface="Arial"/>
                <a:cs typeface="Arial"/>
                <a:sym typeface="Arial"/>
              </a:endParaRPr>
            </a:p>
          </p:txBody>
        </p:sp>
        <p:cxnSp>
          <p:nvCxnSpPr>
            <p:cNvPr id="1342" name="Google Shape;1342;p25"/>
            <p:cNvCxnSpPr/>
            <p:nvPr/>
          </p:nvCxnSpPr>
          <p:spPr>
            <a:xfrm>
              <a:off x="1988" y="1261"/>
              <a:ext cx="2486" cy="3"/>
            </a:xfrm>
            <a:prstGeom prst="straightConnector1">
              <a:avLst/>
            </a:prstGeom>
            <a:noFill/>
            <a:ln cap="flat" cmpd="sng" w="19050">
              <a:solidFill>
                <a:schemeClr val="dk1"/>
              </a:solidFill>
              <a:prstDash val="solid"/>
              <a:round/>
              <a:headEnd len="sm" w="sm" type="none"/>
              <a:tailEnd len="sm" w="sm" type="none"/>
            </a:ln>
          </p:spPr>
        </p:cxnSp>
        <p:cxnSp>
          <p:nvCxnSpPr>
            <p:cNvPr id="1343" name="Google Shape;1343;p25"/>
            <p:cNvCxnSpPr/>
            <p:nvPr/>
          </p:nvCxnSpPr>
          <p:spPr>
            <a:xfrm rot="10800000">
              <a:off x="3210" y="941"/>
              <a:ext cx="0" cy="319"/>
            </a:xfrm>
            <a:prstGeom prst="straightConnector1">
              <a:avLst/>
            </a:prstGeom>
            <a:noFill/>
            <a:ln cap="flat" cmpd="sng" w="19050">
              <a:solidFill>
                <a:schemeClr val="dk1"/>
              </a:solidFill>
              <a:prstDash val="solid"/>
              <a:round/>
              <a:headEnd len="sm" w="sm" type="none"/>
              <a:tailEnd len="sm" w="sm" type="none"/>
            </a:ln>
          </p:spPr>
        </p:cxnSp>
        <p:sp>
          <p:nvSpPr>
            <p:cNvPr id="1344" name="Google Shape;1344;p25"/>
            <p:cNvSpPr txBox="1"/>
            <p:nvPr/>
          </p:nvSpPr>
          <p:spPr>
            <a:xfrm>
              <a:off x="2943" y="607"/>
              <a:ext cx="497" cy="213"/>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32 bits</a:t>
              </a:r>
              <a:endParaRPr b="0" i="0" sz="1400" u="none" cap="none" strike="noStrike">
                <a:solidFill>
                  <a:srgbClr val="000000"/>
                </a:solidFill>
                <a:latin typeface="Arial"/>
                <a:ea typeface="Arial"/>
                <a:cs typeface="Arial"/>
                <a:sym typeface="Arial"/>
              </a:endParaRPr>
            </a:p>
          </p:txBody>
        </p:sp>
        <p:cxnSp>
          <p:nvCxnSpPr>
            <p:cNvPr id="1345" name="Google Shape;1345;p25"/>
            <p:cNvCxnSpPr/>
            <p:nvPr/>
          </p:nvCxnSpPr>
          <p:spPr>
            <a:xfrm>
              <a:off x="3552" y="762"/>
              <a:ext cx="899" cy="3"/>
            </a:xfrm>
            <a:prstGeom prst="straightConnector1">
              <a:avLst/>
            </a:prstGeom>
            <a:noFill/>
            <a:ln cap="flat" cmpd="sng" w="19050">
              <a:solidFill>
                <a:schemeClr val="dk1"/>
              </a:solidFill>
              <a:prstDash val="solid"/>
              <a:round/>
              <a:headEnd len="sm" w="sm" type="none"/>
              <a:tailEnd len="med" w="med" type="triangle"/>
            </a:ln>
          </p:spPr>
        </p:cxnSp>
        <p:cxnSp>
          <p:nvCxnSpPr>
            <p:cNvPr id="1346" name="Google Shape;1346;p25"/>
            <p:cNvCxnSpPr/>
            <p:nvPr/>
          </p:nvCxnSpPr>
          <p:spPr>
            <a:xfrm rot="10800000">
              <a:off x="1972" y="769"/>
              <a:ext cx="845" cy="0"/>
            </a:xfrm>
            <a:prstGeom prst="straightConnector1">
              <a:avLst/>
            </a:prstGeom>
            <a:noFill/>
            <a:ln cap="flat" cmpd="sng" w="19050">
              <a:solidFill>
                <a:schemeClr val="dk1"/>
              </a:solidFill>
              <a:prstDash val="solid"/>
              <a:round/>
              <a:headEnd len="sm" w="sm" type="none"/>
              <a:tailEnd len="med" w="med" type="triangle"/>
            </a:ln>
          </p:spPr>
        </p:cxnSp>
        <p:sp>
          <p:nvSpPr>
            <p:cNvPr id="1347" name="Google Shape;1347;p25"/>
            <p:cNvSpPr txBox="1"/>
            <p:nvPr/>
          </p:nvSpPr>
          <p:spPr>
            <a:xfrm>
              <a:off x="2790" y="2792"/>
              <a:ext cx="984" cy="60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Arial"/>
                  <a:ea typeface="Arial"/>
                  <a:cs typeface="Arial"/>
                  <a:sym typeface="Arial"/>
                </a:rPr>
                <a:t>data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Arial"/>
                  <a:ea typeface="Arial"/>
                  <a:cs typeface="Arial"/>
                  <a:sym typeface="Arial"/>
                </a:rPr>
                <a:t>(variable length,</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Arial"/>
                  <a:ea typeface="Arial"/>
                  <a:cs typeface="Arial"/>
                  <a:sym typeface="Arial"/>
                </a:rPr>
                <a:t>typically a TCP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Arial"/>
                  <a:ea typeface="Arial"/>
                  <a:cs typeface="Arial"/>
                  <a:sym typeface="Arial"/>
                </a:rPr>
                <a:t>or UDP segment)</a:t>
              </a:r>
              <a:endParaRPr b="0" i="0" sz="1600" u="none" cap="none" strike="noStrike">
                <a:solidFill>
                  <a:schemeClr val="dk1"/>
                </a:solidFill>
                <a:latin typeface="Arial"/>
                <a:ea typeface="Arial"/>
                <a:cs typeface="Arial"/>
                <a:sym typeface="Arial"/>
              </a:endParaRPr>
            </a:p>
          </p:txBody>
        </p:sp>
        <p:sp>
          <p:nvSpPr>
            <p:cNvPr id="1348" name="Google Shape;1348;p25"/>
            <p:cNvSpPr txBox="1"/>
            <p:nvPr/>
          </p:nvSpPr>
          <p:spPr>
            <a:xfrm>
              <a:off x="1929" y="1320"/>
              <a:ext cx="1356" cy="213"/>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16-bit identifier</a:t>
              </a:r>
              <a:endParaRPr b="0" i="0" sz="1400" u="none" cap="none" strike="noStrike">
                <a:solidFill>
                  <a:schemeClr val="dk1"/>
                </a:solidFill>
                <a:latin typeface="Arial"/>
                <a:ea typeface="Arial"/>
                <a:cs typeface="Arial"/>
                <a:sym typeface="Arial"/>
              </a:endParaRPr>
            </a:p>
          </p:txBody>
        </p:sp>
        <p:cxnSp>
          <p:nvCxnSpPr>
            <p:cNvPr id="1349" name="Google Shape;1349;p25"/>
            <p:cNvCxnSpPr/>
            <p:nvPr/>
          </p:nvCxnSpPr>
          <p:spPr>
            <a:xfrm>
              <a:off x="1984" y="2205"/>
              <a:ext cx="2489" cy="0"/>
            </a:xfrm>
            <a:prstGeom prst="straightConnector1">
              <a:avLst/>
            </a:prstGeom>
            <a:noFill/>
            <a:ln cap="flat" cmpd="sng" w="19050">
              <a:solidFill>
                <a:schemeClr val="dk1"/>
              </a:solidFill>
              <a:prstDash val="solid"/>
              <a:round/>
              <a:headEnd len="sm" w="sm" type="none"/>
              <a:tailEnd len="sm" w="sm" type="none"/>
            </a:ln>
          </p:spPr>
        </p:cxnSp>
        <p:cxnSp>
          <p:nvCxnSpPr>
            <p:cNvPr id="1350" name="Google Shape;1350;p25"/>
            <p:cNvCxnSpPr/>
            <p:nvPr/>
          </p:nvCxnSpPr>
          <p:spPr>
            <a:xfrm>
              <a:off x="1984" y="2505"/>
              <a:ext cx="2489" cy="0"/>
            </a:xfrm>
            <a:prstGeom prst="straightConnector1">
              <a:avLst/>
            </a:prstGeom>
            <a:noFill/>
            <a:ln cap="flat" cmpd="sng" w="19050">
              <a:solidFill>
                <a:schemeClr val="dk1"/>
              </a:solidFill>
              <a:prstDash val="solid"/>
              <a:round/>
              <a:headEnd len="sm" w="sm" type="none"/>
              <a:tailEnd len="sm" w="sm" type="none"/>
            </a:ln>
          </p:spPr>
        </p:cxnSp>
        <p:sp>
          <p:nvSpPr>
            <p:cNvPr id="1351" name="Google Shape;1351;p25"/>
            <p:cNvSpPr txBox="1"/>
            <p:nvPr/>
          </p:nvSpPr>
          <p:spPr>
            <a:xfrm>
              <a:off x="3498" y="1549"/>
              <a:ext cx="734" cy="368"/>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header</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 checksum</a:t>
              </a:r>
              <a:endParaRPr b="0" i="0" sz="1400" u="none" cap="none" strike="noStrike">
                <a:solidFill>
                  <a:srgbClr val="000000"/>
                </a:solidFill>
                <a:latin typeface="Arial"/>
                <a:ea typeface="Arial"/>
                <a:cs typeface="Arial"/>
                <a:sym typeface="Arial"/>
              </a:endParaRPr>
            </a:p>
          </p:txBody>
        </p:sp>
        <p:sp>
          <p:nvSpPr>
            <p:cNvPr id="1352" name="Google Shape;1352;p25"/>
            <p:cNvSpPr txBox="1"/>
            <p:nvPr/>
          </p:nvSpPr>
          <p:spPr>
            <a:xfrm>
              <a:off x="2030" y="1531"/>
              <a:ext cx="505" cy="368"/>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time to</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live</a:t>
              </a:r>
              <a:endParaRPr b="0" i="0" sz="1400" u="none" cap="none" strike="noStrike">
                <a:solidFill>
                  <a:srgbClr val="000000"/>
                </a:solidFill>
                <a:latin typeface="Arial"/>
                <a:ea typeface="Arial"/>
                <a:cs typeface="Arial"/>
                <a:sym typeface="Arial"/>
              </a:endParaRPr>
            </a:p>
          </p:txBody>
        </p:sp>
        <p:sp>
          <p:nvSpPr>
            <p:cNvPr id="1353" name="Google Shape;1353;p25"/>
            <p:cNvSpPr txBox="1"/>
            <p:nvPr/>
          </p:nvSpPr>
          <p:spPr>
            <a:xfrm>
              <a:off x="2450" y="1959"/>
              <a:ext cx="1506" cy="213"/>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32 bit source IP address</a:t>
              </a:r>
              <a:endParaRPr b="0" i="0" sz="1400" u="none" cap="none" strike="noStrike">
                <a:solidFill>
                  <a:srgbClr val="000000"/>
                </a:solidFill>
                <a:latin typeface="Arial"/>
                <a:ea typeface="Arial"/>
                <a:cs typeface="Arial"/>
                <a:sym typeface="Arial"/>
              </a:endParaRPr>
            </a:p>
          </p:txBody>
        </p:sp>
        <p:sp>
          <p:nvSpPr>
            <p:cNvPr id="1354" name="Google Shape;1354;p25"/>
            <p:cNvSpPr txBox="1"/>
            <p:nvPr/>
          </p:nvSpPr>
          <p:spPr>
            <a:xfrm>
              <a:off x="2240" y="907"/>
              <a:ext cx="439" cy="368"/>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head.</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len</a:t>
              </a:r>
              <a:endParaRPr b="0" i="0" sz="1400" u="none" cap="none" strike="noStrike">
                <a:solidFill>
                  <a:srgbClr val="000000"/>
                </a:solidFill>
                <a:latin typeface="Arial"/>
                <a:ea typeface="Arial"/>
                <a:cs typeface="Arial"/>
                <a:sym typeface="Arial"/>
              </a:endParaRPr>
            </a:p>
          </p:txBody>
        </p:sp>
        <p:sp>
          <p:nvSpPr>
            <p:cNvPr id="1355" name="Google Shape;1355;p25"/>
            <p:cNvSpPr txBox="1"/>
            <p:nvPr/>
          </p:nvSpPr>
          <p:spPr>
            <a:xfrm>
              <a:off x="2669" y="901"/>
              <a:ext cx="525" cy="368"/>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type of</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service</a:t>
              </a:r>
              <a:endParaRPr b="0" i="0" sz="1400" u="none" cap="none" strike="noStrike">
                <a:solidFill>
                  <a:srgbClr val="000000"/>
                </a:solidFill>
                <a:latin typeface="Arial"/>
                <a:ea typeface="Arial"/>
                <a:cs typeface="Arial"/>
                <a:sym typeface="Arial"/>
              </a:endParaRPr>
            </a:p>
          </p:txBody>
        </p:sp>
        <p:cxnSp>
          <p:nvCxnSpPr>
            <p:cNvPr id="1356" name="Google Shape;1356;p25"/>
            <p:cNvCxnSpPr/>
            <p:nvPr/>
          </p:nvCxnSpPr>
          <p:spPr>
            <a:xfrm rot="10800000">
              <a:off x="2646" y="938"/>
              <a:ext cx="0" cy="319"/>
            </a:xfrm>
            <a:prstGeom prst="straightConnector1">
              <a:avLst/>
            </a:prstGeom>
            <a:noFill/>
            <a:ln cap="flat" cmpd="sng" w="19050">
              <a:solidFill>
                <a:schemeClr val="dk1"/>
              </a:solidFill>
              <a:prstDash val="solid"/>
              <a:round/>
              <a:headEnd len="sm" w="sm" type="none"/>
              <a:tailEnd len="sm" w="sm" type="none"/>
            </a:ln>
          </p:spPr>
        </p:cxnSp>
        <p:cxnSp>
          <p:nvCxnSpPr>
            <p:cNvPr id="1357" name="Google Shape;1357;p25"/>
            <p:cNvCxnSpPr/>
            <p:nvPr/>
          </p:nvCxnSpPr>
          <p:spPr>
            <a:xfrm rot="10800000">
              <a:off x="2259" y="944"/>
              <a:ext cx="0" cy="319"/>
            </a:xfrm>
            <a:prstGeom prst="straightConnector1">
              <a:avLst/>
            </a:prstGeom>
            <a:noFill/>
            <a:ln cap="flat" cmpd="sng" w="19050">
              <a:solidFill>
                <a:schemeClr val="dk1"/>
              </a:solidFill>
              <a:prstDash val="solid"/>
              <a:round/>
              <a:headEnd len="sm" w="sm" type="none"/>
              <a:tailEnd len="sm" w="sm" type="none"/>
            </a:ln>
          </p:spPr>
        </p:cxnSp>
        <p:cxnSp>
          <p:nvCxnSpPr>
            <p:cNvPr id="1358" name="Google Shape;1358;p25"/>
            <p:cNvCxnSpPr/>
            <p:nvPr/>
          </p:nvCxnSpPr>
          <p:spPr>
            <a:xfrm rot="10800000">
              <a:off x="3210" y="1265"/>
              <a:ext cx="0" cy="319"/>
            </a:xfrm>
            <a:prstGeom prst="straightConnector1">
              <a:avLst/>
            </a:prstGeom>
            <a:noFill/>
            <a:ln cap="flat" cmpd="sng" w="19050">
              <a:solidFill>
                <a:schemeClr val="dk1"/>
              </a:solidFill>
              <a:prstDash val="solid"/>
              <a:round/>
              <a:headEnd len="sm" w="sm" type="none"/>
              <a:tailEnd len="sm" w="sm" type="none"/>
            </a:ln>
          </p:spPr>
        </p:cxnSp>
        <p:sp>
          <p:nvSpPr>
            <p:cNvPr id="1359" name="Google Shape;1359;p25"/>
            <p:cNvSpPr txBox="1"/>
            <p:nvPr/>
          </p:nvSpPr>
          <p:spPr>
            <a:xfrm>
              <a:off x="3117" y="1314"/>
              <a:ext cx="486" cy="213"/>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flgs</a:t>
              </a:r>
              <a:endParaRPr b="0" i="0" sz="1400" u="none" cap="none" strike="noStrike">
                <a:solidFill>
                  <a:schemeClr val="dk1"/>
                </a:solidFill>
                <a:latin typeface="Arial"/>
                <a:ea typeface="Arial"/>
                <a:cs typeface="Arial"/>
                <a:sym typeface="Arial"/>
              </a:endParaRPr>
            </a:p>
          </p:txBody>
        </p:sp>
        <p:cxnSp>
          <p:nvCxnSpPr>
            <p:cNvPr id="1360" name="Google Shape;1360;p25"/>
            <p:cNvCxnSpPr/>
            <p:nvPr/>
          </p:nvCxnSpPr>
          <p:spPr>
            <a:xfrm rot="10800000">
              <a:off x="3504" y="1259"/>
              <a:ext cx="0" cy="319"/>
            </a:xfrm>
            <a:prstGeom prst="straightConnector1">
              <a:avLst/>
            </a:prstGeom>
            <a:noFill/>
            <a:ln cap="flat" cmpd="sng" w="19050">
              <a:solidFill>
                <a:schemeClr val="dk1"/>
              </a:solidFill>
              <a:prstDash val="solid"/>
              <a:round/>
              <a:headEnd len="sm" w="sm" type="none"/>
              <a:tailEnd len="sm" w="sm" type="none"/>
            </a:ln>
          </p:spPr>
        </p:cxnSp>
        <p:sp>
          <p:nvSpPr>
            <p:cNvPr id="1361" name="Google Shape;1361;p25"/>
            <p:cNvSpPr txBox="1"/>
            <p:nvPr/>
          </p:nvSpPr>
          <p:spPr>
            <a:xfrm>
              <a:off x="3531" y="1230"/>
              <a:ext cx="900" cy="368"/>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fragment</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 offset</a:t>
              </a:r>
              <a:endParaRPr b="0" i="0" sz="1400" u="none" cap="none" strike="noStrike">
                <a:solidFill>
                  <a:schemeClr val="dk1"/>
                </a:solidFill>
                <a:latin typeface="Arial"/>
                <a:ea typeface="Arial"/>
                <a:cs typeface="Arial"/>
                <a:sym typeface="Arial"/>
              </a:endParaRPr>
            </a:p>
          </p:txBody>
        </p:sp>
        <p:cxnSp>
          <p:nvCxnSpPr>
            <p:cNvPr id="1362" name="Google Shape;1362;p25"/>
            <p:cNvCxnSpPr/>
            <p:nvPr/>
          </p:nvCxnSpPr>
          <p:spPr>
            <a:xfrm>
              <a:off x="1984" y="1581"/>
              <a:ext cx="2489" cy="0"/>
            </a:xfrm>
            <a:prstGeom prst="straightConnector1">
              <a:avLst/>
            </a:prstGeom>
            <a:noFill/>
            <a:ln cap="flat" cmpd="sng" w="19050">
              <a:solidFill>
                <a:schemeClr val="dk1"/>
              </a:solidFill>
              <a:prstDash val="solid"/>
              <a:round/>
              <a:headEnd len="sm" w="sm" type="none"/>
              <a:tailEnd len="sm" w="sm" type="none"/>
            </a:ln>
          </p:spPr>
        </p:cxnSp>
        <p:cxnSp>
          <p:nvCxnSpPr>
            <p:cNvPr id="1363" name="Google Shape;1363;p25"/>
            <p:cNvCxnSpPr/>
            <p:nvPr/>
          </p:nvCxnSpPr>
          <p:spPr>
            <a:xfrm rot="10800000">
              <a:off x="3210" y="1583"/>
              <a:ext cx="0" cy="319"/>
            </a:xfrm>
            <a:prstGeom prst="straightConnector1">
              <a:avLst/>
            </a:prstGeom>
            <a:noFill/>
            <a:ln cap="flat" cmpd="sng" w="19050">
              <a:solidFill>
                <a:schemeClr val="dk1"/>
              </a:solidFill>
              <a:prstDash val="solid"/>
              <a:round/>
              <a:headEnd len="sm" w="sm" type="none"/>
              <a:tailEnd len="sm" w="sm" type="none"/>
            </a:ln>
          </p:spPr>
        </p:cxnSp>
        <p:cxnSp>
          <p:nvCxnSpPr>
            <p:cNvPr id="1364" name="Google Shape;1364;p25"/>
            <p:cNvCxnSpPr/>
            <p:nvPr/>
          </p:nvCxnSpPr>
          <p:spPr>
            <a:xfrm>
              <a:off x="1972" y="1905"/>
              <a:ext cx="2489" cy="0"/>
            </a:xfrm>
            <a:prstGeom prst="straightConnector1">
              <a:avLst/>
            </a:prstGeom>
            <a:noFill/>
            <a:ln cap="flat" cmpd="sng" w="19050">
              <a:solidFill>
                <a:schemeClr val="dk1"/>
              </a:solidFill>
              <a:prstDash val="solid"/>
              <a:round/>
              <a:headEnd len="sm" w="sm" type="none"/>
              <a:tailEnd len="sm" w="sm" type="none"/>
            </a:ln>
          </p:spPr>
        </p:cxnSp>
        <p:sp>
          <p:nvSpPr>
            <p:cNvPr id="1365" name="Google Shape;1365;p25"/>
            <p:cNvSpPr txBox="1"/>
            <p:nvPr/>
          </p:nvSpPr>
          <p:spPr>
            <a:xfrm>
              <a:off x="2688" y="1525"/>
              <a:ext cx="447" cy="368"/>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upper</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 layer</a:t>
              </a:r>
              <a:endParaRPr b="0" i="0" sz="1400" u="none" cap="none" strike="noStrike">
                <a:solidFill>
                  <a:srgbClr val="000000"/>
                </a:solidFill>
                <a:latin typeface="Arial"/>
                <a:ea typeface="Arial"/>
                <a:cs typeface="Arial"/>
                <a:sym typeface="Arial"/>
              </a:endParaRPr>
            </a:p>
          </p:txBody>
        </p:sp>
        <p:cxnSp>
          <p:nvCxnSpPr>
            <p:cNvPr id="1366" name="Google Shape;1366;p25"/>
            <p:cNvCxnSpPr/>
            <p:nvPr/>
          </p:nvCxnSpPr>
          <p:spPr>
            <a:xfrm rot="10800000">
              <a:off x="2610" y="1589"/>
              <a:ext cx="0" cy="319"/>
            </a:xfrm>
            <a:prstGeom prst="straightConnector1">
              <a:avLst/>
            </a:prstGeom>
            <a:noFill/>
            <a:ln cap="flat" cmpd="sng" w="19050">
              <a:solidFill>
                <a:schemeClr val="dk1"/>
              </a:solidFill>
              <a:prstDash val="solid"/>
              <a:round/>
              <a:headEnd len="sm" w="sm" type="none"/>
              <a:tailEnd len="sm" w="sm" type="none"/>
            </a:ln>
          </p:spPr>
        </p:cxnSp>
        <p:sp>
          <p:nvSpPr>
            <p:cNvPr id="1367" name="Google Shape;1367;p25"/>
            <p:cNvSpPr txBox="1"/>
            <p:nvPr/>
          </p:nvSpPr>
          <p:spPr>
            <a:xfrm>
              <a:off x="2356" y="2235"/>
              <a:ext cx="1742" cy="213"/>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32 bit destination IP address</a:t>
              </a:r>
              <a:endParaRPr b="0" i="0" sz="1400" u="none" cap="none" strike="noStrike">
                <a:solidFill>
                  <a:srgbClr val="000000"/>
                </a:solidFill>
                <a:latin typeface="Arial"/>
                <a:ea typeface="Arial"/>
                <a:cs typeface="Arial"/>
                <a:sym typeface="Arial"/>
              </a:endParaRPr>
            </a:p>
          </p:txBody>
        </p:sp>
        <p:cxnSp>
          <p:nvCxnSpPr>
            <p:cNvPr id="1368" name="Google Shape;1368;p25"/>
            <p:cNvCxnSpPr/>
            <p:nvPr/>
          </p:nvCxnSpPr>
          <p:spPr>
            <a:xfrm>
              <a:off x="1984" y="2787"/>
              <a:ext cx="2489" cy="0"/>
            </a:xfrm>
            <a:prstGeom prst="straightConnector1">
              <a:avLst/>
            </a:prstGeom>
            <a:noFill/>
            <a:ln cap="flat" cmpd="sng" w="19050">
              <a:solidFill>
                <a:schemeClr val="dk1"/>
              </a:solidFill>
              <a:prstDash val="solid"/>
              <a:round/>
              <a:headEnd len="sm" w="sm" type="none"/>
              <a:tailEnd len="sm" w="sm" type="none"/>
            </a:ln>
          </p:spPr>
        </p:cxnSp>
        <p:sp>
          <p:nvSpPr>
            <p:cNvPr id="1369" name="Google Shape;1369;p25"/>
            <p:cNvSpPr txBox="1"/>
            <p:nvPr/>
          </p:nvSpPr>
          <p:spPr>
            <a:xfrm>
              <a:off x="2722" y="2529"/>
              <a:ext cx="965" cy="213"/>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options (if any)</a:t>
              </a:r>
              <a:endParaRPr b="0" i="0" sz="1400" u="none" cap="none" strike="noStrike">
                <a:solidFill>
                  <a:srgbClr val="000000"/>
                </a:solidFill>
                <a:latin typeface="Arial"/>
                <a:ea typeface="Arial"/>
                <a:cs typeface="Arial"/>
                <a:sym typeface="Arial"/>
              </a:endParaRPr>
            </a:p>
          </p:txBody>
        </p:sp>
      </p:grpSp>
      <p:sp>
        <p:nvSpPr>
          <p:cNvPr id="1370" name="Google Shape;1370;p25"/>
          <p:cNvSpPr txBox="1"/>
          <p:nvPr>
            <p:ph type="title"/>
          </p:nvPr>
        </p:nvSpPr>
        <p:spPr>
          <a:xfrm>
            <a:off x="515937" y="127795"/>
            <a:ext cx="7772400" cy="78105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sz="4000"/>
              <a:t>IP datagram format</a:t>
            </a:r>
            <a:endParaRPr/>
          </a:p>
        </p:txBody>
      </p:sp>
      <p:sp>
        <p:nvSpPr>
          <p:cNvPr id="1371" name="Google Shape;1371;p25"/>
          <p:cNvSpPr txBox="1"/>
          <p:nvPr/>
        </p:nvSpPr>
        <p:spPr>
          <a:xfrm>
            <a:off x="89300" y="1778800"/>
            <a:ext cx="4320000" cy="5264100"/>
          </a:xfrm>
          <a:prstGeom prst="rect">
            <a:avLst/>
          </a:prstGeom>
          <a:solidFill>
            <a:srgbClr val="F2F2F2"/>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dk1"/>
                </a:solidFill>
                <a:latin typeface="Arial"/>
                <a:ea typeface="Arial"/>
                <a:cs typeface="Arial"/>
                <a:sym typeface="Arial"/>
              </a:rPr>
              <a:t>Type of Service</a:t>
            </a:r>
            <a:endParaRPr b="0" i="0" sz="1400" u="none" cap="none" strike="noStrike">
              <a:solidFill>
                <a:srgbClr val="000000"/>
              </a:solidFill>
              <a:latin typeface="Arial"/>
              <a:ea typeface="Arial"/>
              <a:cs typeface="Arial"/>
              <a:sym typeface="Arial"/>
            </a:endParaRPr>
          </a:p>
          <a:p>
            <a:pPr indent="-457200" lvl="0" marL="457200" marR="0" rtl="0" algn="l">
              <a:lnSpc>
                <a:spcPct val="100000"/>
              </a:lnSpc>
              <a:spcBef>
                <a:spcPts val="0"/>
              </a:spcBef>
              <a:spcAft>
                <a:spcPts val="0"/>
              </a:spcAft>
              <a:buClr>
                <a:schemeClr val="dk1"/>
              </a:buClr>
              <a:buSzPts val="2400"/>
              <a:buFont typeface="Arial"/>
              <a:buChar char="•"/>
            </a:pPr>
            <a:r>
              <a:rPr lang="en-US" sz="2400">
                <a:solidFill>
                  <a:schemeClr val="dk1"/>
                </a:solidFill>
              </a:rPr>
              <a:t>8-bit </a:t>
            </a:r>
            <a:r>
              <a:rPr lang="en-US" sz="2400">
                <a:solidFill>
                  <a:schemeClr val="dk1"/>
                </a:solidFill>
              </a:rPr>
              <a:t>length</a:t>
            </a:r>
            <a:r>
              <a:rPr lang="en-US" sz="2400">
                <a:solidFill>
                  <a:schemeClr val="dk1"/>
                </a:solidFill>
              </a:rPr>
              <a:t> which </a:t>
            </a:r>
            <a:r>
              <a:rPr b="0" i="0" lang="en-US" sz="2400" u="none" cap="none" strike="noStrike">
                <a:solidFill>
                  <a:schemeClr val="dk1"/>
                </a:solidFill>
                <a:latin typeface="Arial"/>
                <a:ea typeface="Arial"/>
                <a:cs typeface="Arial"/>
                <a:sym typeface="Arial"/>
              </a:rPr>
              <a:t>allow different types of IP datagrams to be distinguished from each other.</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n-US" sz="2400" u="none" cap="none" strike="noStrike">
                <a:solidFill>
                  <a:schemeClr val="dk1"/>
                </a:solidFill>
                <a:latin typeface="Arial"/>
                <a:ea typeface="Arial"/>
                <a:cs typeface="Arial"/>
                <a:sym typeface="Arial"/>
              </a:rPr>
              <a:t>E.g., datagrams particularly requiring low delay, high throughput, or reliability</a:t>
            </a:r>
            <a:endParaRPr b="0" i="0" sz="1400" u="none" cap="none" strike="noStrike">
              <a:solidFill>
                <a:srgbClr val="000000"/>
              </a:solidFill>
              <a:latin typeface="Arial"/>
              <a:ea typeface="Arial"/>
              <a:cs typeface="Arial"/>
              <a:sym typeface="Arial"/>
            </a:endParaRPr>
          </a:p>
          <a:p>
            <a:pPr indent="-457200" lvl="0" marL="457200" marR="0" rtl="0" algn="l">
              <a:lnSpc>
                <a:spcPct val="100000"/>
              </a:lnSpc>
              <a:spcBef>
                <a:spcPts val="0"/>
              </a:spcBef>
              <a:spcAft>
                <a:spcPts val="0"/>
              </a:spcAft>
              <a:buClr>
                <a:schemeClr val="dk1"/>
              </a:buClr>
              <a:buSzPts val="2400"/>
              <a:buFont typeface="Arial"/>
              <a:buChar char="•"/>
            </a:pPr>
            <a:r>
              <a:rPr b="0" i="0" lang="en-US" sz="2400" u="none" cap="none" strike="noStrike">
                <a:solidFill>
                  <a:schemeClr val="dk1"/>
                </a:solidFill>
                <a:latin typeface="Arial"/>
                <a:ea typeface="Arial"/>
                <a:cs typeface="Arial"/>
                <a:sym typeface="Arial"/>
              </a:rPr>
              <a:t>might be useful to distinguish real- time datagrams, IP telephony application, from non- real- time traffic,  FTP.</a:t>
            </a:r>
            <a:endParaRPr b="0" i="0" sz="2400" u="none" cap="none" strike="noStrike">
              <a:solidFill>
                <a:schemeClr val="dk1"/>
              </a:solidFill>
              <a:latin typeface="Arial"/>
              <a:ea typeface="Arial"/>
              <a:cs typeface="Arial"/>
              <a:sym typeface="Arial"/>
            </a:endParaRPr>
          </a:p>
        </p:txBody>
      </p:sp>
      <p:grpSp>
        <p:nvGrpSpPr>
          <p:cNvPr id="1372" name="Google Shape;1372;p25"/>
          <p:cNvGrpSpPr/>
          <p:nvPr/>
        </p:nvGrpSpPr>
        <p:grpSpPr>
          <a:xfrm>
            <a:off x="3048000" y="1563376"/>
            <a:ext cx="2880524" cy="696902"/>
            <a:chOff x="820" y="1014"/>
            <a:chExt cx="2781" cy="830"/>
          </a:xfrm>
        </p:grpSpPr>
        <p:sp>
          <p:nvSpPr>
            <p:cNvPr id="1373" name="Google Shape;1373;p25"/>
            <p:cNvSpPr txBox="1"/>
            <p:nvPr/>
          </p:nvSpPr>
          <p:spPr>
            <a:xfrm>
              <a:off x="820" y="1014"/>
              <a:ext cx="1061" cy="44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“type” of data </a:t>
              </a:r>
              <a:endParaRPr b="0" i="0" sz="1000" u="none" cap="none" strike="noStrike">
                <a:solidFill>
                  <a:schemeClr val="dk1"/>
                </a:solidFill>
                <a:latin typeface="Arial"/>
                <a:ea typeface="Arial"/>
                <a:cs typeface="Arial"/>
                <a:sym typeface="Arial"/>
              </a:endParaRPr>
            </a:p>
          </p:txBody>
        </p:sp>
        <p:cxnSp>
          <p:nvCxnSpPr>
            <p:cNvPr id="1374" name="Google Shape;1374;p25"/>
            <p:cNvCxnSpPr/>
            <p:nvPr/>
          </p:nvCxnSpPr>
          <p:spPr>
            <a:xfrm>
              <a:off x="2019" y="1090"/>
              <a:ext cx="1582" cy="754"/>
            </a:xfrm>
            <a:prstGeom prst="straightConnector1">
              <a:avLst/>
            </a:prstGeom>
            <a:noFill/>
            <a:ln cap="flat" cmpd="sng" w="19050">
              <a:solidFill>
                <a:srgbClr val="FF0000"/>
              </a:solidFill>
              <a:prstDash val="solid"/>
              <a:round/>
              <a:headEnd len="sm" w="sm" type="none"/>
              <a:tailEnd len="sm" w="sm" type="none"/>
            </a:ln>
          </p:spPr>
        </p:cxnSp>
      </p:grpSp>
      <p:pic>
        <p:nvPicPr>
          <p:cNvPr descr="underline_base" id="1375" name="Google Shape;1375;p25"/>
          <p:cNvPicPr preferRelativeResize="0"/>
          <p:nvPr/>
        </p:nvPicPr>
        <p:blipFill rotWithShape="1">
          <a:blip r:embed="rId3">
            <a:alphaModFix/>
          </a:blip>
          <a:srcRect b="0" l="0" r="0" t="0"/>
          <a:stretch/>
        </p:blipFill>
        <p:spPr>
          <a:xfrm>
            <a:off x="515937" y="973139"/>
            <a:ext cx="5942012" cy="173037"/>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371"/>
                                        </p:tgtEl>
                                        <p:attrNameLst>
                                          <p:attrName>style.visibility</p:attrName>
                                        </p:attrNameLst>
                                      </p:cBhvr>
                                      <p:to>
                                        <p:strVal val="visible"/>
                                      </p:to>
                                    </p:set>
                                    <p:animEffect filter="fade" transition="in">
                                      <p:cBhvr>
                                        <p:cTn dur="500"/>
                                        <p:tgtEl>
                                          <p:spTgt spid="137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72"/>
                                        </p:tgtEl>
                                        <p:attrNameLst>
                                          <p:attrName>style.visibility</p:attrName>
                                        </p:attrNameLst>
                                      </p:cBhvr>
                                      <p:to>
                                        <p:strVal val="visible"/>
                                      </p:to>
                                    </p:set>
                                    <p:animEffect filter="fade" transition="in">
                                      <p:cBhvr>
                                        <p:cTn dur="500"/>
                                        <p:tgtEl>
                                          <p:spTgt spid="137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9" name="Shape 1379"/>
        <p:cNvGrpSpPr/>
        <p:nvPr/>
      </p:nvGrpSpPr>
      <p:grpSpPr>
        <a:xfrm>
          <a:off x="0" y="0"/>
          <a:ext cx="0" cy="0"/>
          <a:chOff x="0" y="0"/>
          <a:chExt cx="0" cy="0"/>
        </a:xfrm>
      </p:grpSpPr>
      <p:grpSp>
        <p:nvGrpSpPr>
          <p:cNvPr id="1380" name="Google Shape;1380;p26"/>
          <p:cNvGrpSpPr/>
          <p:nvPr/>
        </p:nvGrpSpPr>
        <p:grpSpPr>
          <a:xfrm>
            <a:off x="4724400" y="1550988"/>
            <a:ext cx="4127500" cy="5326062"/>
            <a:chOff x="1929" y="607"/>
            <a:chExt cx="2600" cy="3355"/>
          </a:xfrm>
        </p:grpSpPr>
        <p:sp>
          <p:nvSpPr>
            <p:cNvPr id="1381" name="Google Shape;1381;p26"/>
            <p:cNvSpPr/>
            <p:nvPr/>
          </p:nvSpPr>
          <p:spPr>
            <a:xfrm>
              <a:off x="2040" y="868"/>
              <a:ext cx="2489" cy="3039"/>
            </a:xfrm>
            <a:prstGeom prst="rect">
              <a:avLst/>
            </a:prstGeom>
            <a:solidFill>
              <a:srgbClr val="00009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Arial"/>
                <a:ea typeface="Arial"/>
                <a:cs typeface="Arial"/>
                <a:sym typeface="Arial"/>
              </a:endParaRPr>
            </a:p>
          </p:txBody>
        </p:sp>
        <p:sp>
          <p:nvSpPr>
            <p:cNvPr id="1382" name="Google Shape;1382;p26"/>
            <p:cNvSpPr/>
            <p:nvPr/>
          </p:nvSpPr>
          <p:spPr>
            <a:xfrm>
              <a:off x="1980" y="935"/>
              <a:ext cx="2489" cy="3027"/>
            </a:xfrm>
            <a:prstGeom prst="rect">
              <a:avLst/>
            </a:prstGeom>
            <a:solidFill>
              <a:schemeClr val="lt1"/>
            </a:solidFill>
            <a:ln cap="flat" cmpd="sng" w="190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Arial"/>
                <a:ea typeface="Arial"/>
                <a:cs typeface="Arial"/>
                <a:sym typeface="Arial"/>
              </a:endParaRPr>
            </a:p>
          </p:txBody>
        </p:sp>
        <p:sp>
          <p:nvSpPr>
            <p:cNvPr id="1383" name="Google Shape;1383;p26"/>
            <p:cNvSpPr txBox="1"/>
            <p:nvPr/>
          </p:nvSpPr>
          <p:spPr>
            <a:xfrm>
              <a:off x="1964" y="973"/>
              <a:ext cx="296" cy="213"/>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ver</a:t>
              </a:r>
              <a:endParaRPr b="0" i="0" sz="1400" u="none" cap="none" strike="noStrike">
                <a:solidFill>
                  <a:srgbClr val="000000"/>
                </a:solidFill>
                <a:latin typeface="Arial"/>
                <a:ea typeface="Arial"/>
                <a:cs typeface="Arial"/>
                <a:sym typeface="Arial"/>
              </a:endParaRPr>
            </a:p>
          </p:txBody>
        </p:sp>
        <p:sp>
          <p:nvSpPr>
            <p:cNvPr id="1384" name="Google Shape;1384;p26"/>
            <p:cNvSpPr txBox="1"/>
            <p:nvPr/>
          </p:nvSpPr>
          <p:spPr>
            <a:xfrm>
              <a:off x="3549" y="1012"/>
              <a:ext cx="468" cy="213"/>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length</a:t>
              </a:r>
              <a:endParaRPr b="0" i="0" sz="1400" u="none" cap="none" strike="noStrike">
                <a:solidFill>
                  <a:srgbClr val="000000"/>
                </a:solidFill>
                <a:latin typeface="Arial"/>
                <a:ea typeface="Arial"/>
                <a:cs typeface="Arial"/>
                <a:sym typeface="Arial"/>
              </a:endParaRPr>
            </a:p>
          </p:txBody>
        </p:sp>
        <p:cxnSp>
          <p:nvCxnSpPr>
            <p:cNvPr id="1385" name="Google Shape;1385;p26"/>
            <p:cNvCxnSpPr/>
            <p:nvPr/>
          </p:nvCxnSpPr>
          <p:spPr>
            <a:xfrm>
              <a:off x="1988" y="1261"/>
              <a:ext cx="2486" cy="3"/>
            </a:xfrm>
            <a:prstGeom prst="straightConnector1">
              <a:avLst/>
            </a:prstGeom>
            <a:noFill/>
            <a:ln cap="flat" cmpd="sng" w="19050">
              <a:solidFill>
                <a:schemeClr val="dk1"/>
              </a:solidFill>
              <a:prstDash val="solid"/>
              <a:round/>
              <a:headEnd len="sm" w="sm" type="none"/>
              <a:tailEnd len="sm" w="sm" type="none"/>
            </a:ln>
          </p:spPr>
        </p:cxnSp>
        <p:cxnSp>
          <p:nvCxnSpPr>
            <p:cNvPr id="1386" name="Google Shape;1386;p26"/>
            <p:cNvCxnSpPr/>
            <p:nvPr/>
          </p:nvCxnSpPr>
          <p:spPr>
            <a:xfrm rot="10800000">
              <a:off x="3210" y="941"/>
              <a:ext cx="0" cy="319"/>
            </a:xfrm>
            <a:prstGeom prst="straightConnector1">
              <a:avLst/>
            </a:prstGeom>
            <a:noFill/>
            <a:ln cap="flat" cmpd="sng" w="19050">
              <a:solidFill>
                <a:schemeClr val="dk1"/>
              </a:solidFill>
              <a:prstDash val="solid"/>
              <a:round/>
              <a:headEnd len="sm" w="sm" type="none"/>
              <a:tailEnd len="sm" w="sm" type="none"/>
            </a:ln>
          </p:spPr>
        </p:cxnSp>
        <p:sp>
          <p:nvSpPr>
            <p:cNvPr id="1387" name="Google Shape;1387;p26"/>
            <p:cNvSpPr txBox="1"/>
            <p:nvPr/>
          </p:nvSpPr>
          <p:spPr>
            <a:xfrm>
              <a:off x="2943" y="607"/>
              <a:ext cx="497" cy="213"/>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32 bits</a:t>
              </a:r>
              <a:endParaRPr b="0" i="0" sz="1400" u="none" cap="none" strike="noStrike">
                <a:solidFill>
                  <a:srgbClr val="000000"/>
                </a:solidFill>
                <a:latin typeface="Arial"/>
                <a:ea typeface="Arial"/>
                <a:cs typeface="Arial"/>
                <a:sym typeface="Arial"/>
              </a:endParaRPr>
            </a:p>
          </p:txBody>
        </p:sp>
        <p:cxnSp>
          <p:nvCxnSpPr>
            <p:cNvPr id="1388" name="Google Shape;1388;p26"/>
            <p:cNvCxnSpPr/>
            <p:nvPr/>
          </p:nvCxnSpPr>
          <p:spPr>
            <a:xfrm>
              <a:off x="3552" y="762"/>
              <a:ext cx="899" cy="3"/>
            </a:xfrm>
            <a:prstGeom prst="straightConnector1">
              <a:avLst/>
            </a:prstGeom>
            <a:noFill/>
            <a:ln cap="flat" cmpd="sng" w="19050">
              <a:solidFill>
                <a:schemeClr val="dk1"/>
              </a:solidFill>
              <a:prstDash val="solid"/>
              <a:round/>
              <a:headEnd len="sm" w="sm" type="none"/>
              <a:tailEnd len="med" w="med" type="triangle"/>
            </a:ln>
          </p:spPr>
        </p:cxnSp>
        <p:cxnSp>
          <p:nvCxnSpPr>
            <p:cNvPr id="1389" name="Google Shape;1389;p26"/>
            <p:cNvCxnSpPr/>
            <p:nvPr/>
          </p:nvCxnSpPr>
          <p:spPr>
            <a:xfrm rot="10800000">
              <a:off x="1972" y="769"/>
              <a:ext cx="845" cy="0"/>
            </a:xfrm>
            <a:prstGeom prst="straightConnector1">
              <a:avLst/>
            </a:prstGeom>
            <a:noFill/>
            <a:ln cap="flat" cmpd="sng" w="19050">
              <a:solidFill>
                <a:schemeClr val="dk1"/>
              </a:solidFill>
              <a:prstDash val="solid"/>
              <a:round/>
              <a:headEnd len="sm" w="sm" type="none"/>
              <a:tailEnd len="med" w="med" type="triangle"/>
            </a:ln>
          </p:spPr>
        </p:cxnSp>
        <p:sp>
          <p:nvSpPr>
            <p:cNvPr id="1390" name="Google Shape;1390;p26"/>
            <p:cNvSpPr txBox="1"/>
            <p:nvPr/>
          </p:nvSpPr>
          <p:spPr>
            <a:xfrm>
              <a:off x="2790" y="2792"/>
              <a:ext cx="984" cy="60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Arial"/>
                  <a:ea typeface="Arial"/>
                  <a:cs typeface="Arial"/>
                  <a:sym typeface="Arial"/>
                </a:rPr>
                <a:t>data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Arial"/>
                  <a:ea typeface="Arial"/>
                  <a:cs typeface="Arial"/>
                  <a:sym typeface="Arial"/>
                </a:rPr>
                <a:t>(variable length,</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Arial"/>
                  <a:ea typeface="Arial"/>
                  <a:cs typeface="Arial"/>
                  <a:sym typeface="Arial"/>
                </a:rPr>
                <a:t>typically a TCP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Arial"/>
                  <a:ea typeface="Arial"/>
                  <a:cs typeface="Arial"/>
                  <a:sym typeface="Arial"/>
                </a:rPr>
                <a:t>or UDP segment)</a:t>
              </a:r>
              <a:endParaRPr b="0" i="0" sz="1600" u="none" cap="none" strike="noStrike">
                <a:solidFill>
                  <a:schemeClr val="dk1"/>
                </a:solidFill>
                <a:latin typeface="Arial"/>
                <a:ea typeface="Arial"/>
                <a:cs typeface="Arial"/>
                <a:sym typeface="Arial"/>
              </a:endParaRPr>
            </a:p>
          </p:txBody>
        </p:sp>
        <p:sp>
          <p:nvSpPr>
            <p:cNvPr id="1391" name="Google Shape;1391;p26"/>
            <p:cNvSpPr txBox="1"/>
            <p:nvPr/>
          </p:nvSpPr>
          <p:spPr>
            <a:xfrm>
              <a:off x="1929" y="1320"/>
              <a:ext cx="1356" cy="213"/>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16-bit identifier</a:t>
              </a:r>
              <a:endParaRPr b="0" i="0" sz="1400" u="none" cap="none" strike="noStrike">
                <a:solidFill>
                  <a:schemeClr val="dk1"/>
                </a:solidFill>
                <a:latin typeface="Arial"/>
                <a:ea typeface="Arial"/>
                <a:cs typeface="Arial"/>
                <a:sym typeface="Arial"/>
              </a:endParaRPr>
            </a:p>
          </p:txBody>
        </p:sp>
        <p:cxnSp>
          <p:nvCxnSpPr>
            <p:cNvPr id="1392" name="Google Shape;1392;p26"/>
            <p:cNvCxnSpPr/>
            <p:nvPr/>
          </p:nvCxnSpPr>
          <p:spPr>
            <a:xfrm>
              <a:off x="1984" y="2205"/>
              <a:ext cx="2489" cy="0"/>
            </a:xfrm>
            <a:prstGeom prst="straightConnector1">
              <a:avLst/>
            </a:prstGeom>
            <a:noFill/>
            <a:ln cap="flat" cmpd="sng" w="19050">
              <a:solidFill>
                <a:schemeClr val="dk1"/>
              </a:solidFill>
              <a:prstDash val="solid"/>
              <a:round/>
              <a:headEnd len="sm" w="sm" type="none"/>
              <a:tailEnd len="sm" w="sm" type="none"/>
            </a:ln>
          </p:spPr>
        </p:cxnSp>
        <p:cxnSp>
          <p:nvCxnSpPr>
            <p:cNvPr id="1393" name="Google Shape;1393;p26"/>
            <p:cNvCxnSpPr/>
            <p:nvPr/>
          </p:nvCxnSpPr>
          <p:spPr>
            <a:xfrm>
              <a:off x="1984" y="2505"/>
              <a:ext cx="2489" cy="0"/>
            </a:xfrm>
            <a:prstGeom prst="straightConnector1">
              <a:avLst/>
            </a:prstGeom>
            <a:noFill/>
            <a:ln cap="flat" cmpd="sng" w="19050">
              <a:solidFill>
                <a:schemeClr val="dk1"/>
              </a:solidFill>
              <a:prstDash val="solid"/>
              <a:round/>
              <a:headEnd len="sm" w="sm" type="none"/>
              <a:tailEnd len="sm" w="sm" type="none"/>
            </a:ln>
          </p:spPr>
        </p:cxnSp>
        <p:sp>
          <p:nvSpPr>
            <p:cNvPr id="1394" name="Google Shape;1394;p26"/>
            <p:cNvSpPr txBox="1"/>
            <p:nvPr/>
          </p:nvSpPr>
          <p:spPr>
            <a:xfrm>
              <a:off x="3498" y="1549"/>
              <a:ext cx="734" cy="368"/>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header</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 checksum</a:t>
              </a:r>
              <a:endParaRPr b="0" i="0" sz="1400" u="none" cap="none" strike="noStrike">
                <a:solidFill>
                  <a:srgbClr val="000000"/>
                </a:solidFill>
                <a:latin typeface="Arial"/>
                <a:ea typeface="Arial"/>
                <a:cs typeface="Arial"/>
                <a:sym typeface="Arial"/>
              </a:endParaRPr>
            </a:p>
          </p:txBody>
        </p:sp>
        <p:sp>
          <p:nvSpPr>
            <p:cNvPr id="1395" name="Google Shape;1395;p26"/>
            <p:cNvSpPr txBox="1"/>
            <p:nvPr/>
          </p:nvSpPr>
          <p:spPr>
            <a:xfrm>
              <a:off x="2030" y="1531"/>
              <a:ext cx="505" cy="368"/>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time to</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live</a:t>
              </a:r>
              <a:endParaRPr b="0" i="0" sz="1400" u="none" cap="none" strike="noStrike">
                <a:solidFill>
                  <a:srgbClr val="000000"/>
                </a:solidFill>
                <a:latin typeface="Arial"/>
                <a:ea typeface="Arial"/>
                <a:cs typeface="Arial"/>
                <a:sym typeface="Arial"/>
              </a:endParaRPr>
            </a:p>
          </p:txBody>
        </p:sp>
        <p:sp>
          <p:nvSpPr>
            <p:cNvPr id="1396" name="Google Shape;1396;p26"/>
            <p:cNvSpPr txBox="1"/>
            <p:nvPr/>
          </p:nvSpPr>
          <p:spPr>
            <a:xfrm>
              <a:off x="2450" y="1959"/>
              <a:ext cx="1506" cy="213"/>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32 bit source IP address</a:t>
              </a:r>
              <a:endParaRPr b="0" i="0" sz="1400" u="none" cap="none" strike="noStrike">
                <a:solidFill>
                  <a:srgbClr val="000000"/>
                </a:solidFill>
                <a:latin typeface="Arial"/>
                <a:ea typeface="Arial"/>
                <a:cs typeface="Arial"/>
                <a:sym typeface="Arial"/>
              </a:endParaRPr>
            </a:p>
          </p:txBody>
        </p:sp>
        <p:sp>
          <p:nvSpPr>
            <p:cNvPr id="1397" name="Google Shape;1397;p26"/>
            <p:cNvSpPr txBox="1"/>
            <p:nvPr/>
          </p:nvSpPr>
          <p:spPr>
            <a:xfrm>
              <a:off x="2240" y="907"/>
              <a:ext cx="439" cy="368"/>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head.</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len</a:t>
              </a:r>
              <a:endParaRPr b="0" i="0" sz="1400" u="none" cap="none" strike="noStrike">
                <a:solidFill>
                  <a:srgbClr val="000000"/>
                </a:solidFill>
                <a:latin typeface="Arial"/>
                <a:ea typeface="Arial"/>
                <a:cs typeface="Arial"/>
                <a:sym typeface="Arial"/>
              </a:endParaRPr>
            </a:p>
          </p:txBody>
        </p:sp>
        <p:sp>
          <p:nvSpPr>
            <p:cNvPr id="1398" name="Google Shape;1398;p26"/>
            <p:cNvSpPr txBox="1"/>
            <p:nvPr/>
          </p:nvSpPr>
          <p:spPr>
            <a:xfrm>
              <a:off x="2669" y="901"/>
              <a:ext cx="525" cy="368"/>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type of</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service</a:t>
              </a:r>
              <a:endParaRPr b="0" i="0" sz="1400" u="none" cap="none" strike="noStrike">
                <a:solidFill>
                  <a:srgbClr val="000000"/>
                </a:solidFill>
                <a:latin typeface="Arial"/>
                <a:ea typeface="Arial"/>
                <a:cs typeface="Arial"/>
                <a:sym typeface="Arial"/>
              </a:endParaRPr>
            </a:p>
          </p:txBody>
        </p:sp>
        <p:cxnSp>
          <p:nvCxnSpPr>
            <p:cNvPr id="1399" name="Google Shape;1399;p26"/>
            <p:cNvCxnSpPr/>
            <p:nvPr/>
          </p:nvCxnSpPr>
          <p:spPr>
            <a:xfrm rot="10800000">
              <a:off x="2646" y="938"/>
              <a:ext cx="0" cy="319"/>
            </a:xfrm>
            <a:prstGeom prst="straightConnector1">
              <a:avLst/>
            </a:prstGeom>
            <a:noFill/>
            <a:ln cap="flat" cmpd="sng" w="19050">
              <a:solidFill>
                <a:schemeClr val="dk1"/>
              </a:solidFill>
              <a:prstDash val="solid"/>
              <a:round/>
              <a:headEnd len="sm" w="sm" type="none"/>
              <a:tailEnd len="sm" w="sm" type="none"/>
            </a:ln>
          </p:spPr>
        </p:cxnSp>
        <p:cxnSp>
          <p:nvCxnSpPr>
            <p:cNvPr id="1400" name="Google Shape;1400;p26"/>
            <p:cNvCxnSpPr/>
            <p:nvPr/>
          </p:nvCxnSpPr>
          <p:spPr>
            <a:xfrm rot="10800000">
              <a:off x="2259" y="944"/>
              <a:ext cx="0" cy="319"/>
            </a:xfrm>
            <a:prstGeom prst="straightConnector1">
              <a:avLst/>
            </a:prstGeom>
            <a:noFill/>
            <a:ln cap="flat" cmpd="sng" w="19050">
              <a:solidFill>
                <a:schemeClr val="dk1"/>
              </a:solidFill>
              <a:prstDash val="solid"/>
              <a:round/>
              <a:headEnd len="sm" w="sm" type="none"/>
              <a:tailEnd len="sm" w="sm" type="none"/>
            </a:ln>
          </p:spPr>
        </p:cxnSp>
        <p:cxnSp>
          <p:nvCxnSpPr>
            <p:cNvPr id="1401" name="Google Shape;1401;p26"/>
            <p:cNvCxnSpPr/>
            <p:nvPr/>
          </p:nvCxnSpPr>
          <p:spPr>
            <a:xfrm rot="10800000">
              <a:off x="3210" y="1265"/>
              <a:ext cx="0" cy="319"/>
            </a:xfrm>
            <a:prstGeom prst="straightConnector1">
              <a:avLst/>
            </a:prstGeom>
            <a:noFill/>
            <a:ln cap="flat" cmpd="sng" w="19050">
              <a:solidFill>
                <a:schemeClr val="dk1"/>
              </a:solidFill>
              <a:prstDash val="solid"/>
              <a:round/>
              <a:headEnd len="sm" w="sm" type="none"/>
              <a:tailEnd len="sm" w="sm" type="none"/>
            </a:ln>
          </p:spPr>
        </p:cxnSp>
        <p:sp>
          <p:nvSpPr>
            <p:cNvPr id="1402" name="Google Shape;1402;p26"/>
            <p:cNvSpPr txBox="1"/>
            <p:nvPr/>
          </p:nvSpPr>
          <p:spPr>
            <a:xfrm>
              <a:off x="3117" y="1314"/>
              <a:ext cx="486" cy="213"/>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flgs</a:t>
              </a:r>
              <a:endParaRPr b="0" i="0" sz="1400" u="none" cap="none" strike="noStrike">
                <a:solidFill>
                  <a:schemeClr val="dk1"/>
                </a:solidFill>
                <a:latin typeface="Arial"/>
                <a:ea typeface="Arial"/>
                <a:cs typeface="Arial"/>
                <a:sym typeface="Arial"/>
              </a:endParaRPr>
            </a:p>
          </p:txBody>
        </p:sp>
        <p:cxnSp>
          <p:nvCxnSpPr>
            <p:cNvPr id="1403" name="Google Shape;1403;p26"/>
            <p:cNvCxnSpPr/>
            <p:nvPr/>
          </p:nvCxnSpPr>
          <p:spPr>
            <a:xfrm rot="10800000">
              <a:off x="3504" y="1259"/>
              <a:ext cx="0" cy="319"/>
            </a:xfrm>
            <a:prstGeom prst="straightConnector1">
              <a:avLst/>
            </a:prstGeom>
            <a:noFill/>
            <a:ln cap="flat" cmpd="sng" w="19050">
              <a:solidFill>
                <a:schemeClr val="dk1"/>
              </a:solidFill>
              <a:prstDash val="solid"/>
              <a:round/>
              <a:headEnd len="sm" w="sm" type="none"/>
              <a:tailEnd len="sm" w="sm" type="none"/>
            </a:ln>
          </p:spPr>
        </p:cxnSp>
        <p:sp>
          <p:nvSpPr>
            <p:cNvPr id="1404" name="Google Shape;1404;p26"/>
            <p:cNvSpPr txBox="1"/>
            <p:nvPr/>
          </p:nvSpPr>
          <p:spPr>
            <a:xfrm>
              <a:off x="3531" y="1230"/>
              <a:ext cx="900" cy="368"/>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fragment</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 offset</a:t>
              </a:r>
              <a:endParaRPr b="0" i="0" sz="1400" u="none" cap="none" strike="noStrike">
                <a:solidFill>
                  <a:schemeClr val="dk1"/>
                </a:solidFill>
                <a:latin typeface="Arial"/>
                <a:ea typeface="Arial"/>
                <a:cs typeface="Arial"/>
                <a:sym typeface="Arial"/>
              </a:endParaRPr>
            </a:p>
          </p:txBody>
        </p:sp>
        <p:cxnSp>
          <p:nvCxnSpPr>
            <p:cNvPr id="1405" name="Google Shape;1405;p26"/>
            <p:cNvCxnSpPr/>
            <p:nvPr/>
          </p:nvCxnSpPr>
          <p:spPr>
            <a:xfrm>
              <a:off x="1984" y="1581"/>
              <a:ext cx="2489" cy="0"/>
            </a:xfrm>
            <a:prstGeom prst="straightConnector1">
              <a:avLst/>
            </a:prstGeom>
            <a:noFill/>
            <a:ln cap="flat" cmpd="sng" w="19050">
              <a:solidFill>
                <a:schemeClr val="dk1"/>
              </a:solidFill>
              <a:prstDash val="solid"/>
              <a:round/>
              <a:headEnd len="sm" w="sm" type="none"/>
              <a:tailEnd len="sm" w="sm" type="none"/>
            </a:ln>
          </p:spPr>
        </p:cxnSp>
        <p:cxnSp>
          <p:nvCxnSpPr>
            <p:cNvPr id="1406" name="Google Shape;1406;p26"/>
            <p:cNvCxnSpPr/>
            <p:nvPr/>
          </p:nvCxnSpPr>
          <p:spPr>
            <a:xfrm rot="10800000">
              <a:off x="3210" y="1583"/>
              <a:ext cx="0" cy="319"/>
            </a:xfrm>
            <a:prstGeom prst="straightConnector1">
              <a:avLst/>
            </a:prstGeom>
            <a:noFill/>
            <a:ln cap="flat" cmpd="sng" w="19050">
              <a:solidFill>
                <a:schemeClr val="dk1"/>
              </a:solidFill>
              <a:prstDash val="solid"/>
              <a:round/>
              <a:headEnd len="sm" w="sm" type="none"/>
              <a:tailEnd len="sm" w="sm" type="none"/>
            </a:ln>
          </p:spPr>
        </p:cxnSp>
        <p:cxnSp>
          <p:nvCxnSpPr>
            <p:cNvPr id="1407" name="Google Shape;1407;p26"/>
            <p:cNvCxnSpPr/>
            <p:nvPr/>
          </p:nvCxnSpPr>
          <p:spPr>
            <a:xfrm>
              <a:off x="1972" y="1905"/>
              <a:ext cx="2489" cy="0"/>
            </a:xfrm>
            <a:prstGeom prst="straightConnector1">
              <a:avLst/>
            </a:prstGeom>
            <a:noFill/>
            <a:ln cap="flat" cmpd="sng" w="19050">
              <a:solidFill>
                <a:schemeClr val="dk1"/>
              </a:solidFill>
              <a:prstDash val="solid"/>
              <a:round/>
              <a:headEnd len="sm" w="sm" type="none"/>
              <a:tailEnd len="sm" w="sm" type="none"/>
            </a:ln>
          </p:spPr>
        </p:cxnSp>
        <p:sp>
          <p:nvSpPr>
            <p:cNvPr id="1408" name="Google Shape;1408;p26"/>
            <p:cNvSpPr txBox="1"/>
            <p:nvPr/>
          </p:nvSpPr>
          <p:spPr>
            <a:xfrm>
              <a:off x="2688" y="1525"/>
              <a:ext cx="447" cy="368"/>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upper</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 layer</a:t>
              </a:r>
              <a:endParaRPr b="0" i="0" sz="1400" u="none" cap="none" strike="noStrike">
                <a:solidFill>
                  <a:srgbClr val="000000"/>
                </a:solidFill>
                <a:latin typeface="Arial"/>
                <a:ea typeface="Arial"/>
                <a:cs typeface="Arial"/>
                <a:sym typeface="Arial"/>
              </a:endParaRPr>
            </a:p>
          </p:txBody>
        </p:sp>
        <p:cxnSp>
          <p:nvCxnSpPr>
            <p:cNvPr id="1409" name="Google Shape;1409;p26"/>
            <p:cNvCxnSpPr/>
            <p:nvPr/>
          </p:nvCxnSpPr>
          <p:spPr>
            <a:xfrm rot="10800000">
              <a:off x="2610" y="1589"/>
              <a:ext cx="0" cy="319"/>
            </a:xfrm>
            <a:prstGeom prst="straightConnector1">
              <a:avLst/>
            </a:prstGeom>
            <a:noFill/>
            <a:ln cap="flat" cmpd="sng" w="19050">
              <a:solidFill>
                <a:schemeClr val="dk1"/>
              </a:solidFill>
              <a:prstDash val="solid"/>
              <a:round/>
              <a:headEnd len="sm" w="sm" type="none"/>
              <a:tailEnd len="sm" w="sm" type="none"/>
            </a:ln>
          </p:spPr>
        </p:cxnSp>
        <p:sp>
          <p:nvSpPr>
            <p:cNvPr id="1410" name="Google Shape;1410;p26"/>
            <p:cNvSpPr txBox="1"/>
            <p:nvPr/>
          </p:nvSpPr>
          <p:spPr>
            <a:xfrm>
              <a:off x="2356" y="2235"/>
              <a:ext cx="1742" cy="213"/>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32 bit destination IP address</a:t>
              </a:r>
              <a:endParaRPr b="0" i="0" sz="1400" u="none" cap="none" strike="noStrike">
                <a:solidFill>
                  <a:srgbClr val="000000"/>
                </a:solidFill>
                <a:latin typeface="Arial"/>
                <a:ea typeface="Arial"/>
                <a:cs typeface="Arial"/>
                <a:sym typeface="Arial"/>
              </a:endParaRPr>
            </a:p>
          </p:txBody>
        </p:sp>
        <p:cxnSp>
          <p:nvCxnSpPr>
            <p:cNvPr id="1411" name="Google Shape;1411;p26"/>
            <p:cNvCxnSpPr/>
            <p:nvPr/>
          </p:nvCxnSpPr>
          <p:spPr>
            <a:xfrm>
              <a:off x="1984" y="2787"/>
              <a:ext cx="2489" cy="0"/>
            </a:xfrm>
            <a:prstGeom prst="straightConnector1">
              <a:avLst/>
            </a:prstGeom>
            <a:noFill/>
            <a:ln cap="flat" cmpd="sng" w="19050">
              <a:solidFill>
                <a:schemeClr val="dk1"/>
              </a:solidFill>
              <a:prstDash val="solid"/>
              <a:round/>
              <a:headEnd len="sm" w="sm" type="none"/>
              <a:tailEnd len="sm" w="sm" type="none"/>
            </a:ln>
          </p:spPr>
        </p:cxnSp>
        <p:sp>
          <p:nvSpPr>
            <p:cNvPr id="1412" name="Google Shape;1412;p26"/>
            <p:cNvSpPr txBox="1"/>
            <p:nvPr/>
          </p:nvSpPr>
          <p:spPr>
            <a:xfrm>
              <a:off x="2722" y="2529"/>
              <a:ext cx="965" cy="213"/>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options (if any)</a:t>
              </a:r>
              <a:endParaRPr b="0" i="0" sz="1400" u="none" cap="none" strike="noStrike">
                <a:solidFill>
                  <a:srgbClr val="000000"/>
                </a:solidFill>
                <a:latin typeface="Arial"/>
                <a:ea typeface="Arial"/>
                <a:cs typeface="Arial"/>
                <a:sym typeface="Arial"/>
              </a:endParaRPr>
            </a:p>
          </p:txBody>
        </p:sp>
      </p:grpSp>
      <p:sp>
        <p:nvSpPr>
          <p:cNvPr id="1413" name="Google Shape;1413;p26"/>
          <p:cNvSpPr txBox="1"/>
          <p:nvPr>
            <p:ph type="title"/>
          </p:nvPr>
        </p:nvSpPr>
        <p:spPr>
          <a:xfrm>
            <a:off x="520700" y="0"/>
            <a:ext cx="7772400" cy="78105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sz="4000"/>
              <a:t>IP datagram format</a:t>
            </a:r>
            <a:endParaRPr/>
          </a:p>
        </p:txBody>
      </p:sp>
      <p:sp>
        <p:nvSpPr>
          <p:cNvPr id="1414" name="Google Shape;1414;p26"/>
          <p:cNvSpPr txBox="1"/>
          <p:nvPr/>
        </p:nvSpPr>
        <p:spPr>
          <a:xfrm>
            <a:off x="27782" y="2379653"/>
            <a:ext cx="4702968" cy="2677656"/>
          </a:xfrm>
          <a:prstGeom prst="rect">
            <a:avLst/>
          </a:prstGeom>
          <a:solidFill>
            <a:srgbClr val="F2F2F2"/>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dk1"/>
                </a:solidFill>
                <a:latin typeface="Arial"/>
                <a:ea typeface="Arial"/>
                <a:cs typeface="Arial"/>
                <a:sym typeface="Arial"/>
              </a:rPr>
              <a:t>Datagram Length</a:t>
            </a:r>
            <a:endParaRPr b="0" i="0" sz="1400" u="none" cap="none" strike="noStrike">
              <a:solidFill>
                <a:srgbClr val="000000"/>
              </a:solidFill>
              <a:latin typeface="Arial"/>
              <a:ea typeface="Arial"/>
              <a:cs typeface="Arial"/>
              <a:sym typeface="Arial"/>
            </a:endParaRPr>
          </a:p>
          <a:p>
            <a:pPr indent="-457200" lvl="0" marL="457200" marR="0" rtl="0" algn="l">
              <a:lnSpc>
                <a:spcPct val="100000"/>
              </a:lnSpc>
              <a:spcBef>
                <a:spcPts val="0"/>
              </a:spcBef>
              <a:spcAft>
                <a:spcPts val="0"/>
              </a:spcAft>
              <a:buClr>
                <a:srgbClr val="0000FF"/>
              </a:buClr>
              <a:buSzPts val="2400"/>
              <a:buFont typeface="Arial"/>
              <a:buChar char="•"/>
            </a:pPr>
            <a:r>
              <a:rPr b="0" i="0" lang="en-US" sz="2400" u="none" cap="none" strike="noStrike">
                <a:solidFill>
                  <a:srgbClr val="0000FF"/>
                </a:solidFill>
                <a:latin typeface="Arial"/>
                <a:ea typeface="Arial"/>
                <a:cs typeface="Arial"/>
                <a:sym typeface="Arial"/>
              </a:rPr>
              <a:t>The total length of the IP datagram = header plus data (</a:t>
            </a:r>
            <a:r>
              <a:rPr b="0" i="0" lang="en-US" sz="2400" u="none" cap="none" strike="noStrike">
                <a:solidFill>
                  <a:schemeClr val="dk1"/>
                </a:solidFill>
                <a:latin typeface="Arial"/>
                <a:ea typeface="Arial"/>
                <a:cs typeface="Arial"/>
                <a:sym typeface="Arial"/>
              </a:rPr>
              <a:t>in bytes). </a:t>
            </a:r>
            <a:endParaRPr b="0" i="0" sz="1400" u="none" cap="none" strike="noStrike">
              <a:solidFill>
                <a:srgbClr val="000000"/>
              </a:solidFill>
              <a:latin typeface="Arial"/>
              <a:ea typeface="Arial"/>
              <a:cs typeface="Arial"/>
              <a:sym typeface="Arial"/>
            </a:endParaRPr>
          </a:p>
          <a:p>
            <a:pPr indent="-457200" lvl="0" marL="457200" marR="0" rtl="0" algn="l">
              <a:lnSpc>
                <a:spcPct val="100000"/>
              </a:lnSpc>
              <a:spcBef>
                <a:spcPts val="0"/>
              </a:spcBef>
              <a:spcAft>
                <a:spcPts val="0"/>
              </a:spcAft>
              <a:buClr>
                <a:schemeClr val="dk1"/>
              </a:buClr>
              <a:buSzPts val="2400"/>
              <a:buFont typeface="Arial"/>
              <a:buChar char="•"/>
            </a:pPr>
            <a:r>
              <a:rPr b="0" i="0" lang="en-US" sz="2400" u="none" cap="none" strike="noStrike">
                <a:solidFill>
                  <a:schemeClr val="dk1"/>
                </a:solidFill>
                <a:latin typeface="Arial"/>
                <a:ea typeface="Arial"/>
                <a:cs typeface="Arial"/>
                <a:sym typeface="Arial"/>
              </a:rPr>
              <a:t>16 bits, so the theoretical maximum size = 65,535 bytes. </a:t>
            </a:r>
            <a:endParaRPr b="0" i="0" sz="2400" u="none" cap="none" strike="noStrike">
              <a:solidFill>
                <a:schemeClr val="dk1"/>
              </a:solidFill>
              <a:latin typeface="Arial"/>
              <a:ea typeface="Arial"/>
              <a:cs typeface="Arial"/>
              <a:sym typeface="Arial"/>
            </a:endParaRPr>
          </a:p>
          <a:p>
            <a:pPr indent="-457200" lvl="0" marL="457200" marR="0" rtl="0" algn="l">
              <a:lnSpc>
                <a:spcPct val="100000"/>
              </a:lnSpc>
              <a:spcBef>
                <a:spcPts val="0"/>
              </a:spcBef>
              <a:spcAft>
                <a:spcPts val="0"/>
              </a:spcAft>
              <a:buClr>
                <a:schemeClr val="dk1"/>
              </a:buClr>
              <a:buSzPts val="2400"/>
              <a:buFont typeface="Arial"/>
              <a:buChar char="•"/>
            </a:pPr>
            <a:r>
              <a:rPr b="0" i="0" lang="en-US" sz="2400" u="none" cap="none" strike="noStrike">
                <a:solidFill>
                  <a:schemeClr val="dk1"/>
                </a:solidFill>
                <a:latin typeface="Arial"/>
                <a:ea typeface="Arial"/>
                <a:cs typeface="Arial"/>
                <a:sym typeface="Arial"/>
              </a:rPr>
              <a:t>datagrams are rarely larger than 1,500 bytes.</a:t>
            </a:r>
            <a:endParaRPr b="0" i="0" sz="1400" u="none" cap="none" strike="noStrike">
              <a:solidFill>
                <a:srgbClr val="000000"/>
              </a:solidFill>
              <a:latin typeface="Arial"/>
              <a:ea typeface="Arial"/>
              <a:cs typeface="Arial"/>
              <a:sym typeface="Arial"/>
            </a:endParaRPr>
          </a:p>
        </p:txBody>
      </p:sp>
      <p:grpSp>
        <p:nvGrpSpPr>
          <p:cNvPr id="1415" name="Google Shape;1415;p26"/>
          <p:cNvGrpSpPr/>
          <p:nvPr/>
        </p:nvGrpSpPr>
        <p:grpSpPr>
          <a:xfrm>
            <a:off x="7412040" y="1016794"/>
            <a:ext cx="1503363" cy="1095376"/>
            <a:chOff x="4653" y="950"/>
            <a:chExt cx="947" cy="690"/>
          </a:xfrm>
        </p:grpSpPr>
        <p:sp>
          <p:nvSpPr>
            <p:cNvPr id="1416" name="Google Shape;1416;p26"/>
            <p:cNvSpPr txBox="1"/>
            <p:nvPr/>
          </p:nvSpPr>
          <p:spPr>
            <a:xfrm>
              <a:off x="4657" y="950"/>
              <a:ext cx="943" cy="368"/>
            </a:xfrm>
            <a:prstGeom prst="rect">
              <a:avLst/>
            </a:prstGeom>
            <a:solidFill>
              <a:srgbClr val="FFFFFF"/>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total datagram</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length (bytes)</a:t>
              </a:r>
              <a:endParaRPr b="0" i="0" sz="1400" u="none" cap="none" strike="noStrike">
                <a:solidFill>
                  <a:srgbClr val="000000"/>
                </a:solidFill>
                <a:latin typeface="Arial"/>
                <a:ea typeface="Arial"/>
                <a:cs typeface="Arial"/>
                <a:sym typeface="Arial"/>
              </a:endParaRPr>
            </a:p>
          </p:txBody>
        </p:sp>
        <p:cxnSp>
          <p:nvCxnSpPr>
            <p:cNvPr id="1417" name="Google Shape;1417;p26"/>
            <p:cNvCxnSpPr/>
            <p:nvPr/>
          </p:nvCxnSpPr>
          <p:spPr>
            <a:xfrm flipH="1">
              <a:off x="4653" y="1382"/>
              <a:ext cx="402" cy="258"/>
            </a:xfrm>
            <a:prstGeom prst="straightConnector1">
              <a:avLst/>
            </a:prstGeom>
            <a:noFill/>
            <a:ln cap="flat" cmpd="sng" w="19050">
              <a:solidFill>
                <a:srgbClr val="FF0000"/>
              </a:solidFill>
              <a:prstDash val="solid"/>
              <a:round/>
              <a:headEnd len="sm" w="sm" type="none"/>
              <a:tailEnd len="sm" w="sm" type="none"/>
            </a:ln>
          </p:spPr>
        </p:cxnSp>
      </p:grpSp>
      <p:pic>
        <p:nvPicPr>
          <p:cNvPr descr="underline_base" id="1418" name="Google Shape;1418;p26"/>
          <p:cNvPicPr preferRelativeResize="0"/>
          <p:nvPr/>
        </p:nvPicPr>
        <p:blipFill rotWithShape="1">
          <a:blip r:embed="rId3">
            <a:alphaModFix/>
          </a:blip>
          <a:srcRect b="0" l="0" r="0" t="0"/>
          <a:stretch/>
        </p:blipFill>
        <p:spPr>
          <a:xfrm>
            <a:off x="520700" y="800895"/>
            <a:ext cx="5942012" cy="173037"/>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414"/>
                                        </p:tgtEl>
                                        <p:attrNameLst>
                                          <p:attrName>style.visibility</p:attrName>
                                        </p:attrNameLst>
                                      </p:cBhvr>
                                      <p:to>
                                        <p:strVal val="visible"/>
                                      </p:to>
                                    </p:set>
                                    <p:animEffect filter="fade" transition="in">
                                      <p:cBhvr>
                                        <p:cTn dur="500"/>
                                        <p:tgtEl>
                                          <p:spTgt spid="141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15"/>
                                        </p:tgtEl>
                                        <p:attrNameLst>
                                          <p:attrName>style.visibility</p:attrName>
                                        </p:attrNameLst>
                                      </p:cBhvr>
                                      <p:to>
                                        <p:strVal val="visible"/>
                                      </p:to>
                                    </p:set>
                                    <p:animEffect filter="fade" transition="in">
                                      <p:cBhvr>
                                        <p:cTn dur="500"/>
                                        <p:tgtEl>
                                          <p:spTgt spid="141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2" name="Shape 1422"/>
        <p:cNvGrpSpPr/>
        <p:nvPr/>
      </p:nvGrpSpPr>
      <p:grpSpPr>
        <a:xfrm>
          <a:off x="0" y="0"/>
          <a:ext cx="0" cy="0"/>
          <a:chOff x="0" y="0"/>
          <a:chExt cx="0" cy="0"/>
        </a:xfrm>
      </p:grpSpPr>
      <p:grpSp>
        <p:nvGrpSpPr>
          <p:cNvPr id="1423" name="Google Shape;1423;p27"/>
          <p:cNvGrpSpPr/>
          <p:nvPr/>
        </p:nvGrpSpPr>
        <p:grpSpPr>
          <a:xfrm>
            <a:off x="4724400" y="1550988"/>
            <a:ext cx="4127500" cy="5326062"/>
            <a:chOff x="1929" y="607"/>
            <a:chExt cx="2600" cy="3355"/>
          </a:xfrm>
        </p:grpSpPr>
        <p:sp>
          <p:nvSpPr>
            <p:cNvPr id="1424" name="Google Shape;1424;p27"/>
            <p:cNvSpPr/>
            <p:nvPr/>
          </p:nvSpPr>
          <p:spPr>
            <a:xfrm>
              <a:off x="2040" y="868"/>
              <a:ext cx="2489" cy="3039"/>
            </a:xfrm>
            <a:prstGeom prst="rect">
              <a:avLst/>
            </a:prstGeom>
            <a:solidFill>
              <a:srgbClr val="00009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Arial"/>
                <a:ea typeface="Arial"/>
                <a:cs typeface="Arial"/>
                <a:sym typeface="Arial"/>
              </a:endParaRPr>
            </a:p>
          </p:txBody>
        </p:sp>
        <p:sp>
          <p:nvSpPr>
            <p:cNvPr id="1425" name="Google Shape;1425;p27"/>
            <p:cNvSpPr/>
            <p:nvPr/>
          </p:nvSpPr>
          <p:spPr>
            <a:xfrm>
              <a:off x="1980" y="935"/>
              <a:ext cx="2489" cy="3027"/>
            </a:xfrm>
            <a:prstGeom prst="rect">
              <a:avLst/>
            </a:prstGeom>
            <a:solidFill>
              <a:schemeClr val="lt1"/>
            </a:solidFill>
            <a:ln cap="flat" cmpd="sng" w="190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Arial"/>
                <a:ea typeface="Arial"/>
                <a:cs typeface="Arial"/>
                <a:sym typeface="Arial"/>
              </a:endParaRPr>
            </a:p>
          </p:txBody>
        </p:sp>
        <p:sp>
          <p:nvSpPr>
            <p:cNvPr id="1426" name="Google Shape;1426;p27"/>
            <p:cNvSpPr txBox="1"/>
            <p:nvPr/>
          </p:nvSpPr>
          <p:spPr>
            <a:xfrm>
              <a:off x="1964" y="973"/>
              <a:ext cx="296" cy="213"/>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ver</a:t>
              </a:r>
              <a:endParaRPr b="0" i="0" sz="1400" u="none" cap="none" strike="noStrike">
                <a:solidFill>
                  <a:srgbClr val="000000"/>
                </a:solidFill>
                <a:latin typeface="Arial"/>
                <a:ea typeface="Arial"/>
                <a:cs typeface="Arial"/>
                <a:sym typeface="Arial"/>
              </a:endParaRPr>
            </a:p>
          </p:txBody>
        </p:sp>
        <p:sp>
          <p:nvSpPr>
            <p:cNvPr id="1427" name="Google Shape;1427;p27"/>
            <p:cNvSpPr txBox="1"/>
            <p:nvPr/>
          </p:nvSpPr>
          <p:spPr>
            <a:xfrm>
              <a:off x="3549" y="1012"/>
              <a:ext cx="468" cy="213"/>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length</a:t>
              </a:r>
              <a:endParaRPr b="0" i="0" sz="1400" u="none" cap="none" strike="noStrike">
                <a:solidFill>
                  <a:srgbClr val="000000"/>
                </a:solidFill>
                <a:latin typeface="Arial"/>
                <a:ea typeface="Arial"/>
                <a:cs typeface="Arial"/>
                <a:sym typeface="Arial"/>
              </a:endParaRPr>
            </a:p>
          </p:txBody>
        </p:sp>
        <p:cxnSp>
          <p:nvCxnSpPr>
            <p:cNvPr id="1428" name="Google Shape;1428;p27"/>
            <p:cNvCxnSpPr/>
            <p:nvPr/>
          </p:nvCxnSpPr>
          <p:spPr>
            <a:xfrm>
              <a:off x="1988" y="1261"/>
              <a:ext cx="2486" cy="3"/>
            </a:xfrm>
            <a:prstGeom prst="straightConnector1">
              <a:avLst/>
            </a:prstGeom>
            <a:noFill/>
            <a:ln cap="flat" cmpd="sng" w="19050">
              <a:solidFill>
                <a:schemeClr val="dk1"/>
              </a:solidFill>
              <a:prstDash val="solid"/>
              <a:round/>
              <a:headEnd len="sm" w="sm" type="none"/>
              <a:tailEnd len="sm" w="sm" type="none"/>
            </a:ln>
          </p:spPr>
        </p:cxnSp>
        <p:cxnSp>
          <p:nvCxnSpPr>
            <p:cNvPr id="1429" name="Google Shape;1429;p27"/>
            <p:cNvCxnSpPr/>
            <p:nvPr/>
          </p:nvCxnSpPr>
          <p:spPr>
            <a:xfrm rot="10800000">
              <a:off x="3210" y="941"/>
              <a:ext cx="0" cy="319"/>
            </a:xfrm>
            <a:prstGeom prst="straightConnector1">
              <a:avLst/>
            </a:prstGeom>
            <a:noFill/>
            <a:ln cap="flat" cmpd="sng" w="19050">
              <a:solidFill>
                <a:schemeClr val="dk1"/>
              </a:solidFill>
              <a:prstDash val="solid"/>
              <a:round/>
              <a:headEnd len="sm" w="sm" type="none"/>
              <a:tailEnd len="sm" w="sm" type="none"/>
            </a:ln>
          </p:spPr>
        </p:cxnSp>
        <p:sp>
          <p:nvSpPr>
            <p:cNvPr id="1430" name="Google Shape;1430;p27"/>
            <p:cNvSpPr txBox="1"/>
            <p:nvPr/>
          </p:nvSpPr>
          <p:spPr>
            <a:xfrm>
              <a:off x="2943" y="607"/>
              <a:ext cx="497" cy="213"/>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32 bits</a:t>
              </a:r>
              <a:endParaRPr b="0" i="0" sz="1400" u="none" cap="none" strike="noStrike">
                <a:solidFill>
                  <a:srgbClr val="000000"/>
                </a:solidFill>
                <a:latin typeface="Arial"/>
                <a:ea typeface="Arial"/>
                <a:cs typeface="Arial"/>
                <a:sym typeface="Arial"/>
              </a:endParaRPr>
            </a:p>
          </p:txBody>
        </p:sp>
        <p:cxnSp>
          <p:nvCxnSpPr>
            <p:cNvPr id="1431" name="Google Shape;1431;p27"/>
            <p:cNvCxnSpPr/>
            <p:nvPr/>
          </p:nvCxnSpPr>
          <p:spPr>
            <a:xfrm>
              <a:off x="3552" y="762"/>
              <a:ext cx="899" cy="3"/>
            </a:xfrm>
            <a:prstGeom prst="straightConnector1">
              <a:avLst/>
            </a:prstGeom>
            <a:noFill/>
            <a:ln cap="flat" cmpd="sng" w="19050">
              <a:solidFill>
                <a:schemeClr val="dk1"/>
              </a:solidFill>
              <a:prstDash val="solid"/>
              <a:round/>
              <a:headEnd len="sm" w="sm" type="none"/>
              <a:tailEnd len="med" w="med" type="triangle"/>
            </a:ln>
          </p:spPr>
        </p:cxnSp>
        <p:cxnSp>
          <p:nvCxnSpPr>
            <p:cNvPr id="1432" name="Google Shape;1432;p27"/>
            <p:cNvCxnSpPr/>
            <p:nvPr/>
          </p:nvCxnSpPr>
          <p:spPr>
            <a:xfrm rot="10800000">
              <a:off x="1972" y="769"/>
              <a:ext cx="845" cy="0"/>
            </a:xfrm>
            <a:prstGeom prst="straightConnector1">
              <a:avLst/>
            </a:prstGeom>
            <a:noFill/>
            <a:ln cap="flat" cmpd="sng" w="19050">
              <a:solidFill>
                <a:schemeClr val="dk1"/>
              </a:solidFill>
              <a:prstDash val="solid"/>
              <a:round/>
              <a:headEnd len="sm" w="sm" type="none"/>
              <a:tailEnd len="med" w="med" type="triangle"/>
            </a:ln>
          </p:spPr>
        </p:cxnSp>
        <p:sp>
          <p:nvSpPr>
            <p:cNvPr id="1433" name="Google Shape;1433;p27"/>
            <p:cNvSpPr txBox="1"/>
            <p:nvPr/>
          </p:nvSpPr>
          <p:spPr>
            <a:xfrm>
              <a:off x="2790" y="2792"/>
              <a:ext cx="984" cy="60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Arial"/>
                  <a:ea typeface="Arial"/>
                  <a:cs typeface="Arial"/>
                  <a:sym typeface="Arial"/>
                </a:rPr>
                <a:t>data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Arial"/>
                  <a:ea typeface="Arial"/>
                  <a:cs typeface="Arial"/>
                  <a:sym typeface="Arial"/>
                </a:rPr>
                <a:t>(variable length,</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Arial"/>
                  <a:ea typeface="Arial"/>
                  <a:cs typeface="Arial"/>
                  <a:sym typeface="Arial"/>
                </a:rPr>
                <a:t>typically a TCP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Arial"/>
                  <a:ea typeface="Arial"/>
                  <a:cs typeface="Arial"/>
                  <a:sym typeface="Arial"/>
                </a:rPr>
                <a:t>or UDP segment)</a:t>
              </a:r>
              <a:endParaRPr b="0" i="0" sz="1600" u="none" cap="none" strike="noStrike">
                <a:solidFill>
                  <a:schemeClr val="dk1"/>
                </a:solidFill>
                <a:latin typeface="Arial"/>
                <a:ea typeface="Arial"/>
                <a:cs typeface="Arial"/>
                <a:sym typeface="Arial"/>
              </a:endParaRPr>
            </a:p>
          </p:txBody>
        </p:sp>
        <p:sp>
          <p:nvSpPr>
            <p:cNvPr id="1434" name="Google Shape;1434;p27"/>
            <p:cNvSpPr txBox="1"/>
            <p:nvPr/>
          </p:nvSpPr>
          <p:spPr>
            <a:xfrm>
              <a:off x="1929" y="1320"/>
              <a:ext cx="1356" cy="213"/>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16-bit identifier</a:t>
              </a:r>
              <a:endParaRPr b="0" i="0" sz="1400" u="none" cap="none" strike="noStrike">
                <a:solidFill>
                  <a:schemeClr val="dk1"/>
                </a:solidFill>
                <a:latin typeface="Arial"/>
                <a:ea typeface="Arial"/>
                <a:cs typeface="Arial"/>
                <a:sym typeface="Arial"/>
              </a:endParaRPr>
            </a:p>
          </p:txBody>
        </p:sp>
        <p:cxnSp>
          <p:nvCxnSpPr>
            <p:cNvPr id="1435" name="Google Shape;1435;p27"/>
            <p:cNvCxnSpPr/>
            <p:nvPr/>
          </p:nvCxnSpPr>
          <p:spPr>
            <a:xfrm>
              <a:off x="1984" y="2205"/>
              <a:ext cx="2489" cy="0"/>
            </a:xfrm>
            <a:prstGeom prst="straightConnector1">
              <a:avLst/>
            </a:prstGeom>
            <a:noFill/>
            <a:ln cap="flat" cmpd="sng" w="19050">
              <a:solidFill>
                <a:schemeClr val="dk1"/>
              </a:solidFill>
              <a:prstDash val="solid"/>
              <a:round/>
              <a:headEnd len="sm" w="sm" type="none"/>
              <a:tailEnd len="sm" w="sm" type="none"/>
            </a:ln>
          </p:spPr>
        </p:cxnSp>
        <p:cxnSp>
          <p:nvCxnSpPr>
            <p:cNvPr id="1436" name="Google Shape;1436;p27"/>
            <p:cNvCxnSpPr/>
            <p:nvPr/>
          </p:nvCxnSpPr>
          <p:spPr>
            <a:xfrm>
              <a:off x="1984" y="2505"/>
              <a:ext cx="2489" cy="0"/>
            </a:xfrm>
            <a:prstGeom prst="straightConnector1">
              <a:avLst/>
            </a:prstGeom>
            <a:noFill/>
            <a:ln cap="flat" cmpd="sng" w="19050">
              <a:solidFill>
                <a:schemeClr val="dk1"/>
              </a:solidFill>
              <a:prstDash val="solid"/>
              <a:round/>
              <a:headEnd len="sm" w="sm" type="none"/>
              <a:tailEnd len="sm" w="sm" type="none"/>
            </a:ln>
          </p:spPr>
        </p:cxnSp>
        <p:sp>
          <p:nvSpPr>
            <p:cNvPr id="1437" name="Google Shape;1437;p27"/>
            <p:cNvSpPr txBox="1"/>
            <p:nvPr/>
          </p:nvSpPr>
          <p:spPr>
            <a:xfrm>
              <a:off x="3498" y="1549"/>
              <a:ext cx="734" cy="368"/>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header</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 checksum</a:t>
              </a:r>
              <a:endParaRPr b="0" i="0" sz="1400" u="none" cap="none" strike="noStrike">
                <a:solidFill>
                  <a:srgbClr val="000000"/>
                </a:solidFill>
                <a:latin typeface="Arial"/>
                <a:ea typeface="Arial"/>
                <a:cs typeface="Arial"/>
                <a:sym typeface="Arial"/>
              </a:endParaRPr>
            </a:p>
          </p:txBody>
        </p:sp>
        <p:sp>
          <p:nvSpPr>
            <p:cNvPr id="1438" name="Google Shape;1438;p27"/>
            <p:cNvSpPr txBox="1"/>
            <p:nvPr/>
          </p:nvSpPr>
          <p:spPr>
            <a:xfrm>
              <a:off x="2030" y="1531"/>
              <a:ext cx="505" cy="368"/>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time to</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live</a:t>
              </a:r>
              <a:endParaRPr b="0" i="0" sz="1400" u="none" cap="none" strike="noStrike">
                <a:solidFill>
                  <a:srgbClr val="000000"/>
                </a:solidFill>
                <a:latin typeface="Arial"/>
                <a:ea typeface="Arial"/>
                <a:cs typeface="Arial"/>
                <a:sym typeface="Arial"/>
              </a:endParaRPr>
            </a:p>
          </p:txBody>
        </p:sp>
        <p:sp>
          <p:nvSpPr>
            <p:cNvPr id="1439" name="Google Shape;1439;p27"/>
            <p:cNvSpPr txBox="1"/>
            <p:nvPr/>
          </p:nvSpPr>
          <p:spPr>
            <a:xfrm>
              <a:off x="2450" y="1959"/>
              <a:ext cx="1506" cy="213"/>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32 bit source IP address</a:t>
              </a:r>
              <a:endParaRPr b="0" i="0" sz="1400" u="none" cap="none" strike="noStrike">
                <a:solidFill>
                  <a:srgbClr val="000000"/>
                </a:solidFill>
                <a:latin typeface="Arial"/>
                <a:ea typeface="Arial"/>
                <a:cs typeface="Arial"/>
                <a:sym typeface="Arial"/>
              </a:endParaRPr>
            </a:p>
          </p:txBody>
        </p:sp>
        <p:sp>
          <p:nvSpPr>
            <p:cNvPr id="1440" name="Google Shape;1440;p27"/>
            <p:cNvSpPr txBox="1"/>
            <p:nvPr/>
          </p:nvSpPr>
          <p:spPr>
            <a:xfrm>
              <a:off x="2240" y="907"/>
              <a:ext cx="439" cy="368"/>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head.</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len</a:t>
              </a:r>
              <a:endParaRPr b="0" i="0" sz="1400" u="none" cap="none" strike="noStrike">
                <a:solidFill>
                  <a:srgbClr val="000000"/>
                </a:solidFill>
                <a:latin typeface="Arial"/>
                <a:ea typeface="Arial"/>
                <a:cs typeface="Arial"/>
                <a:sym typeface="Arial"/>
              </a:endParaRPr>
            </a:p>
          </p:txBody>
        </p:sp>
        <p:sp>
          <p:nvSpPr>
            <p:cNvPr id="1441" name="Google Shape;1441;p27"/>
            <p:cNvSpPr txBox="1"/>
            <p:nvPr/>
          </p:nvSpPr>
          <p:spPr>
            <a:xfrm>
              <a:off x="2669" y="901"/>
              <a:ext cx="525" cy="368"/>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type of</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service</a:t>
              </a:r>
              <a:endParaRPr b="0" i="0" sz="1400" u="none" cap="none" strike="noStrike">
                <a:solidFill>
                  <a:srgbClr val="000000"/>
                </a:solidFill>
                <a:latin typeface="Arial"/>
                <a:ea typeface="Arial"/>
                <a:cs typeface="Arial"/>
                <a:sym typeface="Arial"/>
              </a:endParaRPr>
            </a:p>
          </p:txBody>
        </p:sp>
        <p:cxnSp>
          <p:nvCxnSpPr>
            <p:cNvPr id="1442" name="Google Shape;1442;p27"/>
            <p:cNvCxnSpPr/>
            <p:nvPr/>
          </p:nvCxnSpPr>
          <p:spPr>
            <a:xfrm rot="10800000">
              <a:off x="2646" y="938"/>
              <a:ext cx="0" cy="319"/>
            </a:xfrm>
            <a:prstGeom prst="straightConnector1">
              <a:avLst/>
            </a:prstGeom>
            <a:noFill/>
            <a:ln cap="flat" cmpd="sng" w="19050">
              <a:solidFill>
                <a:schemeClr val="dk1"/>
              </a:solidFill>
              <a:prstDash val="solid"/>
              <a:round/>
              <a:headEnd len="sm" w="sm" type="none"/>
              <a:tailEnd len="sm" w="sm" type="none"/>
            </a:ln>
          </p:spPr>
        </p:cxnSp>
        <p:cxnSp>
          <p:nvCxnSpPr>
            <p:cNvPr id="1443" name="Google Shape;1443;p27"/>
            <p:cNvCxnSpPr/>
            <p:nvPr/>
          </p:nvCxnSpPr>
          <p:spPr>
            <a:xfrm rot="10800000">
              <a:off x="2259" y="944"/>
              <a:ext cx="0" cy="319"/>
            </a:xfrm>
            <a:prstGeom prst="straightConnector1">
              <a:avLst/>
            </a:prstGeom>
            <a:noFill/>
            <a:ln cap="flat" cmpd="sng" w="19050">
              <a:solidFill>
                <a:schemeClr val="dk1"/>
              </a:solidFill>
              <a:prstDash val="solid"/>
              <a:round/>
              <a:headEnd len="sm" w="sm" type="none"/>
              <a:tailEnd len="sm" w="sm" type="none"/>
            </a:ln>
          </p:spPr>
        </p:cxnSp>
        <p:cxnSp>
          <p:nvCxnSpPr>
            <p:cNvPr id="1444" name="Google Shape;1444;p27"/>
            <p:cNvCxnSpPr/>
            <p:nvPr/>
          </p:nvCxnSpPr>
          <p:spPr>
            <a:xfrm rot="10800000">
              <a:off x="3210" y="1265"/>
              <a:ext cx="0" cy="319"/>
            </a:xfrm>
            <a:prstGeom prst="straightConnector1">
              <a:avLst/>
            </a:prstGeom>
            <a:noFill/>
            <a:ln cap="flat" cmpd="sng" w="19050">
              <a:solidFill>
                <a:schemeClr val="dk1"/>
              </a:solidFill>
              <a:prstDash val="solid"/>
              <a:round/>
              <a:headEnd len="sm" w="sm" type="none"/>
              <a:tailEnd len="sm" w="sm" type="none"/>
            </a:ln>
          </p:spPr>
        </p:cxnSp>
        <p:sp>
          <p:nvSpPr>
            <p:cNvPr id="1445" name="Google Shape;1445;p27"/>
            <p:cNvSpPr txBox="1"/>
            <p:nvPr/>
          </p:nvSpPr>
          <p:spPr>
            <a:xfrm>
              <a:off x="3117" y="1314"/>
              <a:ext cx="486" cy="213"/>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flgs</a:t>
              </a:r>
              <a:endParaRPr b="0" i="0" sz="1400" u="none" cap="none" strike="noStrike">
                <a:solidFill>
                  <a:schemeClr val="dk1"/>
                </a:solidFill>
                <a:latin typeface="Arial"/>
                <a:ea typeface="Arial"/>
                <a:cs typeface="Arial"/>
                <a:sym typeface="Arial"/>
              </a:endParaRPr>
            </a:p>
          </p:txBody>
        </p:sp>
        <p:cxnSp>
          <p:nvCxnSpPr>
            <p:cNvPr id="1446" name="Google Shape;1446;p27"/>
            <p:cNvCxnSpPr/>
            <p:nvPr/>
          </p:nvCxnSpPr>
          <p:spPr>
            <a:xfrm rot="10800000">
              <a:off x="3504" y="1259"/>
              <a:ext cx="0" cy="319"/>
            </a:xfrm>
            <a:prstGeom prst="straightConnector1">
              <a:avLst/>
            </a:prstGeom>
            <a:noFill/>
            <a:ln cap="flat" cmpd="sng" w="19050">
              <a:solidFill>
                <a:schemeClr val="dk1"/>
              </a:solidFill>
              <a:prstDash val="solid"/>
              <a:round/>
              <a:headEnd len="sm" w="sm" type="none"/>
              <a:tailEnd len="sm" w="sm" type="none"/>
            </a:ln>
          </p:spPr>
        </p:cxnSp>
        <p:sp>
          <p:nvSpPr>
            <p:cNvPr id="1447" name="Google Shape;1447;p27"/>
            <p:cNvSpPr txBox="1"/>
            <p:nvPr/>
          </p:nvSpPr>
          <p:spPr>
            <a:xfrm>
              <a:off x="3531" y="1230"/>
              <a:ext cx="900" cy="368"/>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fragment</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 offset</a:t>
              </a:r>
              <a:endParaRPr b="0" i="0" sz="1400" u="none" cap="none" strike="noStrike">
                <a:solidFill>
                  <a:schemeClr val="dk1"/>
                </a:solidFill>
                <a:latin typeface="Arial"/>
                <a:ea typeface="Arial"/>
                <a:cs typeface="Arial"/>
                <a:sym typeface="Arial"/>
              </a:endParaRPr>
            </a:p>
          </p:txBody>
        </p:sp>
        <p:cxnSp>
          <p:nvCxnSpPr>
            <p:cNvPr id="1448" name="Google Shape;1448;p27"/>
            <p:cNvCxnSpPr/>
            <p:nvPr/>
          </p:nvCxnSpPr>
          <p:spPr>
            <a:xfrm>
              <a:off x="1984" y="1581"/>
              <a:ext cx="2489" cy="0"/>
            </a:xfrm>
            <a:prstGeom prst="straightConnector1">
              <a:avLst/>
            </a:prstGeom>
            <a:noFill/>
            <a:ln cap="flat" cmpd="sng" w="19050">
              <a:solidFill>
                <a:schemeClr val="dk1"/>
              </a:solidFill>
              <a:prstDash val="solid"/>
              <a:round/>
              <a:headEnd len="sm" w="sm" type="none"/>
              <a:tailEnd len="sm" w="sm" type="none"/>
            </a:ln>
          </p:spPr>
        </p:cxnSp>
        <p:cxnSp>
          <p:nvCxnSpPr>
            <p:cNvPr id="1449" name="Google Shape;1449;p27"/>
            <p:cNvCxnSpPr/>
            <p:nvPr/>
          </p:nvCxnSpPr>
          <p:spPr>
            <a:xfrm rot="10800000">
              <a:off x="3210" y="1583"/>
              <a:ext cx="0" cy="319"/>
            </a:xfrm>
            <a:prstGeom prst="straightConnector1">
              <a:avLst/>
            </a:prstGeom>
            <a:noFill/>
            <a:ln cap="flat" cmpd="sng" w="19050">
              <a:solidFill>
                <a:schemeClr val="dk1"/>
              </a:solidFill>
              <a:prstDash val="solid"/>
              <a:round/>
              <a:headEnd len="sm" w="sm" type="none"/>
              <a:tailEnd len="sm" w="sm" type="none"/>
            </a:ln>
          </p:spPr>
        </p:cxnSp>
        <p:cxnSp>
          <p:nvCxnSpPr>
            <p:cNvPr id="1450" name="Google Shape;1450;p27"/>
            <p:cNvCxnSpPr/>
            <p:nvPr/>
          </p:nvCxnSpPr>
          <p:spPr>
            <a:xfrm>
              <a:off x="1972" y="1905"/>
              <a:ext cx="2489" cy="0"/>
            </a:xfrm>
            <a:prstGeom prst="straightConnector1">
              <a:avLst/>
            </a:prstGeom>
            <a:noFill/>
            <a:ln cap="flat" cmpd="sng" w="19050">
              <a:solidFill>
                <a:schemeClr val="dk1"/>
              </a:solidFill>
              <a:prstDash val="solid"/>
              <a:round/>
              <a:headEnd len="sm" w="sm" type="none"/>
              <a:tailEnd len="sm" w="sm" type="none"/>
            </a:ln>
          </p:spPr>
        </p:cxnSp>
        <p:sp>
          <p:nvSpPr>
            <p:cNvPr id="1451" name="Google Shape;1451;p27"/>
            <p:cNvSpPr txBox="1"/>
            <p:nvPr/>
          </p:nvSpPr>
          <p:spPr>
            <a:xfrm>
              <a:off x="2688" y="1525"/>
              <a:ext cx="447" cy="368"/>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upper</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 layer</a:t>
              </a:r>
              <a:endParaRPr b="0" i="0" sz="1400" u="none" cap="none" strike="noStrike">
                <a:solidFill>
                  <a:srgbClr val="000000"/>
                </a:solidFill>
                <a:latin typeface="Arial"/>
                <a:ea typeface="Arial"/>
                <a:cs typeface="Arial"/>
                <a:sym typeface="Arial"/>
              </a:endParaRPr>
            </a:p>
          </p:txBody>
        </p:sp>
        <p:cxnSp>
          <p:nvCxnSpPr>
            <p:cNvPr id="1452" name="Google Shape;1452;p27"/>
            <p:cNvCxnSpPr/>
            <p:nvPr/>
          </p:nvCxnSpPr>
          <p:spPr>
            <a:xfrm rot="10800000">
              <a:off x="2610" y="1589"/>
              <a:ext cx="0" cy="319"/>
            </a:xfrm>
            <a:prstGeom prst="straightConnector1">
              <a:avLst/>
            </a:prstGeom>
            <a:noFill/>
            <a:ln cap="flat" cmpd="sng" w="19050">
              <a:solidFill>
                <a:schemeClr val="dk1"/>
              </a:solidFill>
              <a:prstDash val="solid"/>
              <a:round/>
              <a:headEnd len="sm" w="sm" type="none"/>
              <a:tailEnd len="sm" w="sm" type="none"/>
            </a:ln>
          </p:spPr>
        </p:cxnSp>
        <p:sp>
          <p:nvSpPr>
            <p:cNvPr id="1453" name="Google Shape;1453;p27"/>
            <p:cNvSpPr txBox="1"/>
            <p:nvPr/>
          </p:nvSpPr>
          <p:spPr>
            <a:xfrm>
              <a:off x="2356" y="2235"/>
              <a:ext cx="1742" cy="213"/>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32 bit destination IP address</a:t>
              </a:r>
              <a:endParaRPr b="0" i="0" sz="1400" u="none" cap="none" strike="noStrike">
                <a:solidFill>
                  <a:srgbClr val="000000"/>
                </a:solidFill>
                <a:latin typeface="Arial"/>
                <a:ea typeface="Arial"/>
                <a:cs typeface="Arial"/>
                <a:sym typeface="Arial"/>
              </a:endParaRPr>
            </a:p>
          </p:txBody>
        </p:sp>
        <p:cxnSp>
          <p:nvCxnSpPr>
            <p:cNvPr id="1454" name="Google Shape;1454;p27"/>
            <p:cNvCxnSpPr/>
            <p:nvPr/>
          </p:nvCxnSpPr>
          <p:spPr>
            <a:xfrm>
              <a:off x="1984" y="2787"/>
              <a:ext cx="2489" cy="0"/>
            </a:xfrm>
            <a:prstGeom prst="straightConnector1">
              <a:avLst/>
            </a:prstGeom>
            <a:noFill/>
            <a:ln cap="flat" cmpd="sng" w="19050">
              <a:solidFill>
                <a:schemeClr val="dk1"/>
              </a:solidFill>
              <a:prstDash val="solid"/>
              <a:round/>
              <a:headEnd len="sm" w="sm" type="none"/>
              <a:tailEnd len="sm" w="sm" type="none"/>
            </a:ln>
          </p:spPr>
        </p:cxnSp>
        <p:sp>
          <p:nvSpPr>
            <p:cNvPr id="1455" name="Google Shape;1455;p27"/>
            <p:cNvSpPr txBox="1"/>
            <p:nvPr/>
          </p:nvSpPr>
          <p:spPr>
            <a:xfrm>
              <a:off x="2722" y="2529"/>
              <a:ext cx="965" cy="213"/>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options (if any)</a:t>
              </a:r>
              <a:endParaRPr b="0" i="0" sz="1400" u="none" cap="none" strike="noStrike">
                <a:solidFill>
                  <a:srgbClr val="000000"/>
                </a:solidFill>
                <a:latin typeface="Arial"/>
                <a:ea typeface="Arial"/>
                <a:cs typeface="Arial"/>
                <a:sym typeface="Arial"/>
              </a:endParaRPr>
            </a:p>
          </p:txBody>
        </p:sp>
      </p:grpSp>
      <p:sp>
        <p:nvSpPr>
          <p:cNvPr id="1456" name="Google Shape;1456;p27"/>
          <p:cNvSpPr txBox="1"/>
          <p:nvPr>
            <p:ph type="title"/>
          </p:nvPr>
        </p:nvSpPr>
        <p:spPr>
          <a:xfrm>
            <a:off x="520700" y="0"/>
            <a:ext cx="7772400" cy="78105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sz="4000"/>
              <a:t>IP datagram format</a:t>
            </a:r>
            <a:endParaRPr/>
          </a:p>
        </p:txBody>
      </p:sp>
      <p:sp>
        <p:nvSpPr>
          <p:cNvPr id="1457" name="Google Shape;1457;p27"/>
          <p:cNvSpPr txBox="1"/>
          <p:nvPr/>
        </p:nvSpPr>
        <p:spPr>
          <a:xfrm>
            <a:off x="27782" y="2379653"/>
            <a:ext cx="4702968" cy="1569660"/>
          </a:xfrm>
          <a:prstGeom prst="rect">
            <a:avLst/>
          </a:prstGeom>
          <a:solidFill>
            <a:srgbClr val="F2F2F2"/>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dk1"/>
                </a:solidFill>
                <a:latin typeface="Arial"/>
                <a:ea typeface="Arial"/>
                <a:cs typeface="Arial"/>
                <a:sym typeface="Arial"/>
              </a:rPr>
              <a:t>Identifier, flags, fragmentation offset.</a:t>
            </a:r>
            <a:endParaRPr b="0" i="0" sz="1400" u="none" cap="none" strike="noStrike">
              <a:solidFill>
                <a:srgbClr val="000000"/>
              </a:solidFill>
              <a:latin typeface="Arial"/>
              <a:ea typeface="Arial"/>
              <a:cs typeface="Arial"/>
              <a:sym typeface="Arial"/>
            </a:endParaRPr>
          </a:p>
          <a:p>
            <a:pPr indent="-457200" lvl="0" marL="457200" marR="0" rtl="0" algn="l">
              <a:lnSpc>
                <a:spcPct val="100000"/>
              </a:lnSpc>
              <a:spcBef>
                <a:spcPts val="0"/>
              </a:spcBef>
              <a:spcAft>
                <a:spcPts val="0"/>
              </a:spcAft>
              <a:buClr>
                <a:schemeClr val="dk1"/>
              </a:buClr>
              <a:buSzPts val="2400"/>
              <a:buFont typeface="Arial"/>
              <a:buChar char="•"/>
            </a:pPr>
            <a:r>
              <a:rPr b="0" i="0" lang="en-US" sz="2400" u="none" cap="none" strike="noStrike">
                <a:solidFill>
                  <a:schemeClr val="dk1"/>
                </a:solidFill>
                <a:latin typeface="Arial"/>
                <a:ea typeface="Arial"/>
                <a:cs typeface="Arial"/>
                <a:sym typeface="Arial"/>
              </a:rPr>
              <a:t>Will discuss later</a:t>
            </a:r>
            <a:endParaRPr b="0" i="0" sz="1400" u="none" cap="none" strike="noStrike">
              <a:solidFill>
                <a:srgbClr val="000000"/>
              </a:solidFill>
              <a:latin typeface="Arial"/>
              <a:ea typeface="Arial"/>
              <a:cs typeface="Arial"/>
              <a:sym typeface="Arial"/>
            </a:endParaRPr>
          </a:p>
          <a:p>
            <a:pPr indent="-457200" lvl="0" marL="457200" marR="0" rtl="0" algn="l">
              <a:lnSpc>
                <a:spcPct val="100000"/>
              </a:lnSpc>
              <a:spcBef>
                <a:spcPts val="0"/>
              </a:spcBef>
              <a:spcAft>
                <a:spcPts val="0"/>
              </a:spcAft>
              <a:buClr>
                <a:schemeClr val="dk1"/>
              </a:buClr>
              <a:buSzPts val="2400"/>
              <a:buFont typeface="Arial"/>
              <a:buChar char="•"/>
            </a:pPr>
            <a:r>
              <a:rPr b="0" i="0" lang="en-US" sz="2400" u="none" cap="none" strike="noStrike">
                <a:solidFill>
                  <a:schemeClr val="dk1"/>
                </a:solidFill>
                <a:latin typeface="Arial"/>
                <a:ea typeface="Arial"/>
                <a:cs typeface="Arial"/>
                <a:sym typeface="Arial"/>
              </a:rPr>
              <a:t>IPv6 does not allow fragmentation at routers.</a:t>
            </a:r>
            <a:endParaRPr b="0" i="0" sz="1400" u="none" cap="none" strike="noStrike">
              <a:solidFill>
                <a:srgbClr val="000000"/>
              </a:solidFill>
              <a:latin typeface="Arial"/>
              <a:ea typeface="Arial"/>
              <a:cs typeface="Arial"/>
              <a:sym typeface="Arial"/>
            </a:endParaRPr>
          </a:p>
        </p:txBody>
      </p:sp>
      <p:pic>
        <p:nvPicPr>
          <p:cNvPr descr="underline_base" id="1458" name="Google Shape;1458;p27"/>
          <p:cNvPicPr preferRelativeResize="0"/>
          <p:nvPr/>
        </p:nvPicPr>
        <p:blipFill rotWithShape="1">
          <a:blip r:embed="rId3">
            <a:alphaModFix/>
          </a:blip>
          <a:srcRect b="0" l="0" r="0" t="0"/>
          <a:stretch/>
        </p:blipFill>
        <p:spPr>
          <a:xfrm>
            <a:off x="492125" y="745331"/>
            <a:ext cx="5942012" cy="173037"/>
          </a:xfrm>
          <a:prstGeom prst="rect">
            <a:avLst/>
          </a:prstGeom>
          <a:noFill/>
          <a:ln>
            <a:noFill/>
          </a:ln>
        </p:spPr>
      </p:pic>
      <p:sp>
        <p:nvSpPr>
          <p:cNvPr id="1459" name="Google Shape;1459;p27"/>
          <p:cNvSpPr/>
          <p:nvPr/>
        </p:nvSpPr>
        <p:spPr>
          <a:xfrm>
            <a:off x="4822825" y="2568576"/>
            <a:ext cx="3983038" cy="498475"/>
          </a:xfrm>
          <a:prstGeom prst="rect">
            <a:avLst/>
          </a:prstGeom>
          <a:noFill/>
          <a:ln cap="flat" cmpd="sng" w="57150">
            <a:solidFill>
              <a:srgbClr val="FF66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1" sz="2400" u="none" cap="none" strike="noStrike">
              <a:solidFill>
                <a:schemeClr val="lt1"/>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457"/>
                                        </p:tgtEl>
                                        <p:attrNameLst>
                                          <p:attrName>style.visibility</p:attrName>
                                        </p:attrNameLst>
                                      </p:cBhvr>
                                      <p:to>
                                        <p:strVal val="visible"/>
                                      </p:to>
                                    </p:set>
                                    <p:animEffect filter="fade" transition="in">
                                      <p:cBhvr>
                                        <p:cTn dur="500"/>
                                        <p:tgtEl>
                                          <p:spTgt spid="145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2"/>
          <p:cNvSpPr/>
          <p:nvPr/>
        </p:nvSpPr>
        <p:spPr>
          <a:xfrm>
            <a:off x="371475" y="715963"/>
            <a:ext cx="4487863" cy="1724025"/>
          </a:xfrm>
          <a:prstGeom prst="rect">
            <a:avLst/>
          </a:prstGeom>
          <a:noFill/>
          <a:ln>
            <a:noFill/>
          </a:ln>
        </p:spPr>
        <p:txBody>
          <a:bodyPr anchorCtr="0" anchor="ctr" bIns="45700" lIns="91425" spcFirstLastPara="1" rIns="91425" wrap="square" tIns="45700">
            <a:noAutofit/>
          </a:bodyPr>
          <a:lstStyle/>
          <a:p>
            <a:pPr indent="0" lvl="0" marL="0" marR="0" rtl="0" algn="l">
              <a:lnSpc>
                <a:spcPct val="85000"/>
              </a:lnSpc>
              <a:spcBef>
                <a:spcPts val="0"/>
              </a:spcBef>
              <a:spcAft>
                <a:spcPts val="0"/>
              </a:spcAft>
              <a:buClr>
                <a:srgbClr val="000000"/>
              </a:buClr>
              <a:buSzPts val="4400"/>
              <a:buFont typeface="Arial"/>
              <a:buNone/>
            </a:pPr>
            <a:r>
              <a:rPr b="0" i="1" lang="en-US" sz="4400" u="none" cap="none" strike="noStrike">
                <a:solidFill>
                  <a:srgbClr val="000099"/>
                </a:solidFill>
                <a:latin typeface="Gill Sans"/>
                <a:ea typeface="Gill Sans"/>
                <a:cs typeface="Gill Sans"/>
                <a:sym typeface="Gill Sans"/>
              </a:rPr>
              <a:t>Chapter 4</a:t>
            </a:r>
            <a:br>
              <a:rPr b="0" i="1" lang="en-US" sz="4800" u="none" cap="none" strike="noStrike">
                <a:solidFill>
                  <a:srgbClr val="000099"/>
                </a:solidFill>
                <a:latin typeface="Gill Sans"/>
                <a:ea typeface="Gill Sans"/>
                <a:cs typeface="Gill Sans"/>
                <a:sym typeface="Gill Sans"/>
              </a:rPr>
            </a:br>
            <a:r>
              <a:rPr b="0" i="1" lang="en-US" sz="4400" u="none" cap="none" strike="noStrike">
                <a:solidFill>
                  <a:srgbClr val="000099"/>
                </a:solidFill>
                <a:latin typeface="Gill Sans"/>
                <a:ea typeface="Gill Sans"/>
                <a:cs typeface="Gill Sans"/>
                <a:sym typeface="Gill Sans"/>
              </a:rPr>
              <a:t>Network Layer</a:t>
            </a:r>
            <a:endParaRPr b="0" i="0" sz="1400" u="none" cap="none" strike="noStrike">
              <a:solidFill>
                <a:srgbClr val="000000"/>
              </a:solidFill>
              <a:latin typeface="Arial"/>
              <a:ea typeface="Arial"/>
              <a:cs typeface="Arial"/>
              <a:sym typeface="Arial"/>
            </a:endParaRPr>
          </a:p>
        </p:txBody>
      </p:sp>
      <p:sp>
        <p:nvSpPr>
          <p:cNvPr id="133" name="Google Shape;133;p2"/>
          <p:cNvSpPr/>
          <p:nvPr/>
        </p:nvSpPr>
        <p:spPr>
          <a:xfrm>
            <a:off x="6184900" y="3078163"/>
            <a:ext cx="2881313" cy="2860675"/>
          </a:xfrm>
          <a:prstGeom prst="rect">
            <a:avLst/>
          </a:prstGeom>
          <a:noFill/>
          <a:ln>
            <a:noFill/>
          </a:ln>
        </p:spPr>
        <p:txBody>
          <a:bodyPr anchorCtr="0" anchor="ctr" bIns="45700" lIns="91425" spcFirstLastPara="1" rIns="91425" wrap="square" tIns="45700">
            <a:noAutofit/>
          </a:bodyPr>
          <a:lstStyle/>
          <a:p>
            <a:pPr indent="0" lvl="0" marL="0" marR="0" rtl="0" algn="l">
              <a:lnSpc>
                <a:spcPct val="85000"/>
              </a:lnSpc>
              <a:spcBef>
                <a:spcPts val="0"/>
              </a:spcBef>
              <a:spcAft>
                <a:spcPts val="0"/>
              </a:spcAft>
              <a:buClr>
                <a:srgbClr val="000000"/>
              </a:buClr>
              <a:buSzPts val="2800"/>
              <a:buFont typeface="Arial"/>
              <a:buNone/>
            </a:pPr>
            <a:r>
              <a:rPr b="0" i="1" lang="en-US" sz="2800" u="none" cap="none" strike="noStrike">
                <a:solidFill>
                  <a:srgbClr val="008000"/>
                </a:solidFill>
                <a:latin typeface="Gill Sans"/>
                <a:ea typeface="Gill Sans"/>
                <a:cs typeface="Gill Sans"/>
                <a:sym typeface="Gill Sans"/>
              </a:rPr>
              <a:t>Computer Networking: A Top Down Approach </a:t>
            </a:r>
            <a:br>
              <a:rPr b="0" i="1" lang="en-US" sz="2800" u="none" cap="none" strike="noStrike">
                <a:solidFill>
                  <a:srgbClr val="008000"/>
                </a:solidFill>
                <a:latin typeface="Gill Sans"/>
                <a:ea typeface="Gill Sans"/>
                <a:cs typeface="Gill Sans"/>
                <a:sym typeface="Gill Sans"/>
              </a:rPr>
            </a:br>
            <a:r>
              <a:rPr b="0" i="1" lang="en-US" sz="2000" u="none" cap="none" strike="noStrike">
                <a:solidFill>
                  <a:srgbClr val="008000"/>
                </a:solidFill>
                <a:latin typeface="Gill Sans"/>
                <a:ea typeface="Gill Sans"/>
                <a:cs typeface="Gill Sans"/>
                <a:sym typeface="Gill Sans"/>
              </a:rPr>
              <a:t>6</a:t>
            </a:r>
            <a:r>
              <a:rPr b="0" baseline="30000" i="1" lang="en-US" sz="2000" u="none" cap="none" strike="noStrike">
                <a:solidFill>
                  <a:srgbClr val="008000"/>
                </a:solidFill>
                <a:latin typeface="Gill Sans"/>
                <a:ea typeface="Gill Sans"/>
                <a:cs typeface="Gill Sans"/>
                <a:sym typeface="Gill Sans"/>
              </a:rPr>
              <a:t>th</a:t>
            </a:r>
            <a:r>
              <a:rPr b="0" i="1" lang="en-US" sz="2000" u="none" cap="none" strike="noStrike">
                <a:solidFill>
                  <a:srgbClr val="008000"/>
                </a:solidFill>
                <a:latin typeface="Gill Sans"/>
                <a:ea typeface="Gill Sans"/>
                <a:cs typeface="Gill Sans"/>
                <a:sym typeface="Gill Sans"/>
              </a:rPr>
              <a:t> edition </a:t>
            </a:r>
            <a:br>
              <a:rPr b="0" i="1" lang="en-US" sz="2000" u="none" cap="none" strike="noStrike">
                <a:solidFill>
                  <a:srgbClr val="008000"/>
                </a:solidFill>
                <a:latin typeface="Gill Sans"/>
                <a:ea typeface="Gill Sans"/>
                <a:cs typeface="Gill Sans"/>
                <a:sym typeface="Gill Sans"/>
              </a:rPr>
            </a:br>
            <a:r>
              <a:rPr b="0" i="1" lang="en-US" sz="2000" u="none" cap="none" strike="noStrike">
                <a:solidFill>
                  <a:srgbClr val="008000"/>
                </a:solidFill>
                <a:latin typeface="Gill Sans"/>
                <a:ea typeface="Gill Sans"/>
                <a:cs typeface="Gill Sans"/>
                <a:sym typeface="Gill Sans"/>
              </a:rPr>
              <a:t>Jim Kurose, Keith Ross</a:t>
            </a:r>
            <a:br>
              <a:rPr b="0" i="1" lang="en-US" sz="2000" u="none" cap="none" strike="noStrike">
                <a:solidFill>
                  <a:srgbClr val="008000"/>
                </a:solidFill>
                <a:latin typeface="Gill Sans"/>
                <a:ea typeface="Gill Sans"/>
                <a:cs typeface="Gill Sans"/>
                <a:sym typeface="Gill Sans"/>
              </a:rPr>
            </a:br>
            <a:r>
              <a:rPr b="0" i="1" lang="en-US" sz="2000" u="none" cap="none" strike="noStrike">
                <a:solidFill>
                  <a:srgbClr val="008000"/>
                </a:solidFill>
                <a:latin typeface="Gill Sans"/>
                <a:ea typeface="Gill Sans"/>
                <a:cs typeface="Gill Sans"/>
                <a:sym typeface="Gill Sans"/>
              </a:rPr>
              <a:t>Addison-Wesley</a:t>
            </a:r>
            <a:br>
              <a:rPr b="0" i="1" lang="en-US" sz="2000" u="none" cap="none" strike="noStrike">
                <a:solidFill>
                  <a:srgbClr val="008000"/>
                </a:solidFill>
                <a:latin typeface="Gill Sans"/>
                <a:ea typeface="Gill Sans"/>
                <a:cs typeface="Gill Sans"/>
                <a:sym typeface="Gill Sans"/>
              </a:rPr>
            </a:br>
            <a:r>
              <a:rPr b="0" i="1" lang="en-US" sz="2000" u="none" cap="none" strike="noStrike">
                <a:solidFill>
                  <a:srgbClr val="008000"/>
                </a:solidFill>
                <a:latin typeface="Gill Sans"/>
                <a:ea typeface="Gill Sans"/>
                <a:cs typeface="Gill Sans"/>
                <a:sym typeface="Gill Sans"/>
              </a:rPr>
              <a:t>March 2012</a:t>
            </a:r>
            <a:endParaRPr b="0" i="0" sz="1400" u="none" cap="none" strike="noStrike">
              <a:solidFill>
                <a:srgbClr val="000000"/>
              </a:solidFill>
              <a:latin typeface="Arial"/>
              <a:ea typeface="Arial"/>
              <a:cs typeface="Arial"/>
              <a:sym typeface="Arial"/>
            </a:endParaRPr>
          </a:p>
        </p:txBody>
      </p:sp>
      <p:sp>
        <p:nvSpPr>
          <p:cNvPr id="134" name="Google Shape;134;p2"/>
          <p:cNvSpPr txBox="1"/>
          <p:nvPr/>
        </p:nvSpPr>
        <p:spPr>
          <a:xfrm>
            <a:off x="369888" y="3268663"/>
            <a:ext cx="5378450" cy="148113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1" lang="en-US" sz="1800" u="none" cap="none" strike="noStrike">
                <a:solidFill>
                  <a:schemeClr val="dk1"/>
                </a:solidFill>
                <a:latin typeface="Arial"/>
                <a:ea typeface="Arial"/>
                <a:cs typeface="Arial"/>
                <a:sym typeface="Arial"/>
              </a:rPr>
              <a:t>A note on the use of these ppt slides: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1" lang="en-US" sz="1200" u="none" cap="none" strike="noStrike">
                <a:solidFill>
                  <a:schemeClr val="dk1"/>
                </a:solidFill>
                <a:latin typeface="Arial"/>
                <a:ea typeface="Arial"/>
                <a:cs typeface="Arial"/>
                <a:sym typeface="Arial"/>
              </a:rPr>
              <a:t>We’re making these slides freely available to all (faculty, students, readers). They’re in PowerPoint form so you see the animations; and can add, modify, and delete slides  (including this one) and slide content to suit your needs. They obviously represent a lot of work on our part. In return for use, we only ask the following:</a:t>
            </a:r>
            <a:endParaRPr b="0" i="0" sz="1400" u="none" cap="none" strike="noStrike">
              <a:solidFill>
                <a:srgbClr val="000000"/>
              </a:solidFill>
              <a:latin typeface="Arial"/>
              <a:ea typeface="Arial"/>
              <a:cs typeface="Arial"/>
              <a:sym typeface="Arial"/>
            </a:endParaRPr>
          </a:p>
          <a:p>
            <a:pPr indent="0" lvl="0" marL="0" marR="0" rtl="0" algn="l">
              <a:lnSpc>
                <a:spcPct val="85000"/>
              </a:lnSpc>
              <a:spcBef>
                <a:spcPts val="0"/>
              </a:spcBef>
              <a:spcAft>
                <a:spcPts val="0"/>
              </a:spcAft>
              <a:buClr>
                <a:srgbClr val="000000"/>
              </a:buClr>
              <a:buSzPts val="1400"/>
              <a:buFont typeface="Arial"/>
              <a:buNone/>
            </a:pPr>
            <a:r>
              <a:t/>
            </a:r>
            <a:endParaRPr b="0" i="1" sz="1400" u="none" cap="none" strike="noStrike">
              <a:solidFill>
                <a:schemeClr val="dk1"/>
              </a:solidFill>
              <a:latin typeface="Arial"/>
              <a:ea typeface="Arial"/>
              <a:cs typeface="Arial"/>
              <a:sym typeface="Arial"/>
            </a:endParaRPr>
          </a:p>
        </p:txBody>
      </p:sp>
      <p:sp>
        <p:nvSpPr>
          <p:cNvPr id="135" name="Google Shape;135;p2"/>
          <p:cNvSpPr txBox="1"/>
          <p:nvPr/>
        </p:nvSpPr>
        <p:spPr>
          <a:xfrm>
            <a:off x="373063" y="4267200"/>
            <a:ext cx="5378450" cy="2016125"/>
          </a:xfrm>
          <a:prstGeom prst="rect">
            <a:avLst/>
          </a:prstGeom>
          <a:noFill/>
          <a:ln>
            <a:noFill/>
          </a:ln>
        </p:spPr>
        <p:txBody>
          <a:bodyPr anchorCtr="0" anchor="t" bIns="45700" lIns="91425" spcFirstLastPara="1" rIns="91425" wrap="square" tIns="45700">
            <a:spAutoFit/>
          </a:bodyPr>
          <a:lstStyle/>
          <a:p>
            <a:pPr indent="-173038" lvl="0" marL="173038" marR="0" rtl="0" algn="l">
              <a:lnSpc>
                <a:spcPct val="85000"/>
              </a:lnSpc>
              <a:spcBef>
                <a:spcPts val="0"/>
              </a:spcBef>
              <a:spcAft>
                <a:spcPts val="0"/>
              </a:spcAft>
              <a:buClr>
                <a:srgbClr val="000000"/>
              </a:buClr>
              <a:buSzPts val="1400"/>
              <a:buFont typeface="Arial"/>
              <a:buNone/>
            </a:pPr>
            <a:r>
              <a:t/>
            </a:r>
            <a:endParaRPr b="0" i="1" sz="1400" u="none" cap="none" strike="noStrike">
              <a:solidFill>
                <a:schemeClr val="dk1"/>
              </a:solidFill>
              <a:latin typeface="Gill Sans"/>
              <a:ea typeface="Gill Sans"/>
              <a:cs typeface="Gill Sans"/>
              <a:sym typeface="Gill Sans"/>
            </a:endParaRPr>
          </a:p>
          <a:p>
            <a:pPr indent="-173038" lvl="0" marL="173038" marR="0" rtl="0" algn="l">
              <a:lnSpc>
                <a:spcPct val="100000"/>
              </a:lnSpc>
              <a:spcBef>
                <a:spcPts val="0"/>
              </a:spcBef>
              <a:spcAft>
                <a:spcPts val="0"/>
              </a:spcAft>
              <a:buClr>
                <a:srgbClr val="000099"/>
              </a:buClr>
              <a:buSzPts val="900"/>
              <a:buFont typeface="Noto Sans Symbols"/>
              <a:buChar char="❖"/>
            </a:pPr>
            <a:r>
              <a:rPr b="0" i="1" lang="en-US" sz="1200" u="none" cap="none" strike="noStrike">
                <a:solidFill>
                  <a:schemeClr val="dk1"/>
                </a:solidFill>
                <a:latin typeface="Arial"/>
                <a:ea typeface="Arial"/>
                <a:cs typeface="Arial"/>
                <a:sym typeface="Arial"/>
              </a:rPr>
              <a:t>If you use these slides (e.g., in a class) that you mention their source (after all, we’d like people to use our book!)</a:t>
            </a:r>
            <a:endParaRPr b="0" i="0" sz="1400" u="none" cap="none" strike="noStrike">
              <a:solidFill>
                <a:srgbClr val="000000"/>
              </a:solidFill>
              <a:latin typeface="Arial"/>
              <a:ea typeface="Arial"/>
              <a:cs typeface="Arial"/>
              <a:sym typeface="Arial"/>
            </a:endParaRPr>
          </a:p>
          <a:p>
            <a:pPr indent="-173038" lvl="0" marL="173038" marR="0" rtl="0" algn="l">
              <a:lnSpc>
                <a:spcPct val="100000"/>
              </a:lnSpc>
              <a:spcBef>
                <a:spcPts val="0"/>
              </a:spcBef>
              <a:spcAft>
                <a:spcPts val="0"/>
              </a:spcAft>
              <a:buClr>
                <a:srgbClr val="000099"/>
              </a:buClr>
              <a:buSzPts val="900"/>
              <a:buFont typeface="Noto Sans Symbols"/>
              <a:buChar char="❖"/>
            </a:pPr>
            <a:r>
              <a:rPr b="0" i="1" lang="en-US" sz="1200" u="none" cap="none" strike="noStrike">
                <a:solidFill>
                  <a:schemeClr val="dk1"/>
                </a:solidFill>
                <a:latin typeface="Arial"/>
                <a:ea typeface="Arial"/>
                <a:cs typeface="Arial"/>
                <a:sym typeface="Arial"/>
              </a:rPr>
              <a:t>If you post any slides on a www site, that you note that they are adapted from (or perhaps identical to) our slides, and note our copyright of this material.</a:t>
            </a:r>
            <a:endParaRPr b="0" i="0" sz="1400" u="none" cap="none" strike="noStrike">
              <a:solidFill>
                <a:srgbClr val="000000"/>
              </a:solidFill>
              <a:latin typeface="Arial"/>
              <a:ea typeface="Arial"/>
              <a:cs typeface="Arial"/>
              <a:sym typeface="Arial"/>
            </a:endParaRPr>
          </a:p>
          <a:p>
            <a:pPr indent="-96838" lvl="0" marL="173038" marR="0" rtl="0" algn="l">
              <a:lnSpc>
                <a:spcPct val="100000"/>
              </a:lnSpc>
              <a:spcBef>
                <a:spcPts val="0"/>
              </a:spcBef>
              <a:spcAft>
                <a:spcPts val="0"/>
              </a:spcAft>
              <a:buClr>
                <a:schemeClr val="accent2"/>
              </a:buClr>
              <a:buSzPts val="1200"/>
              <a:buFont typeface="Noto Sans Symbols"/>
              <a:buNone/>
            </a:pPr>
            <a:r>
              <a:t/>
            </a:r>
            <a:endParaRPr b="0" i="1" sz="1200" u="none" cap="none" strike="noStrike">
              <a:solidFill>
                <a:schemeClr val="dk1"/>
              </a:solidFill>
              <a:latin typeface="Arial"/>
              <a:ea typeface="Arial"/>
              <a:cs typeface="Arial"/>
              <a:sym typeface="Arial"/>
            </a:endParaRPr>
          </a:p>
          <a:p>
            <a:pPr indent="-173038" lvl="0" marL="173038" marR="0" rtl="0" algn="l">
              <a:lnSpc>
                <a:spcPct val="85000"/>
              </a:lnSpc>
              <a:spcBef>
                <a:spcPts val="0"/>
              </a:spcBef>
              <a:spcAft>
                <a:spcPts val="0"/>
              </a:spcAft>
              <a:buClr>
                <a:schemeClr val="accent2"/>
              </a:buClr>
              <a:buSzPts val="1200"/>
              <a:buFont typeface="Noto Sans Symbols"/>
              <a:buNone/>
            </a:pPr>
            <a:r>
              <a:rPr b="0" i="1" lang="en-US" sz="1200" u="none" cap="none" strike="noStrike">
                <a:solidFill>
                  <a:schemeClr val="dk1"/>
                </a:solidFill>
                <a:latin typeface="Arial"/>
                <a:ea typeface="Arial"/>
                <a:cs typeface="Arial"/>
                <a:sym typeface="Arial"/>
              </a:rPr>
              <a:t>Thanks and enjoy!  JFK/KWR</a:t>
            </a:r>
            <a:endParaRPr b="0" i="0" sz="1400" u="none" cap="none" strike="noStrike">
              <a:solidFill>
                <a:srgbClr val="000000"/>
              </a:solidFill>
              <a:latin typeface="Arial"/>
              <a:ea typeface="Arial"/>
              <a:cs typeface="Arial"/>
              <a:sym typeface="Arial"/>
            </a:endParaRPr>
          </a:p>
          <a:p>
            <a:pPr indent="-173038" lvl="0" marL="173038" marR="0" rtl="0" algn="l">
              <a:lnSpc>
                <a:spcPct val="85000"/>
              </a:lnSpc>
              <a:spcBef>
                <a:spcPts val="0"/>
              </a:spcBef>
              <a:spcAft>
                <a:spcPts val="0"/>
              </a:spcAft>
              <a:buClr>
                <a:srgbClr val="000000"/>
              </a:buClr>
              <a:buSzPts val="1200"/>
              <a:buFont typeface="Arial"/>
              <a:buNone/>
            </a:pPr>
            <a:r>
              <a:t/>
            </a:r>
            <a:endParaRPr b="0" i="1" sz="1200" u="none" cap="none" strike="noStrike">
              <a:solidFill>
                <a:schemeClr val="dk1"/>
              </a:solidFill>
              <a:latin typeface="Arial"/>
              <a:ea typeface="Arial"/>
              <a:cs typeface="Arial"/>
              <a:sym typeface="Arial"/>
            </a:endParaRPr>
          </a:p>
          <a:p>
            <a:pPr indent="-173038" lvl="0" marL="173038" marR="0" rtl="0" algn="l">
              <a:lnSpc>
                <a:spcPct val="85000"/>
              </a:lnSpc>
              <a:spcBef>
                <a:spcPts val="0"/>
              </a:spcBef>
              <a:spcAft>
                <a:spcPts val="0"/>
              </a:spcAft>
              <a:buClr>
                <a:srgbClr val="000000"/>
              </a:buClr>
              <a:buSzPts val="1200"/>
              <a:buFont typeface="Arial"/>
              <a:buNone/>
            </a:pPr>
            <a:r>
              <a:rPr b="0" i="1" lang="en-US" sz="1200" u="none" cap="none" strike="noStrike">
                <a:solidFill>
                  <a:schemeClr val="dk1"/>
                </a:solidFill>
                <a:latin typeface="Arial"/>
                <a:ea typeface="Arial"/>
                <a:cs typeface="Arial"/>
                <a:sym typeface="Arial"/>
              </a:rPr>
              <a:t>     All material copyright 1996-2012</a:t>
            </a:r>
            <a:endParaRPr b="0" i="0" sz="1400" u="none" cap="none" strike="noStrike">
              <a:solidFill>
                <a:srgbClr val="000000"/>
              </a:solidFill>
              <a:latin typeface="Arial"/>
              <a:ea typeface="Arial"/>
              <a:cs typeface="Arial"/>
              <a:sym typeface="Arial"/>
            </a:endParaRPr>
          </a:p>
          <a:p>
            <a:pPr indent="-173038" lvl="0" marL="173038" marR="0" rtl="0" algn="l">
              <a:lnSpc>
                <a:spcPct val="85000"/>
              </a:lnSpc>
              <a:spcBef>
                <a:spcPts val="0"/>
              </a:spcBef>
              <a:spcAft>
                <a:spcPts val="0"/>
              </a:spcAft>
              <a:buClr>
                <a:srgbClr val="000000"/>
              </a:buClr>
              <a:buSzPts val="1200"/>
              <a:buFont typeface="Arial"/>
              <a:buNone/>
            </a:pPr>
            <a:r>
              <a:rPr b="0" i="1" lang="en-US" sz="1200" u="none" cap="none" strike="noStrike">
                <a:solidFill>
                  <a:schemeClr val="dk1"/>
                </a:solidFill>
                <a:latin typeface="Arial"/>
                <a:ea typeface="Arial"/>
                <a:cs typeface="Arial"/>
                <a:sym typeface="Arial"/>
              </a:rPr>
              <a:t>     J.F Kurose and K.W. Ross, All Rights Reserved</a:t>
            </a:r>
            <a:endParaRPr b="0" i="0" sz="1400" u="none" cap="none" strike="noStrike">
              <a:solidFill>
                <a:srgbClr val="000000"/>
              </a:solidFill>
              <a:latin typeface="Arial"/>
              <a:ea typeface="Arial"/>
              <a:cs typeface="Arial"/>
              <a:sym typeface="Arial"/>
            </a:endParaRPr>
          </a:p>
        </p:txBody>
      </p:sp>
      <p:pic>
        <p:nvPicPr>
          <p:cNvPr id="136" name="Google Shape;136;p2"/>
          <p:cNvPicPr preferRelativeResize="0"/>
          <p:nvPr/>
        </p:nvPicPr>
        <p:blipFill rotWithShape="1">
          <a:blip r:embed="rId3">
            <a:alphaModFix/>
          </a:blip>
          <a:srcRect b="0" l="0" r="0" t="0"/>
          <a:stretch/>
        </p:blipFill>
        <p:spPr>
          <a:xfrm>
            <a:off x="482600" y="5942013"/>
            <a:ext cx="187325" cy="187325"/>
          </a:xfrm>
          <a:prstGeom prst="rect">
            <a:avLst/>
          </a:prstGeom>
          <a:noFill/>
          <a:ln>
            <a:noFill/>
          </a:ln>
        </p:spPr>
      </p:pic>
      <p:pic>
        <p:nvPicPr>
          <p:cNvPr descr="underline_base" id="137" name="Google Shape;137;p2"/>
          <p:cNvPicPr preferRelativeResize="0"/>
          <p:nvPr/>
        </p:nvPicPr>
        <p:blipFill rotWithShape="1">
          <a:blip r:embed="rId4">
            <a:alphaModFix/>
          </a:blip>
          <a:srcRect b="0" l="0" r="0" t="0"/>
          <a:stretch/>
        </p:blipFill>
        <p:spPr>
          <a:xfrm>
            <a:off x="452438" y="2097088"/>
            <a:ext cx="3656012" cy="173037"/>
          </a:xfrm>
          <a:prstGeom prst="rect">
            <a:avLst/>
          </a:prstGeom>
          <a:noFill/>
          <a:ln>
            <a:noFill/>
          </a:ln>
        </p:spPr>
      </p:pic>
      <p:pic>
        <p:nvPicPr>
          <p:cNvPr descr="6e_cover.jpg" id="138" name="Google Shape;138;p2"/>
          <p:cNvPicPr preferRelativeResize="0"/>
          <p:nvPr/>
        </p:nvPicPr>
        <p:blipFill rotWithShape="1">
          <a:blip r:embed="rId5">
            <a:alphaModFix/>
          </a:blip>
          <a:srcRect b="0" l="0" r="0" t="0"/>
          <a:stretch/>
        </p:blipFill>
        <p:spPr>
          <a:xfrm>
            <a:off x="6232525" y="511175"/>
            <a:ext cx="2306638" cy="2773363"/>
          </a:xfrm>
          <a:prstGeom prst="rect">
            <a:avLst/>
          </a:prstGeom>
          <a:noFill/>
          <a:ln>
            <a:noFill/>
          </a:ln>
        </p:spPr>
      </p:pic>
      <p:sp>
        <p:nvSpPr>
          <p:cNvPr id="139" name="Google Shape;139;p2"/>
          <p:cNvSpPr txBox="1"/>
          <p:nvPr/>
        </p:nvSpPr>
        <p:spPr>
          <a:xfrm>
            <a:off x="-1995488" y="3043238"/>
            <a:ext cx="184150" cy="33813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t/>
            </a:r>
            <a:endParaRPr b="0" i="1" sz="1600" u="none" cap="none" strike="noStrike">
              <a:solidFill>
                <a:schemeClr val="dk1"/>
              </a:solidFill>
              <a:latin typeface="Tahoma"/>
              <a:ea typeface="Tahoma"/>
              <a:cs typeface="Tahoma"/>
              <a:sym typeface="Tahoma"/>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3" name="Shape 1463"/>
        <p:cNvGrpSpPr/>
        <p:nvPr/>
      </p:nvGrpSpPr>
      <p:grpSpPr>
        <a:xfrm>
          <a:off x="0" y="0"/>
          <a:ext cx="0" cy="0"/>
          <a:chOff x="0" y="0"/>
          <a:chExt cx="0" cy="0"/>
        </a:xfrm>
      </p:grpSpPr>
      <p:grpSp>
        <p:nvGrpSpPr>
          <p:cNvPr id="1464" name="Google Shape;1464;p28"/>
          <p:cNvGrpSpPr/>
          <p:nvPr/>
        </p:nvGrpSpPr>
        <p:grpSpPr>
          <a:xfrm>
            <a:off x="4724400" y="1550988"/>
            <a:ext cx="4127500" cy="5326062"/>
            <a:chOff x="1929" y="607"/>
            <a:chExt cx="2600" cy="3355"/>
          </a:xfrm>
        </p:grpSpPr>
        <p:sp>
          <p:nvSpPr>
            <p:cNvPr id="1465" name="Google Shape;1465;p28"/>
            <p:cNvSpPr/>
            <p:nvPr/>
          </p:nvSpPr>
          <p:spPr>
            <a:xfrm>
              <a:off x="2040" y="868"/>
              <a:ext cx="2489" cy="3039"/>
            </a:xfrm>
            <a:prstGeom prst="rect">
              <a:avLst/>
            </a:prstGeom>
            <a:solidFill>
              <a:srgbClr val="00009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Arial"/>
                <a:ea typeface="Arial"/>
                <a:cs typeface="Arial"/>
                <a:sym typeface="Arial"/>
              </a:endParaRPr>
            </a:p>
          </p:txBody>
        </p:sp>
        <p:sp>
          <p:nvSpPr>
            <p:cNvPr id="1466" name="Google Shape;1466;p28"/>
            <p:cNvSpPr/>
            <p:nvPr/>
          </p:nvSpPr>
          <p:spPr>
            <a:xfrm>
              <a:off x="1980" y="935"/>
              <a:ext cx="2489" cy="3027"/>
            </a:xfrm>
            <a:prstGeom prst="rect">
              <a:avLst/>
            </a:prstGeom>
            <a:solidFill>
              <a:schemeClr val="lt1"/>
            </a:solidFill>
            <a:ln cap="flat" cmpd="sng" w="190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Arial"/>
                <a:ea typeface="Arial"/>
                <a:cs typeface="Arial"/>
                <a:sym typeface="Arial"/>
              </a:endParaRPr>
            </a:p>
          </p:txBody>
        </p:sp>
        <p:sp>
          <p:nvSpPr>
            <p:cNvPr id="1467" name="Google Shape;1467;p28"/>
            <p:cNvSpPr txBox="1"/>
            <p:nvPr/>
          </p:nvSpPr>
          <p:spPr>
            <a:xfrm>
              <a:off x="1964" y="973"/>
              <a:ext cx="296" cy="213"/>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ver</a:t>
              </a:r>
              <a:endParaRPr b="0" i="0" sz="1400" u="none" cap="none" strike="noStrike">
                <a:solidFill>
                  <a:srgbClr val="000000"/>
                </a:solidFill>
                <a:latin typeface="Arial"/>
                <a:ea typeface="Arial"/>
                <a:cs typeface="Arial"/>
                <a:sym typeface="Arial"/>
              </a:endParaRPr>
            </a:p>
          </p:txBody>
        </p:sp>
        <p:sp>
          <p:nvSpPr>
            <p:cNvPr id="1468" name="Google Shape;1468;p28"/>
            <p:cNvSpPr txBox="1"/>
            <p:nvPr/>
          </p:nvSpPr>
          <p:spPr>
            <a:xfrm>
              <a:off x="3549" y="1012"/>
              <a:ext cx="468" cy="213"/>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length</a:t>
              </a:r>
              <a:endParaRPr b="0" i="0" sz="1400" u="none" cap="none" strike="noStrike">
                <a:solidFill>
                  <a:srgbClr val="000000"/>
                </a:solidFill>
                <a:latin typeface="Arial"/>
                <a:ea typeface="Arial"/>
                <a:cs typeface="Arial"/>
                <a:sym typeface="Arial"/>
              </a:endParaRPr>
            </a:p>
          </p:txBody>
        </p:sp>
        <p:cxnSp>
          <p:nvCxnSpPr>
            <p:cNvPr id="1469" name="Google Shape;1469;p28"/>
            <p:cNvCxnSpPr/>
            <p:nvPr/>
          </p:nvCxnSpPr>
          <p:spPr>
            <a:xfrm>
              <a:off x="1988" y="1261"/>
              <a:ext cx="2486" cy="3"/>
            </a:xfrm>
            <a:prstGeom prst="straightConnector1">
              <a:avLst/>
            </a:prstGeom>
            <a:noFill/>
            <a:ln cap="flat" cmpd="sng" w="19050">
              <a:solidFill>
                <a:schemeClr val="dk1"/>
              </a:solidFill>
              <a:prstDash val="solid"/>
              <a:round/>
              <a:headEnd len="sm" w="sm" type="none"/>
              <a:tailEnd len="sm" w="sm" type="none"/>
            </a:ln>
          </p:spPr>
        </p:cxnSp>
        <p:cxnSp>
          <p:nvCxnSpPr>
            <p:cNvPr id="1470" name="Google Shape;1470;p28"/>
            <p:cNvCxnSpPr/>
            <p:nvPr/>
          </p:nvCxnSpPr>
          <p:spPr>
            <a:xfrm rot="10800000">
              <a:off x="3210" y="941"/>
              <a:ext cx="0" cy="319"/>
            </a:xfrm>
            <a:prstGeom prst="straightConnector1">
              <a:avLst/>
            </a:prstGeom>
            <a:noFill/>
            <a:ln cap="flat" cmpd="sng" w="19050">
              <a:solidFill>
                <a:schemeClr val="dk1"/>
              </a:solidFill>
              <a:prstDash val="solid"/>
              <a:round/>
              <a:headEnd len="sm" w="sm" type="none"/>
              <a:tailEnd len="sm" w="sm" type="none"/>
            </a:ln>
          </p:spPr>
        </p:cxnSp>
        <p:sp>
          <p:nvSpPr>
            <p:cNvPr id="1471" name="Google Shape;1471;p28"/>
            <p:cNvSpPr txBox="1"/>
            <p:nvPr/>
          </p:nvSpPr>
          <p:spPr>
            <a:xfrm>
              <a:off x="2943" y="607"/>
              <a:ext cx="497" cy="213"/>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32 bits</a:t>
              </a:r>
              <a:endParaRPr b="0" i="0" sz="1400" u="none" cap="none" strike="noStrike">
                <a:solidFill>
                  <a:srgbClr val="000000"/>
                </a:solidFill>
                <a:latin typeface="Arial"/>
                <a:ea typeface="Arial"/>
                <a:cs typeface="Arial"/>
                <a:sym typeface="Arial"/>
              </a:endParaRPr>
            </a:p>
          </p:txBody>
        </p:sp>
        <p:cxnSp>
          <p:nvCxnSpPr>
            <p:cNvPr id="1472" name="Google Shape;1472;p28"/>
            <p:cNvCxnSpPr/>
            <p:nvPr/>
          </p:nvCxnSpPr>
          <p:spPr>
            <a:xfrm>
              <a:off x="3552" y="762"/>
              <a:ext cx="899" cy="3"/>
            </a:xfrm>
            <a:prstGeom prst="straightConnector1">
              <a:avLst/>
            </a:prstGeom>
            <a:noFill/>
            <a:ln cap="flat" cmpd="sng" w="19050">
              <a:solidFill>
                <a:schemeClr val="dk1"/>
              </a:solidFill>
              <a:prstDash val="solid"/>
              <a:round/>
              <a:headEnd len="sm" w="sm" type="none"/>
              <a:tailEnd len="med" w="med" type="triangle"/>
            </a:ln>
          </p:spPr>
        </p:cxnSp>
        <p:cxnSp>
          <p:nvCxnSpPr>
            <p:cNvPr id="1473" name="Google Shape;1473;p28"/>
            <p:cNvCxnSpPr/>
            <p:nvPr/>
          </p:nvCxnSpPr>
          <p:spPr>
            <a:xfrm rot="10800000">
              <a:off x="1972" y="769"/>
              <a:ext cx="845" cy="0"/>
            </a:xfrm>
            <a:prstGeom prst="straightConnector1">
              <a:avLst/>
            </a:prstGeom>
            <a:noFill/>
            <a:ln cap="flat" cmpd="sng" w="19050">
              <a:solidFill>
                <a:schemeClr val="dk1"/>
              </a:solidFill>
              <a:prstDash val="solid"/>
              <a:round/>
              <a:headEnd len="sm" w="sm" type="none"/>
              <a:tailEnd len="med" w="med" type="triangle"/>
            </a:ln>
          </p:spPr>
        </p:cxnSp>
        <p:sp>
          <p:nvSpPr>
            <p:cNvPr id="1474" name="Google Shape;1474;p28"/>
            <p:cNvSpPr txBox="1"/>
            <p:nvPr/>
          </p:nvSpPr>
          <p:spPr>
            <a:xfrm>
              <a:off x="2790" y="2792"/>
              <a:ext cx="984" cy="60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Arial"/>
                  <a:ea typeface="Arial"/>
                  <a:cs typeface="Arial"/>
                  <a:sym typeface="Arial"/>
                </a:rPr>
                <a:t>data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Arial"/>
                  <a:ea typeface="Arial"/>
                  <a:cs typeface="Arial"/>
                  <a:sym typeface="Arial"/>
                </a:rPr>
                <a:t>(variable length,</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Arial"/>
                  <a:ea typeface="Arial"/>
                  <a:cs typeface="Arial"/>
                  <a:sym typeface="Arial"/>
                </a:rPr>
                <a:t>typically a TCP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Arial"/>
                  <a:ea typeface="Arial"/>
                  <a:cs typeface="Arial"/>
                  <a:sym typeface="Arial"/>
                </a:rPr>
                <a:t>or UDP segment)</a:t>
              </a:r>
              <a:endParaRPr b="0" i="0" sz="1600" u="none" cap="none" strike="noStrike">
                <a:solidFill>
                  <a:schemeClr val="dk1"/>
                </a:solidFill>
                <a:latin typeface="Arial"/>
                <a:ea typeface="Arial"/>
                <a:cs typeface="Arial"/>
                <a:sym typeface="Arial"/>
              </a:endParaRPr>
            </a:p>
          </p:txBody>
        </p:sp>
        <p:sp>
          <p:nvSpPr>
            <p:cNvPr id="1475" name="Google Shape;1475;p28"/>
            <p:cNvSpPr txBox="1"/>
            <p:nvPr/>
          </p:nvSpPr>
          <p:spPr>
            <a:xfrm>
              <a:off x="1929" y="1320"/>
              <a:ext cx="1356" cy="213"/>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16-bit identifier</a:t>
              </a:r>
              <a:endParaRPr b="0" i="0" sz="1400" u="none" cap="none" strike="noStrike">
                <a:solidFill>
                  <a:schemeClr val="dk1"/>
                </a:solidFill>
                <a:latin typeface="Arial"/>
                <a:ea typeface="Arial"/>
                <a:cs typeface="Arial"/>
                <a:sym typeface="Arial"/>
              </a:endParaRPr>
            </a:p>
          </p:txBody>
        </p:sp>
        <p:cxnSp>
          <p:nvCxnSpPr>
            <p:cNvPr id="1476" name="Google Shape;1476;p28"/>
            <p:cNvCxnSpPr/>
            <p:nvPr/>
          </p:nvCxnSpPr>
          <p:spPr>
            <a:xfrm>
              <a:off x="1984" y="2205"/>
              <a:ext cx="2489" cy="0"/>
            </a:xfrm>
            <a:prstGeom prst="straightConnector1">
              <a:avLst/>
            </a:prstGeom>
            <a:noFill/>
            <a:ln cap="flat" cmpd="sng" w="19050">
              <a:solidFill>
                <a:schemeClr val="dk1"/>
              </a:solidFill>
              <a:prstDash val="solid"/>
              <a:round/>
              <a:headEnd len="sm" w="sm" type="none"/>
              <a:tailEnd len="sm" w="sm" type="none"/>
            </a:ln>
          </p:spPr>
        </p:cxnSp>
        <p:cxnSp>
          <p:nvCxnSpPr>
            <p:cNvPr id="1477" name="Google Shape;1477;p28"/>
            <p:cNvCxnSpPr/>
            <p:nvPr/>
          </p:nvCxnSpPr>
          <p:spPr>
            <a:xfrm>
              <a:off x="1984" y="2505"/>
              <a:ext cx="2489" cy="0"/>
            </a:xfrm>
            <a:prstGeom prst="straightConnector1">
              <a:avLst/>
            </a:prstGeom>
            <a:noFill/>
            <a:ln cap="flat" cmpd="sng" w="19050">
              <a:solidFill>
                <a:schemeClr val="dk1"/>
              </a:solidFill>
              <a:prstDash val="solid"/>
              <a:round/>
              <a:headEnd len="sm" w="sm" type="none"/>
              <a:tailEnd len="sm" w="sm" type="none"/>
            </a:ln>
          </p:spPr>
        </p:cxnSp>
        <p:sp>
          <p:nvSpPr>
            <p:cNvPr id="1478" name="Google Shape;1478;p28"/>
            <p:cNvSpPr txBox="1"/>
            <p:nvPr/>
          </p:nvSpPr>
          <p:spPr>
            <a:xfrm>
              <a:off x="3498" y="1549"/>
              <a:ext cx="734" cy="368"/>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header</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 checksum</a:t>
              </a:r>
              <a:endParaRPr b="0" i="0" sz="1400" u="none" cap="none" strike="noStrike">
                <a:solidFill>
                  <a:srgbClr val="000000"/>
                </a:solidFill>
                <a:latin typeface="Arial"/>
                <a:ea typeface="Arial"/>
                <a:cs typeface="Arial"/>
                <a:sym typeface="Arial"/>
              </a:endParaRPr>
            </a:p>
          </p:txBody>
        </p:sp>
        <p:sp>
          <p:nvSpPr>
            <p:cNvPr id="1479" name="Google Shape;1479;p28"/>
            <p:cNvSpPr txBox="1"/>
            <p:nvPr/>
          </p:nvSpPr>
          <p:spPr>
            <a:xfrm>
              <a:off x="2030" y="1531"/>
              <a:ext cx="505" cy="368"/>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time to</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live</a:t>
              </a:r>
              <a:endParaRPr b="0" i="0" sz="1400" u="none" cap="none" strike="noStrike">
                <a:solidFill>
                  <a:srgbClr val="000000"/>
                </a:solidFill>
                <a:latin typeface="Arial"/>
                <a:ea typeface="Arial"/>
                <a:cs typeface="Arial"/>
                <a:sym typeface="Arial"/>
              </a:endParaRPr>
            </a:p>
          </p:txBody>
        </p:sp>
        <p:sp>
          <p:nvSpPr>
            <p:cNvPr id="1480" name="Google Shape;1480;p28"/>
            <p:cNvSpPr txBox="1"/>
            <p:nvPr/>
          </p:nvSpPr>
          <p:spPr>
            <a:xfrm>
              <a:off x="2450" y="1959"/>
              <a:ext cx="1506" cy="213"/>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32 bit source IP address</a:t>
              </a:r>
              <a:endParaRPr b="0" i="0" sz="1400" u="none" cap="none" strike="noStrike">
                <a:solidFill>
                  <a:srgbClr val="000000"/>
                </a:solidFill>
                <a:latin typeface="Arial"/>
                <a:ea typeface="Arial"/>
                <a:cs typeface="Arial"/>
                <a:sym typeface="Arial"/>
              </a:endParaRPr>
            </a:p>
          </p:txBody>
        </p:sp>
        <p:sp>
          <p:nvSpPr>
            <p:cNvPr id="1481" name="Google Shape;1481;p28"/>
            <p:cNvSpPr txBox="1"/>
            <p:nvPr/>
          </p:nvSpPr>
          <p:spPr>
            <a:xfrm>
              <a:off x="2240" y="907"/>
              <a:ext cx="439" cy="368"/>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head.</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len</a:t>
              </a:r>
              <a:endParaRPr b="0" i="0" sz="1400" u="none" cap="none" strike="noStrike">
                <a:solidFill>
                  <a:srgbClr val="000000"/>
                </a:solidFill>
                <a:latin typeface="Arial"/>
                <a:ea typeface="Arial"/>
                <a:cs typeface="Arial"/>
                <a:sym typeface="Arial"/>
              </a:endParaRPr>
            </a:p>
          </p:txBody>
        </p:sp>
        <p:sp>
          <p:nvSpPr>
            <p:cNvPr id="1482" name="Google Shape;1482;p28"/>
            <p:cNvSpPr txBox="1"/>
            <p:nvPr/>
          </p:nvSpPr>
          <p:spPr>
            <a:xfrm>
              <a:off x="2669" y="901"/>
              <a:ext cx="525" cy="368"/>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type of</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service</a:t>
              </a:r>
              <a:endParaRPr b="0" i="0" sz="1400" u="none" cap="none" strike="noStrike">
                <a:solidFill>
                  <a:srgbClr val="000000"/>
                </a:solidFill>
                <a:latin typeface="Arial"/>
                <a:ea typeface="Arial"/>
                <a:cs typeface="Arial"/>
                <a:sym typeface="Arial"/>
              </a:endParaRPr>
            </a:p>
          </p:txBody>
        </p:sp>
        <p:cxnSp>
          <p:nvCxnSpPr>
            <p:cNvPr id="1483" name="Google Shape;1483;p28"/>
            <p:cNvCxnSpPr/>
            <p:nvPr/>
          </p:nvCxnSpPr>
          <p:spPr>
            <a:xfrm rot="10800000">
              <a:off x="2646" y="938"/>
              <a:ext cx="0" cy="319"/>
            </a:xfrm>
            <a:prstGeom prst="straightConnector1">
              <a:avLst/>
            </a:prstGeom>
            <a:noFill/>
            <a:ln cap="flat" cmpd="sng" w="19050">
              <a:solidFill>
                <a:schemeClr val="dk1"/>
              </a:solidFill>
              <a:prstDash val="solid"/>
              <a:round/>
              <a:headEnd len="sm" w="sm" type="none"/>
              <a:tailEnd len="sm" w="sm" type="none"/>
            </a:ln>
          </p:spPr>
        </p:cxnSp>
        <p:cxnSp>
          <p:nvCxnSpPr>
            <p:cNvPr id="1484" name="Google Shape;1484;p28"/>
            <p:cNvCxnSpPr/>
            <p:nvPr/>
          </p:nvCxnSpPr>
          <p:spPr>
            <a:xfrm rot="10800000">
              <a:off x="2259" y="944"/>
              <a:ext cx="0" cy="319"/>
            </a:xfrm>
            <a:prstGeom prst="straightConnector1">
              <a:avLst/>
            </a:prstGeom>
            <a:noFill/>
            <a:ln cap="flat" cmpd="sng" w="19050">
              <a:solidFill>
                <a:schemeClr val="dk1"/>
              </a:solidFill>
              <a:prstDash val="solid"/>
              <a:round/>
              <a:headEnd len="sm" w="sm" type="none"/>
              <a:tailEnd len="sm" w="sm" type="none"/>
            </a:ln>
          </p:spPr>
        </p:cxnSp>
        <p:cxnSp>
          <p:nvCxnSpPr>
            <p:cNvPr id="1485" name="Google Shape;1485;p28"/>
            <p:cNvCxnSpPr/>
            <p:nvPr/>
          </p:nvCxnSpPr>
          <p:spPr>
            <a:xfrm rot="10800000">
              <a:off x="3210" y="1265"/>
              <a:ext cx="0" cy="319"/>
            </a:xfrm>
            <a:prstGeom prst="straightConnector1">
              <a:avLst/>
            </a:prstGeom>
            <a:noFill/>
            <a:ln cap="flat" cmpd="sng" w="19050">
              <a:solidFill>
                <a:schemeClr val="dk1"/>
              </a:solidFill>
              <a:prstDash val="solid"/>
              <a:round/>
              <a:headEnd len="sm" w="sm" type="none"/>
              <a:tailEnd len="sm" w="sm" type="none"/>
            </a:ln>
          </p:spPr>
        </p:cxnSp>
        <p:sp>
          <p:nvSpPr>
            <p:cNvPr id="1486" name="Google Shape;1486;p28"/>
            <p:cNvSpPr txBox="1"/>
            <p:nvPr/>
          </p:nvSpPr>
          <p:spPr>
            <a:xfrm>
              <a:off x="3117" y="1314"/>
              <a:ext cx="486" cy="213"/>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flgs</a:t>
              </a:r>
              <a:endParaRPr b="0" i="0" sz="1400" u="none" cap="none" strike="noStrike">
                <a:solidFill>
                  <a:schemeClr val="dk1"/>
                </a:solidFill>
                <a:latin typeface="Arial"/>
                <a:ea typeface="Arial"/>
                <a:cs typeface="Arial"/>
                <a:sym typeface="Arial"/>
              </a:endParaRPr>
            </a:p>
          </p:txBody>
        </p:sp>
        <p:cxnSp>
          <p:nvCxnSpPr>
            <p:cNvPr id="1487" name="Google Shape;1487;p28"/>
            <p:cNvCxnSpPr/>
            <p:nvPr/>
          </p:nvCxnSpPr>
          <p:spPr>
            <a:xfrm rot="10800000">
              <a:off x="3504" y="1259"/>
              <a:ext cx="0" cy="319"/>
            </a:xfrm>
            <a:prstGeom prst="straightConnector1">
              <a:avLst/>
            </a:prstGeom>
            <a:noFill/>
            <a:ln cap="flat" cmpd="sng" w="19050">
              <a:solidFill>
                <a:schemeClr val="dk1"/>
              </a:solidFill>
              <a:prstDash val="solid"/>
              <a:round/>
              <a:headEnd len="sm" w="sm" type="none"/>
              <a:tailEnd len="sm" w="sm" type="none"/>
            </a:ln>
          </p:spPr>
        </p:cxnSp>
        <p:sp>
          <p:nvSpPr>
            <p:cNvPr id="1488" name="Google Shape;1488;p28"/>
            <p:cNvSpPr txBox="1"/>
            <p:nvPr/>
          </p:nvSpPr>
          <p:spPr>
            <a:xfrm>
              <a:off x="3531" y="1230"/>
              <a:ext cx="900" cy="368"/>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fragment</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 offset</a:t>
              </a:r>
              <a:endParaRPr b="0" i="0" sz="1400" u="none" cap="none" strike="noStrike">
                <a:solidFill>
                  <a:schemeClr val="dk1"/>
                </a:solidFill>
                <a:latin typeface="Arial"/>
                <a:ea typeface="Arial"/>
                <a:cs typeface="Arial"/>
                <a:sym typeface="Arial"/>
              </a:endParaRPr>
            </a:p>
          </p:txBody>
        </p:sp>
        <p:cxnSp>
          <p:nvCxnSpPr>
            <p:cNvPr id="1489" name="Google Shape;1489;p28"/>
            <p:cNvCxnSpPr/>
            <p:nvPr/>
          </p:nvCxnSpPr>
          <p:spPr>
            <a:xfrm>
              <a:off x="1984" y="1581"/>
              <a:ext cx="2489" cy="0"/>
            </a:xfrm>
            <a:prstGeom prst="straightConnector1">
              <a:avLst/>
            </a:prstGeom>
            <a:noFill/>
            <a:ln cap="flat" cmpd="sng" w="19050">
              <a:solidFill>
                <a:schemeClr val="dk1"/>
              </a:solidFill>
              <a:prstDash val="solid"/>
              <a:round/>
              <a:headEnd len="sm" w="sm" type="none"/>
              <a:tailEnd len="sm" w="sm" type="none"/>
            </a:ln>
          </p:spPr>
        </p:cxnSp>
        <p:cxnSp>
          <p:nvCxnSpPr>
            <p:cNvPr id="1490" name="Google Shape;1490;p28"/>
            <p:cNvCxnSpPr/>
            <p:nvPr/>
          </p:nvCxnSpPr>
          <p:spPr>
            <a:xfrm rot="10800000">
              <a:off x="3210" y="1583"/>
              <a:ext cx="0" cy="319"/>
            </a:xfrm>
            <a:prstGeom prst="straightConnector1">
              <a:avLst/>
            </a:prstGeom>
            <a:noFill/>
            <a:ln cap="flat" cmpd="sng" w="19050">
              <a:solidFill>
                <a:schemeClr val="dk1"/>
              </a:solidFill>
              <a:prstDash val="solid"/>
              <a:round/>
              <a:headEnd len="sm" w="sm" type="none"/>
              <a:tailEnd len="sm" w="sm" type="none"/>
            </a:ln>
          </p:spPr>
        </p:cxnSp>
        <p:cxnSp>
          <p:nvCxnSpPr>
            <p:cNvPr id="1491" name="Google Shape;1491;p28"/>
            <p:cNvCxnSpPr/>
            <p:nvPr/>
          </p:nvCxnSpPr>
          <p:spPr>
            <a:xfrm>
              <a:off x="1972" y="1905"/>
              <a:ext cx="2489" cy="0"/>
            </a:xfrm>
            <a:prstGeom prst="straightConnector1">
              <a:avLst/>
            </a:prstGeom>
            <a:noFill/>
            <a:ln cap="flat" cmpd="sng" w="19050">
              <a:solidFill>
                <a:schemeClr val="dk1"/>
              </a:solidFill>
              <a:prstDash val="solid"/>
              <a:round/>
              <a:headEnd len="sm" w="sm" type="none"/>
              <a:tailEnd len="sm" w="sm" type="none"/>
            </a:ln>
          </p:spPr>
        </p:cxnSp>
        <p:sp>
          <p:nvSpPr>
            <p:cNvPr id="1492" name="Google Shape;1492;p28"/>
            <p:cNvSpPr txBox="1"/>
            <p:nvPr/>
          </p:nvSpPr>
          <p:spPr>
            <a:xfrm>
              <a:off x="2688" y="1525"/>
              <a:ext cx="447" cy="368"/>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upper</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 layer</a:t>
              </a:r>
              <a:endParaRPr b="0" i="0" sz="1400" u="none" cap="none" strike="noStrike">
                <a:solidFill>
                  <a:srgbClr val="000000"/>
                </a:solidFill>
                <a:latin typeface="Arial"/>
                <a:ea typeface="Arial"/>
                <a:cs typeface="Arial"/>
                <a:sym typeface="Arial"/>
              </a:endParaRPr>
            </a:p>
          </p:txBody>
        </p:sp>
        <p:cxnSp>
          <p:nvCxnSpPr>
            <p:cNvPr id="1493" name="Google Shape;1493;p28"/>
            <p:cNvCxnSpPr/>
            <p:nvPr/>
          </p:nvCxnSpPr>
          <p:spPr>
            <a:xfrm rot="10800000">
              <a:off x="2610" y="1589"/>
              <a:ext cx="0" cy="319"/>
            </a:xfrm>
            <a:prstGeom prst="straightConnector1">
              <a:avLst/>
            </a:prstGeom>
            <a:noFill/>
            <a:ln cap="flat" cmpd="sng" w="19050">
              <a:solidFill>
                <a:schemeClr val="dk1"/>
              </a:solidFill>
              <a:prstDash val="solid"/>
              <a:round/>
              <a:headEnd len="sm" w="sm" type="none"/>
              <a:tailEnd len="sm" w="sm" type="none"/>
            </a:ln>
          </p:spPr>
        </p:cxnSp>
        <p:sp>
          <p:nvSpPr>
            <p:cNvPr id="1494" name="Google Shape;1494;p28"/>
            <p:cNvSpPr txBox="1"/>
            <p:nvPr/>
          </p:nvSpPr>
          <p:spPr>
            <a:xfrm>
              <a:off x="2356" y="2235"/>
              <a:ext cx="1742" cy="213"/>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32 bit destination IP address</a:t>
              </a:r>
              <a:endParaRPr b="0" i="0" sz="1400" u="none" cap="none" strike="noStrike">
                <a:solidFill>
                  <a:srgbClr val="000000"/>
                </a:solidFill>
                <a:latin typeface="Arial"/>
                <a:ea typeface="Arial"/>
                <a:cs typeface="Arial"/>
                <a:sym typeface="Arial"/>
              </a:endParaRPr>
            </a:p>
          </p:txBody>
        </p:sp>
        <p:cxnSp>
          <p:nvCxnSpPr>
            <p:cNvPr id="1495" name="Google Shape;1495;p28"/>
            <p:cNvCxnSpPr/>
            <p:nvPr/>
          </p:nvCxnSpPr>
          <p:spPr>
            <a:xfrm>
              <a:off x="1984" y="2787"/>
              <a:ext cx="2489" cy="0"/>
            </a:xfrm>
            <a:prstGeom prst="straightConnector1">
              <a:avLst/>
            </a:prstGeom>
            <a:noFill/>
            <a:ln cap="flat" cmpd="sng" w="19050">
              <a:solidFill>
                <a:schemeClr val="dk1"/>
              </a:solidFill>
              <a:prstDash val="solid"/>
              <a:round/>
              <a:headEnd len="sm" w="sm" type="none"/>
              <a:tailEnd len="sm" w="sm" type="none"/>
            </a:ln>
          </p:spPr>
        </p:cxnSp>
        <p:sp>
          <p:nvSpPr>
            <p:cNvPr id="1496" name="Google Shape;1496;p28"/>
            <p:cNvSpPr txBox="1"/>
            <p:nvPr/>
          </p:nvSpPr>
          <p:spPr>
            <a:xfrm>
              <a:off x="2722" y="2529"/>
              <a:ext cx="965" cy="213"/>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options (if any)</a:t>
              </a:r>
              <a:endParaRPr b="0" i="0" sz="1400" u="none" cap="none" strike="noStrike">
                <a:solidFill>
                  <a:srgbClr val="000000"/>
                </a:solidFill>
                <a:latin typeface="Arial"/>
                <a:ea typeface="Arial"/>
                <a:cs typeface="Arial"/>
                <a:sym typeface="Arial"/>
              </a:endParaRPr>
            </a:p>
          </p:txBody>
        </p:sp>
      </p:grpSp>
      <p:sp>
        <p:nvSpPr>
          <p:cNvPr id="1497" name="Google Shape;1497;p28"/>
          <p:cNvSpPr txBox="1"/>
          <p:nvPr>
            <p:ph type="title"/>
          </p:nvPr>
        </p:nvSpPr>
        <p:spPr>
          <a:xfrm>
            <a:off x="520700" y="0"/>
            <a:ext cx="7772400" cy="78105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sz="4000"/>
              <a:t>IP datagram format</a:t>
            </a:r>
            <a:endParaRPr/>
          </a:p>
        </p:txBody>
      </p:sp>
      <p:sp>
        <p:nvSpPr>
          <p:cNvPr id="1498" name="Google Shape;1498;p28"/>
          <p:cNvSpPr txBox="1"/>
          <p:nvPr/>
        </p:nvSpPr>
        <p:spPr>
          <a:xfrm>
            <a:off x="27782" y="2379653"/>
            <a:ext cx="4702968" cy="2308324"/>
          </a:xfrm>
          <a:prstGeom prst="rect">
            <a:avLst/>
          </a:prstGeom>
          <a:solidFill>
            <a:srgbClr val="F2F2F2"/>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dk1"/>
                </a:solidFill>
                <a:latin typeface="Arial"/>
                <a:ea typeface="Arial"/>
                <a:cs typeface="Arial"/>
                <a:sym typeface="Arial"/>
              </a:rPr>
              <a:t>Time- to- live. </a:t>
            </a:r>
            <a:endParaRPr b="1" i="0" sz="2400" u="none" cap="none" strike="noStrike">
              <a:solidFill>
                <a:schemeClr val="dk1"/>
              </a:solidFill>
              <a:latin typeface="Arial"/>
              <a:ea typeface="Arial"/>
              <a:cs typeface="Arial"/>
              <a:sym typeface="Arial"/>
            </a:endParaRPr>
          </a:p>
          <a:p>
            <a:pPr indent="-342900" lvl="0" marL="342900" marR="0" rtl="0" algn="l">
              <a:lnSpc>
                <a:spcPct val="100000"/>
              </a:lnSpc>
              <a:spcBef>
                <a:spcPts val="0"/>
              </a:spcBef>
              <a:spcAft>
                <a:spcPts val="0"/>
              </a:spcAft>
              <a:buClr>
                <a:schemeClr val="dk1"/>
              </a:buClr>
              <a:buSzPts val="2400"/>
              <a:buFont typeface="Arial"/>
              <a:buChar char="•"/>
            </a:pPr>
            <a:r>
              <a:rPr b="0" i="0" lang="en-US" sz="2400" u="none" cap="none" strike="noStrike">
                <a:solidFill>
                  <a:schemeClr val="dk1"/>
                </a:solidFill>
                <a:latin typeface="Arial"/>
                <a:ea typeface="Arial"/>
                <a:cs typeface="Arial"/>
                <a:sym typeface="Arial"/>
              </a:rPr>
              <a:t>to ensure that datagrams do not circulate forever </a:t>
            </a:r>
            <a:endParaRPr b="0" i="0" sz="2400" u="none" cap="none" strike="noStrike">
              <a:solidFill>
                <a:schemeClr val="dk1"/>
              </a:solidFill>
              <a:latin typeface="Arial"/>
              <a:ea typeface="Arial"/>
              <a:cs typeface="Arial"/>
              <a:sym typeface="Arial"/>
            </a:endParaRPr>
          </a:p>
          <a:p>
            <a:pPr indent="-342900" lvl="0" marL="342900" marR="0" rtl="0" algn="l">
              <a:lnSpc>
                <a:spcPct val="100000"/>
              </a:lnSpc>
              <a:spcBef>
                <a:spcPts val="0"/>
              </a:spcBef>
              <a:spcAft>
                <a:spcPts val="0"/>
              </a:spcAft>
              <a:buClr>
                <a:schemeClr val="dk1"/>
              </a:buClr>
              <a:buSzPts val="2400"/>
              <a:buFont typeface="Arial"/>
              <a:buChar char="•"/>
            </a:pPr>
            <a:r>
              <a:rPr b="0" i="0" lang="en-US" sz="2400" u="none" cap="none" strike="noStrike">
                <a:solidFill>
                  <a:schemeClr val="dk1"/>
                </a:solidFill>
                <a:latin typeface="Arial"/>
                <a:ea typeface="Arial"/>
                <a:cs typeface="Arial"/>
                <a:sym typeface="Arial"/>
              </a:rPr>
              <a:t>decremented by one each time the datagram is processed by a router. </a:t>
            </a:r>
            <a:endParaRPr b="0" i="0" sz="2400" u="none" cap="none" strike="noStrike">
              <a:solidFill>
                <a:schemeClr val="dk1"/>
              </a:solidFill>
              <a:latin typeface="Arial"/>
              <a:ea typeface="Arial"/>
              <a:cs typeface="Arial"/>
              <a:sym typeface="Arial"/>
            </a:endParaRPr>
          </a:p>
          <a:p>
            <a:pPr indent="-342900" lvl="0" marL="342900" marR="0" rtl="0" algn="l">
              <a:lnSpc>
                <a:spcPct val="100000"/>
              </a:lnSpc>
              <a:spcBef>
                <a:spcPts val="0"/>
              </a:spcBef>
              <a:spcAft>
                <a:spcPts val="0"/>
              </a:spcAft>
              <a:buClr>
                <a:schemeClr val="dk1"/>
              </a:buClr>
              <a:buSzPts val="2400"/>
              <a:buFont typeface="Arial"/>
              <a:buChar char="•"/>
            </a:pPr>
            <a:r>
              <a:rPr b="0" i="0" lang="en-US" sz="2400" u="none" cap="none" strike="noStrike">
                <a:solidFill>
                  <a:schemeClr val="dk1"/>
                </a:solidFill>
                <a:latin typeface="Arial"/>
                <a:ea typeface="Arial"/>
                <a:cs typeface="Arial"/>
                <a:sym typeface="Arial"/>
              </a:rPr>
              <a:t>If TTL == 0, the datagram must be dropped.</a:t>
            </a:r>
            <a:endParaRPr b="0" i="0" sz="1400" u="none" cap="none" strike="noStrike">
              <a:solidFill>
                <a:srgbClr val="000000"/>
              </a:solidFill>
              <a:latin typeface="Arial"/>
              <a:ea typeface="Arial"/>
              <a:cs typeface="Arial"/>
              <a:sym typeface="Arial"/>
            </a:endParaRPr>
          </a:p>
        </p:txBody>
      </p:sp>
      <p:pic>
        <p:nvPicPr>
          <p:cNvPr descr="underline_base" id="1499" name="Google Shape;1499;p28"/>
          <p:cNvPicPr preferRelativeResize="0"/>
          <p:nvPr/>
        </p:nvPicPr>
        <p:blipFill rotWithShape="1">
          <a:blip r:embed="rId3">
            <a:alphaModFix/>
          </a:blip>
          <a:srcRect b="0" l="0" r="0" t="0"/>
          <a:stretch/>
        </p:blipFill>
        <p:spPr>
          <a:xfrm>
            <a:off x="492125" y="745331"/>
            <a:ext cx="5942012" cy="173037"/>
          </a:xfrm>
          <a:prstGeom prst="rect">
            <a:avLst/>
          </a:prstGeom>
          <a:noFill/>
          <a:ln>
            <a:noFill/>
          </a:ln>
        </p:spPr>
      </p:pic>
      <p:sp>
        <p:nvSpPr>
          <p:cNvPr id="1500" name="Google Shape;1500;p28"/>
          <p:cNvSpPr/>
          <p:nvPr/>
        </p:nvSpPr>
        <p:spPr>
          <a:xfrm>
            <a:off x="4818063" y="3087685"/>
            <a:ext cx="1016000" cy="498475"/>
          </a:xfrm>
          <a:prstGeom prst="rect">
            <a:avLst/>
          </a:prstGeom>
          <a:noFill/>
          <a:ln cap="flat" cmpd="sng" w="57150">
            <a:solidFill>
              <a:srgbClr val="FF66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1" sz="2400" u="none" cap="none" strike="noStrike">
              <a:solidFill>
                <a:schemeClr val="lt1"/>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498"/>
                                        </p:tgtEl>
                                        <p:attrNameLst>
                                          <p:attrName>style.visibility</p:attrName>
                                        </p:attrNameLst>
                                      </p:cBhvr>
                                      <p:to>
                                        <p:strVal val="visible"/>
                                      </p:to>
                                    </p:set>
                                    <p:animEffect filter="fade" transition="in">
                                      <p:cBhvr>
                                        <p:cTn dur="500"/>
                                        <p:tgtEl>
                                          <p:spTgt spid="149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4" name="Shape 1504"/>
        <p:cNvGrpSpPr/>
        <p:nvPr/>
      </p:nvGrpSpPr>
      <p:grpSpPr>
        <a:xfrm>
          <a:off x="0" y="0"/>
          <a:ext cx="0" cy="0"/>
          <a:chOff x="0" y="0"/>
          <a:chExt cx="0" cy="0"/>
        </a:xfrm>
      </p:grpSpPr>
      <p:grpSp>
        <p:nvGrpSpPr>
          <p:cNvPr id="1505" name="Google Shape;1505;p29"/>
          <p:cNvGrpSpPr/>
          <p:nvPr/>
        </p:nvGrpSpPr>
        <p:grpSpPr>
          <a:xfrm>
            <a:off x="4724400" y="1550988"/>
            <a:ext cx="4127500" cy="5326062"/>
            <a:chOff x="1929" y="607"/>
            <a:chExt cx="2600" cy="3355"/>
          </a:xfrm>
        </p:grpSpPr>
        <p:sp>
          <p:nvSpPr>
            <p:cNvPr id="1506" name="Google Shape;1506;p29"/>
            <p:cNvSpPr/>
            <p:nvPr/>
          </p:nvSpPr>
          <p:spPr>
            <a:xfrm>
              <a:off x="2040" y="868"/>
              <a:ext cx="2489" cy="3039"/>
            </a:xfrm>
            <a:prstGeom prst="rect">
              <a:avLst/>
            </a:prstGeom>
            <a:solidFill>
              <a:srgbClr val="00009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Arial"/>
                <a:ea typeface="Arial"/>
                <a:cs typeface="Arial"/>
                <a:sym typeface="Arial"/>
              </a:endParaRPr>
            </a:p>
          </p:txBody>
        </p:sp>
        <p:sp>
          <p:nvSpPr>
            <p:cNvPr id="1507" name="Google Shape;1507;p29"/>
            <p:cNvSpPr/>
            <p:nvPr/>
          </p:nvSpPr>
          <p:spPr>
            <a:xfrm>
              <a:off x="1980" y="935"/>
              <a:ext cx="2489" cy="3027"/>
            </a:xfrm>
            <a:prstGeom prst="rect">
              <a:avLst/>
            </a:prstGeom>
            <a:solidFill>
              <a:schemeClr val="lt1"/>
            </a:solidFill>
            <a:ln cap="flat" cmpd="sng" w="190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Arial"/>
                <a:ea typeface="Arial"/>
                <a:cs typeface="Arial"/>
                <a:sym typeface="Arial"/>
              </a:endParaRPr>
            </a:p>
          </p:txBody>
        </p:sp>
        <p:sp>
          <p:nvSpPr>
            <p:cNvPr id="1508" name="Google Shape;1508;p29"/>
            <p:cNvSpPr txBox="1"/>
            <p:nvPr/>
          </p:nvSpPr>
          <p:spPr>
            <a:xfrm>
              <a:off x="1964" y="973"/>
              <a:ext cx="296" cy="213"/>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ver</a:t>
              </a:r>
              <a:endParaRPr b="0" i="0" sz="1400" u="none" cap="none" strike="noStrike">
                <a:solidFill>
                  <a:srgbClr val="000000"/>
                </a:solidFill>
                <a:latin typeface="Arial"/>
                <a:ea typeface="Arial"/>
                <a:cs typeface="Arial"/>
                <a:sym typeface="Arial"/>
              </a:endParaRPr>
            </a:p>
          </p:txBody>
        </p:sp>
        <p:sp>
          <p:nvSpPr>
            <p:cNvPr id="1509" name="Google Shape;1509;p29"/>
            <p:cNvSpPr txBox="1"/>
            <p:nvPr/>
          </p:nvSpPr>
          <p:spPr>
            <a:xfrm>
              <a:off x="3549" y="1012"/>
              <a:ext cx="468" cy="213"/>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length</a:t>
              </a:r>
              <a:endParaRPr b="0" i="0" sz="1400" u="none" cap="none" strike="noStrike">
                <a:solidFill>
                  <a:srgbClr val="000000"/>
                </a:solidFill>
                <a:latin typeface="Arial"/>
                <a:ea typeface="Arial"/>
                <a:cs typeface="Arial"/>
                <a:sym typeface="Arial"/>
              </a:endParaRPr>
            </a:p>
          </p:txBody>
        </p:sp>
        <p:cxnSp>
          <p:nvCxnSpPr>
            <p:cNvPr id="1510" name="Google Shape;1510;p29"/>
            <p:cNvCxnSpPr/>
            <p:nvPr/>
          </p:nvCxnSpPr>
          <p:spPr>
            <a:xfrm>
              <a:off x="1988" y="1261"/>
              <a:ext cx="2486" cy="3"/>
            </a:xfrm>
            <a:prstGeom prst="straightConnector1">
              <a:avLst/>
            </a:prstGeom>
            <a:noFill/>
            <a:ln cap="flat" cmpd="sng" w="19050">
              <a:solidFill>
                <a:schemeClr val="dk1"/>
              </a:solidFill>
              <a:prstDash val="solid"/>
              <a:round/>
              <a:headEnd len="sm" w="sm" type="none"/>
              <a:tailEnd len="sm" w="sm" type="none"/>
            </a:ln>
          </p:spPr>
        </p:cxnSp>
        <p:cxnSp>
          <p:nvCxnSpPr>
            <p:cNvPr id="1511" name="Google Shape;1511;p29"/>
            <p:cNvCxnSpPr/>
            <p:nvPr/>
          </p:nvCxnSpPr>
          <p:spPr>
            <a:xfrm rot="10800000">
              <a:off x="3210" y="941"/>
              <a:ext cx="0" cy="319"/>
            </a:xfrm>
            <a:prstGeom prst="straightConnector1">
              <a:avLst/>
            </a:prstGeom>
            <a:noFill/>
            <a:ln cap="flat" cmpd="sng" w="19050">
              <a:solidFill>
                <a:schemeClr val="dk1"/>
              </a:solidFill>
              <a:prstDash val="solid"/>
              <a:round/>
              <a:headEnd len="sm" w="sm" type="none"/>
              <a:tailEnd len="sm" w="sm" type="none"/>
            </a:ln>
          </p:spPr>
        </p:cxnSp>
        <p:sp>
          <p:nvSpPr>
            <p:cNvPr id="1512" name="Google Shape;1512;p29"/>
            <p:cNvSpPr txBox="1"/>
            <p:nvPr/>
          </p:nvSpPr>
          <p:spPr>
            <a:xfrm>
              <a:off x="2943" y="607"/>
              <a:ext cx="497" cy="213"/>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32 bits</a:t>
              </a:r>
              <a:endParaRPr b="0" i="0" sz="1400" u="none" cap="none" strike="noStrike">
                <a:solidFill>
                  <a:srgbClr val="000000"/>
                </a:solidFill>
                <a:latin typeface="Arial"/>
                <a:ea typeface="Arial"/>
                <a:cs typeface="Arial"/>
                <a:sym typeface="Arial"/>
              </a:endParaRPr>
            </a:p>
          </p:txBody>
        </p:sp>
        <p:cxnSp>
          <p:nvCxnSpPr>
            <p:cNvPr id="1513" name="Google Shape;1513;p29"/>
            <p:cNvCxnSpPr/>
            <p:nvPr/>
          </p:nvCxnSpPr>
          <p:spPr>
            <a:xfrm>
              <a:off x="3552" y="762"/>
              <a:ext cx="899" cy="3"/>
            </a:xfrm>
            <a:prstGeom prst="straightConnector1">
              <a:avLst/>
            </a:prstGeom>
            <a:noFill/>
            <a:ln cap="flat" cmpd="sng" w="19050">
              <a:solidFill>
                <a:schemeClr val="dk1"/>
              </a:solidFill>
              <a:prstDash val="solid"/>
              <a:round/>
              <a:headEnd len="sm" w="sm" type="none"/>
              <a:tailEnd len="med" w="med" type="triangle"/>
            </a:ln>
          </p:spPr>
        </p:cxnSp>
        <p:cxnSp>
          <p:nvCxnSpPr>
            <p:cNvPr id="1514" name="Google Shape;1514;p29"/>
            <p:cNvCxnSpPr/>
            <p:nvPr/>
          </p:nvCxnSpPr>
          <p:spPr>
            <a:xfrm rot="10800000">
              <a:off x="1972" y="769"/>
              <a:ext cx="845" cy="0"/>
            </a:xfrm>
            <a:prstGeom prst="straightConnector1">
              <a:avLst/>
            </a:prstGeom>
            <a:noFill/>
            <a:ln cap="flat" cmpd="sng" w="19050">
              <a:solidFill>
                <a:schemeClr val="dk1"/>
              </a:solidFill>
              <a:prstDash val="solid"/>
              <a:round/>
              <a:headEnd len="sm" w="sm" type="none"/>
              <a:tailEnd len="med" w="med" type="triangle"/>
            </a:ln>
          </p:spPr>
        </p:cxnSp>
        <p:sp>
          <p:nvSpPr>
            <p:cNvPr id="1515" name="Google Shape;1515;p29"/>
            <p:cNvSpPr txBox="1"/>
            <p:nvPr/>
          </p:nvSpPr>
          <p:spPr>
            <a:xfrm>
              <a:off x="2790" y="2792"/>
              <a:ext cx="984" cy="60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Arial"/>
                  <a:ea typeface="Arial"/>
                  <a:cs typeface="Arial"/>
                  <a:sym typeface="Arial"/>
                </a:rPr>
                <a:t>data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Arial"/>
                  <a:ea typeface="Arial"/>
                  <a:cs typeface="Arial"/>
                  <a:sym typeface="Arial"/>
                </a:rPr>
                <a:t>(variable length,</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Arial"/>
                  <a:ea typeface="Arial"/>
                  <a:cs typeface="Arial"/>
                  <a:sym typeface="Arial"/>
                </a:rPr>
                <a:t>typically a TCP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Arial"/>
                  <a:ea typeface="Arial"/>
                  <a:cs typeface="Arial"/>
                  <a:sym typeface="Arial"/>
                </a:rPr>
                <a:t>or UDP segment)</a:t>
              </a:r>
              <a:endParaRPr b="0" i="0" sz="1600" u="none" cap="none" strike="noStrike">
                <a:solidFill>
                  <a:schemeClr val="dk1"/>
                </a:solidFill>
                <a:latin typeface="Arial"/>
                <a:ea typeface="Arial"/>
                <a:cs typeface="Arial"/>
                <a:sym typeface="Arial"/>
              </a:endParaRPr>
            </a:p>
          </p:txBody>
        </p:sp>
        <p:sp>
          <p:nvSpPr>
            <p:cNvPr id="1516" name="Google Shape;1516;p29"/>
            <p:cNvSpPr txBox="1"/>
            <p:nvPr/>
          </p:nvSpPr>
          <p:spPr>
            <a:xfrm>
              <a:off x="1929" y="1320"/>
              <a:ext cx="1356" cy="213"/>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16-bit identifier</a:t>
              </a:r>
              <a:endParaRPr b="0" i="0" sz="1400" u="none" cap="none" strike="noStrike">
                <a:solidFill>
                  <a:schemeClr val="dk1"/>
                </a:solidFill>
                <a:latin typeface="Arial"/>
                <a:ea typeface="Arial"/>
                <a:cs typeface="Arial"/>
                <a:sym typeface="Arial"/>
              </a:endParaRPr>
            </a:p>
          </p:txBody>
        </p:sp>
        <p:cxnSp>
          <p:nvCxnSpPr>
            <p:cNvPr id="1517" name="Google Shape;1517;p29"/>
            <p:cNvCxnSpPr/>
            <p:nvPr/>
          </p:nvCxnSpPr>
          <p:spPr>
            <a:xfrm>
              <a:off x="1984" y="2205"/>
              <a:ext cx="2489" cy="0"/>
            </a:xfrm>
            <a:prstGeom prst="straightConnector1">
              <a:avLst/>
            </a:prstGeom>
            <a:noFill/>
            <a:ln cap="flat" cmpd="sng" w="19050">
              <a:solidFill>
                <a:schemeClr val="dk1"/>
              </a:solidFill>
              <a:prstDash val="solid"/>
              <a:round/>
              <a:headEnd len="sm" w="sm" type="none"/>
              <a:tailEnd len="sm" w="sm" type="none"/>
            </a:ln>
          </p:spPr>
        </p:cxnSp>
        <p:cxnSp>
          <p:nvCxnSpPr>
            <p:cNvPr id="1518" name="Google Shape;1518;p29"/>
            <p:cNvCxnSpPr/>
            <p:nvPr/>
          </p:nvCxnSpPr>
          <p:spPr>
            <a:xfrm>
              <a:off x="1984" y="2505"/>
              <a:ext cx="2489" cy="0"/>
            </a:xfrm>
            <a:prstGeom prst="straightConnector1">
              <a:avLst/>
            </a:prstGeom>
            <a:noFill/>
            <a:ln cap="flat" cmpd="sng" w="19050">
              <a:solidFill>
                <a:schemeClr val="dk1"/>
              </a:solidFill>
              <a:prstDash val="solid"/>
              <a:round/>
              <a:headEnd len="sm" w="sm" type="none"/>
              <a:tailEnd len="sm" w="sm" type="none"/>
            </a:ln>
          </p:spPr>
        </p:cxnSp>
        <p:sp>
          <p:nvSpPr>
            <p:cNvPr id="1519" name="Google Shape;1519;p29"/>
            <p:cNvSpPr txBox="1"/>
            <p:nvPr/>
          </p:nvSpPr>
          <p:spPr>
            <a:xfrm>
              <a:off x="3498" y="1549"/>
              <a:ext cx="734" cy="368"/>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header</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 checksum</a:t>
              </a:r>
              <a:endParaRPr b="0" i="0" sz="1400" u="none" cap="none" strike="noStrike">
                <a:solidFill>
                  <a:srgbClr val="000000"/>
                </a:solidFill>
                <a:latin typeface="Arial"/>
                <a:ea typeface="Arial"/>
                <a:cs typeface="Arial"/>
                <a:sym typeface="Arial"/>
              </a:endParaRPr>
            </a:p>
          </p:txBody>
        </p:sp>
        <p:sp>
          <p:nvSpPr>
            <p:cNvPr id="1520" name="Google Shape;1520;p29"/>
            <p:cNvSpPr txBox="1"/>
            <p:nvPr/>
          </p:nvSpPr>
          <p:spPr>
            <a:xfrm>
              <a:off x="2030" y="1531"/>
              <a:ext cx="505" cy="368"/>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time to</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live</a:t>
              </a:r>
              <a:endParaRPr b="0" i="0" sz="1400" u="none" cap="none" strike="noStrike">
                <a:solidFill>
                  <a:srgbClr val="000000"/>
                </a:solidFill>
                <a:latin typeface="Arial"/>
                <a:ea typeface="Arial"/>
                <a:cs typeface="Arial"/>
                <a:sym typeface="Arial"/>
              </a:endParaRPr>
            </a:p>
          </p:txBody>
        </p:sp>
        <p:sp>
          <p:nvSpPr>
            <p:cNvPr id="1521" name="Google Shape;1521;p29"/>
            <p:cNvSpPr txBox="1"/>
            <p:nvPr/>
          </p:nvSpPr>
          <p:spPr>
            <a:xfrm>
              <a:off x="2450" y="1959"/>
              <a:ext cx="1506" cy="213"/>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32 bit source IP address</a:t>
              </a:r>
              <a:endParaRPr b="0" i="0" sz="1400" u="none" cap="none" strike="noStrike">
                <a:solidFill>
                  <a:srgbClr val="000000"/>
                </a:solidFill>
                <a:latin typeface="Arial"/>
                <a:ea typeface="Arial"/>
                <a:cs typeface="Arial"/>
                <a:sym typeface="Arial"/>
              </a:endParaRPr>
            </a:p>
          </p:txBody>
        </p:sp>
        <p:sp>
          <p:nvSpPr>
            <p:cNvPr id="1522" name="Google Shape;1522;p29"/>
            <p:cNvSpPr txBox="1"/>
            <p:nvPr/>
          </p:nvSpPr>
          <p:spPr>
            <a:xfrm>
              <a:off x="2240" y="907"/>
              <a:ext cx="439" cy="368"/>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head.</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len</a:t>
              </a:r>
              <a:endParaRPr b="0" i="0" sz="1400" u="none" cap="none" strike="noStrike">
                <a:solidFill>
                  <a:srgbClr val="000000"/>
                </a:solidFill>
                <a:latin typeface="Arial"/>
                <a:ea typeface="Arial"/>
                <a:cs typeface="Arial"/>
                <a:sym typeface="Arial"/>
              </a:endParaRPr>
            </a:p>
          </p:txBody>
        </p:sp>
        <p:sp>
          <p:nvSpPr>
            <p:cNvPr id="1523" name="Google Shape;1523;p29"/>
            <p:cNvSpPr txBox="1"/>
            <p:nvPr/>
          </p:nvSpPr>
          <p:spPr>
            <a:xfrm>
              <a:off x="2669" y="901"/>
              <a:ext cx="525" cy="368"/>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type of</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service</a:t>
              </a:r>
              <a:endParaRPr b="0" i="0" sz="1400" u="none" cap="none" strike="noStrike">
                <a:solidFill>
                  <a:srgbClr val="000000"/>
                </a:solidFill>
                <a:latin typeface="Arial"/>
                <a:ea typeface="Arial"/>
                <a:cs typeface="Arial"/>
                <a:sym typeface="Arial"/>
              </a:endParaRPr>
            </a:p>
          </p:txBody>
        </p:sp>
        <p:cxnSp>
          <p:nvCxnSpPr>
            <p:cNvPr id="1524" name="Google Shape;1524;p29"/>
            <p:cNvCxnSpPr/>
            <p:nvPr/>
          </p:nvCxnSpPr>
          <p:spPr>
            <a:xfrm rot="10800000">
              <a:off x="2646" y="938"/>
              <a:ext cx="0" cy="319"/>
            </a:xfrm>
            <a:prstGeom prst="straightConnector1">
              <a:avLst/>
            </a:prstGeom>
            <a:noFill/>
            <a:ln cap="flat" cmpd="sng" w="19050">
              <a:solidFill>
                <a:schemeClr val="dk1"/>
              </a:solidFill>
              <a:prstDash val="solid"/>
              <a:round/>
              <a:headEnd len="sm" w="sm" type="none"/>
              <a:tailEnd len="sm" w="sm" type="none"/>
            </a:ln>
          </p:spPr>
        </p:cxnSp>
        <p:cxnSp>
          <p:nvCxnSpPr>
            <p:cNvPr id="1525" name="Google Shape;1525;p29"/>
            <p:cNvCxnSpPr/>
            <p:nvPr/>
          </p:nvCxnSpPr>
          <p:spPr>
            <a:xfrm rot="10800000">
              <a:off x="2259" y="944"/>
              <a:ext cx="0" cy="319"/>
            </a:xfrm>
            <a:prstGeom prst="straightConnector1">
              <a:avLst/>
            </a:prstGeom>
            <a:noFill/>
            <a:ln cap="flat" cmpd="sng" w="19050">
              <a:solidFill>
                <a:schemeClr val="dk1"/>
              </a:solidFill>
              <a:prstDash val="solid"/>
              <a:round/>
              <a:headEnd len="sm" w="sm" type="none"/>
              <a:tailEnd len="sm" w="sm" type="none"/>
            </a:ln>
          </p:spPr>
        </p:cxnSp>
        <p:cxnSp>
          <p:nvCxnSpPr>
            <p:cNvPr id="1526" name="Google Shape;1526;p29"/>
            <p:cNvCxnSpPr/>
            <p:nvPr/>
          </p:nvCxnSpPr>
          <p:spPr>
            <a:xfrm rot="10800000">
              <a:off x="3210" y="1265"/>
              <a:ext cx="0" cy="319"/>
            </a:xfrm>
            <a:prstGeom prst="straightConnector1">
              <a:avLst/>
            </a:prstGeom>
            <a:noFill/>
            <a:ln cap="flat" cmpd="sng" w="19050">
              <a:solidFill>
                <a:schemeClr val="dk1"/>
              </a:solidFill>
              <a:prstDash val="solid"/>
              <a:round/>
              <a:headEnd len="sm" w="sm" type="none"/>
              <a:tailEnd len="sm" w="sm" type="none"/>
            </a:ln>
          </p:spPr>
        </p:cxnSp>
        <p:sp>
          <p:nvSpPr>
            <p:cNvPr id="1527" name="Google Shape;1527;p29"/>
            <p:cNvSpPr txBox="1"/>
            <p:nvPr/>
          </p:nvSpPr>
          <p:spPr>
            <a:xfrm>
              <a:off x="3117" y="1314"/>
              <a:ext cx="486" cy="213"/>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flgs</a:t>
              </a:r>
              <a:endParaRPr b="0" i="0" sz="1400" u="none" cap="none" strike="noStrike">
                <a:solidFill>
                  <a:schemeClr val="dk1"/>
                </a:solidFill>
                <a:latin typeface="Arial"/>
                <a:ea typeface="Arial"/>
                <a:cs typeface="Arial"/>
                <a:sym typeface="Arial"/>
              </a:endParaRPr>
            </a:p>
          </p:txBody>
        </p:sp>
        <p:cxnSp>
          <p:nvCxnSpPr>
            <p:cNvPr id="1528" name="Google Shape;1528;p29"/>
            <p:cNvCxnSpPr/>
            <p:nvPr/>
          </p:nvCxnSpPr>
          <p:spPr>
            <a:xfrm rot="10800000">
              <a:off x="3504" y="1259"/>
              <a:ext cx="0" cy="319"/>
            </a:xfrm>
            <a:prstGeom prst="straightConnector1">
              <a:avLst/>
            </a:prstGeom>
            <a:noFill/>
            <a:ln cap="flat" cmpd="sng" w="19050">
              <a:solidFill>
                <a:schemeClr val="dk1"/>
              </a:solidFill>
              <a:prstDash val="solid"/>
              <a:round/>
              <a:headEnd len="sm" w="sm" type="none"/>
              <a:tailEnd len="sm" w="sm" type="none"/>
            </a:ln>
          </p:spPr>
        </p:cxnSp>
        <p:sp>
          <p:nvSpPr>
            <p:cNvPr id="1529" name="Google Shape;1529;p29"/>
            <p:cNvSpPr txBox="1"/>
            <p:nvPr/>
          </p:nvSpPr>
          <p:spPr>
            <a:xfrm>
              <a:off x="3531" y="1230"/>
              <a:ext cx="900" cy="368"/>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fragment</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 offset</a:t>
              </a:r>
              <a:endParaRPr b="0" i="0" sz="1400" u="none" cap="none" strike="noStrike">
                <a:solidFill>
                  <a:schemeClr val="dk1"/>
                </a:solidFill>
                <a:latin typeface="Arial"/>
                <a:ea typeface="Arial"/>
                <a:cs typeface="Arial"/>
                <a:sym typeface="Arial"/>
              </a:endParaRPr>
            </a:p>
          </p:txBody>
        </p:sp>
        <p:cxnSp>
          <p:nvCxnSpPr>
            <p:cNvPr id="1530" name="Google Shape;1530;p29"/>
            <p:cNvCxnSpPr/>
            <p:nvPr/>
          </p:nvCxnSpPr>
          <p:spPr>
            <a:xfrm>
              <a:off x="1984" y="1581"/>
              <a:ext cx="2489" cy="0"/>
            </a:xfrm>
            <a:prstGeom prst="straightConnector1">
              <a:avLst/>
            </a:prstGeom>
            <a:noFill/>
            <a:ln cap="flat" cmpd="sng" w="19050">
              <a:solidFill>
                <a:schemeClr val="dk1"/>
              </a:solidFill>
              <a:prstDash val="solid"/>
              <a:round/>
              <a:headEnd len="sm" w="sm" type="none"/>
              <a:tailEnd len="sm" w="sm" type="none"/>
            </a:ln>
          </p:spPr>
        </p:cxnSp>
        <p:cxnSp>
          <p:nvCxnSpPr>
            <p:cNvPr id="1531" name="Google Shape;1531;p29"/>
            <p:cNvCxnSpPr/>
            <p:nvPr/>
          </p:nvCxnSpPr>
          <p:spPr>
            <a:xfrm rot="10800000">
              <a:off x="3210" y="1583"/>
              <a:ext cx="0" cy="319"/>
            </a:xfrm>
            <a:prstGeom prst="straightConnector1">
              <a:avLst/>
            </a:prstGeom>
            <a:noFill/>
            <a:ln cap="flat" cmpd="sng" w="19050">
              <a:solidFill>
                <a:schemeClr val="dk1"/>
              </a:solidFill>
              <a:prstDash val="solid"/>
              <a:round/>
              <a:headEnd len="sm" w="sm" type="none"/>
              <a:tailEnd len="sm" w="sm" type="none"/>
            </a:ln>
          </p:spPr>
        </p:cxnSp>
        <p:cxnSp>
          <p:nvCxnSpPr>
            <p:cNvPr id="1532" name="Google Shape;1532;p29"/>
            <p:cNvCxnSpPr/>
            <p:nvPr/>
          </p:nvCxnSpPr>
          <p:spPr>
            <a:xfrm>
              <a:off x="1972" y="1905"/>
              <a:ext cx="2489" cy="0"/>
            </a:xfrm>
            <a:prstGeom prst="straightConnector1">
              <a:avLst/>
            </a:prstGeom>
            <a:noFill/>
            <a:ln cap="flat" cmpd="sng" w="19050">
              <a:solidFill>
                <a:schemeClr val="dk1"/>
              </a:solidFill>
              <a:prstDash val="solid"/>
              <a:round/>
              <a:headEnd len="sm" w="sm" type="none"/>
              <a:tailEnd len="sm" w="sm" type="none"/>
            </a:ln>
          </p:spPr>
        </p:cxnSp>
        <p:sp>
          <p:nvSpPr>
            <p:cNvPr id="1533" name="Google Shape;1533;p29"/>
            <p:cNvSpPr txBox="1"/>
            <p:nvPr/>
          </p:nvSpPr>
          <p:spPr>
            <a:xfrm>
              <a:off x="2688" y="1525"/>
              <a:ext cx="447" cy="368"/>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upper</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 layer</a:t>
              </a:r>
              <a:endParaRPr b="0" i="0" sz="1400" u="none" cap="none" strike="noStrike">
                <a:solidFill>
                  <a:srgbClr val="000000"/>
                </a:solidFill>
                <a:latin typeface="Arial"/>
                <a:ea typeface="Arial"/>
                <a:cs typeface="Arial"/>
                <a:sym typeface="Arial"/>
              </a:endParaRPr>
            </a:p>
          </p:txBody>
        </p:sp>
        <p:cxnSp>
          <p:nvCxnSpPr>
            <p:cNvPr id="1534" name="Google Shape;1534;p29"/>
            <p:cNvCxnSpPr/>
            <p:nvPr/>
          </p:nvCxnSpPr>
          <p:spPr>
            <a:xfrm rot="10800000">
              <a:off x="2610" y="1589"/>
              <a:ext cx="0" cy="319"/>
            </a:xfrm>
            <a:prstGeom prst="straightConnector1">
              <a:avLst/>
            </a:prstGeom>
            <a:noFill/>
            <a:ln cap="flat" cmpd="sng" w="19050">
              <a:solidFill>
                <a:schemeClr val="dk1"/>
              </a:solidFill>
              <a:prstDash val="solid"/>
              <a:round/>
              <a:headEnd len="sm" w="sm" type="none"/>
              <a:tailEnd len="sm" w="sm" type="none"/>
            </a:ln>
          </p:spPr>
        </p:cxnSp>
        <p:sp>
          <p:nvSpPr>
            <p:cNvPr id="1535" name="Google Shape;1535;p29"/>
            <p:cNvSpPr txBox="1"/>
            <p:nvPr/>
          </p:nvSpPr>
          <p:spPr>
            <a:xfrm>
              <a:off x="2356" y="2235"/>
              <a:ext cx="1742" cy="213"/>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32 bit destination IP address</a:t>
              </a:r>
              <a:endParaRPr b="0" i="0" sz="1400" u="none" cap="none" strike="noStrike">
                <a:solidFill>
                  <a:srgbClr val="000000"/>
                </a:solidFill>
                <a:latin typeface="Arial"/>
                <a:ea typeface="Arial"/>
                <a:cs typeface="Arial"/>
                <a:sym typeface="Arial"/>
              </a:endParaRPr>
            </a:p>
          </p:txBody>
        </p:sp>
        <p:cxnSp>
          <p:nvCxnSpPr>
            <p:cNvPr id="1536" name="Google Shape;1536;p29"/>
            <p:cNvCxnSpPr/>
            <p:nvPr/>
          </p:nvCxnSpPr>
          <p:spPr>
            <a:xfrm>
              <a:off x="1984" y="2787"/>
              <a:ext cx="2489" cy="0"/>
            </a:xfrm>
            <a:prstGeom prst="straightConnector1">
              <a:avLst/>
            </a:prstGeom>
            <a:noFill/>
            <a:ln cap="flat" cmpd="sng" w="19050">
              <a:solidFill>
                <a:schemeClr val="dk1"/>
              </a:solidFill>
              <a:prstDash val="solid"/>
              <a:round/>
              <a:headEnd len="sm" w="sm" type="none"/>
              <a:tailEnd len="sm" w="sm" type="none"/>
            </a:ln>
          </p:spPr>
        </p:cxnSp>
        <p:sp>
          <p:nvSpPr>
            <p:cNvPr id="1537" name="Google Shape;1537;p29"/>
            <p:cNvSpPr txBox="1"/>
            <p:nvPr/>
          </p:nvSpPr>
          <p:spPr>
            <a:xfrm>
              <a:off x="2722" y="2529"/>
              <a:ext cx="965" cy="213"/>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options (if any)</a:t>
              </a:r>
              <a:endParaRPr b="0" i="0" sz="1400" u="none" cap="none" strike="noStrike">
                <a:solidFill>
                  <a:srgbClr val="000000"/>
                </a:solidFill>
                <a:latin typeface="Arial"/>
                <a:ea typeface="Arial"/>
                <a:cs typeface="Arial"/>
                <a:sym typeface="Arial"/>
              </a:endParaRPr>
            </a:p>
          </p:txBody>
        </p:sp>
      </p:grpSp>
      <p:sp>
        <p:nvSpPr>
          <p:cNvPr id="1538" name="Google Shape;1538;p29"/>
          <p:cNvSpPr txBox="1"/>
          <p:nvPr>
            <p:ph type="title"/>
          </p:nvPr>
        </p:nvSpPr>
        <p:spPr>
          <a:xfrm>
            <a:off x="520700" y="0"/>
            <a:ext cx="7772400" cy="78105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sz="4000"/>
              <a:t>IP datagram format</a:t>
            </a:r>
            <a:endParaRPr/>
          </a:p>
        </p:txBody>
      </p:sp>
      <p:sp>
        <p:nvSpPr>
          <p:cNvPr id="1539" name="Google Shape;1539;p29"/>
          <p:cNvSpPr txBox="1"/>
          <p:nvPr/>
        </p:nvSpPr>
        <p:spPr>
          <a:xfrm>
            <a:off x="27782" y="1643065"/>
            <a:ext cx="4702968" cy="5262939"/>
          </a:xfrm>
          <a:prstGeom prst="rect">
            <a:avLst/>
          </a:prstGeom>
          <a:solidFill>
            <a:srgbClr val="F2F2F2"/>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dk1"/>
                </a:solidFill>
                <a:latin typeface="Arial"/>
                <a:ea typeface="Arial"/>
                <a:cs typeface="Arial"/>
                <a:sym typeface="Arial"/>
              </a:rPr>
              <a:t>Upper layer Protocol</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chemeClr val="dk1"/>
              </a:buClr>
              <a:buSzPts val="2400"/>
              <a:buFont typeface="Arial"/>
              <a:buChar char="•"/>
            </a:pPr>
            <a:r>
              <a:rPr b="0" i="0" lang="en-US" sz="2400" u="none" cap="none" strike="noStrike">
                <a:solidFill>
                  <a:schemeClr val="dk1"/>
                </a:solidFill>
                <a:latin typeface="Arial"/>
                <a:ea typeface="Arial"/>
                <a:cs typeface="Arial"/>
                <a:sym typeface="Arial"/>
              </a:rPr>
              <a:t>This field is used only when an IP datagram reaches its final destination. </a:t>
            </a:r>
            <a:endParaRPr b="0" i="0" sz="2400" u="none" cap="none" strike="noStrike">
              <a:solidFill>
                <a:schemeClr val="dk1"/>
              </a:solidFill>
              <a:latin typeface="Arial"/>
              <a:ea typeface="Arial"/>
              <a:cs typeface="Arial"/>
              <a:sym typeface="Arial"/>
            </a:endParaRPr>
          </a:p>
          <a:p>
            <a:pPr indent="-342900" lvl="0" marL="342900" marR="0" rtl="0" algn="l">
              <a:lnSpc>
                <a:spcPct val="100000"/>
              </a:lnSpc>
              <a:spcBef>
                <a:spcPts val="0"/>
              </a:spcBef>
              <a:spcAft>
                <a:spcPts val="0"/>
              </a:spcAft>
              <a:buClr>
                <a:schemeClr val="dk1"/>
              </a:buClr>
              <a:buSzPts val="2400"/>
              <a:buFont typeface="Arial"/>
              <a:buChar char="•"/>
            </a:pPr>
            <a:r>
              <a:rPr b="0" i="0" lang="en-US" sz="2400" u="none" cap="none" strike="noStrike">
                <a:solidFill>
                  <a:schemeClr val="dk1"/>
                </a:solidFill>
                <a:latin typeface="Arial"/>
                <a:ea typeface="Arial"/>
                <a:cs typeface="Arial"/>
                <a:sym typeface="Arial"/>
              </a:rPr>
              <a:t>The value of this field indicates the specific transport-layer protocol to which the data portion of this IP datagram should be passed.</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chemeClr val="dk1"/>
              </a:buClr>
              <a:buSzPts val="2400"/>
              <a:buFont typeface="Arial"/>
              <a:buChar char="•"/>
            </a:pPr>
            <a:r>
              <a:rPr b="0" i="0" lang="en-US" sz="2400" u="none" cap="none" strike="noStrike">
                <a:solidFill>
                  <a:schemeClr val="dk1"/>
                </a:solidFill>
                <a:latin typeface="Arial"/>
                <a:ea typeface="Arial"/>
                <a:cs typeface="Arial"/>
                <a:sym typeface="Arial"/>
              </a:rPr>
              <a:t>6 =&gt; TCP; UDP =&gt; 17</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chemeClr val="dk1"/>
              </a:buClr>
              <a:buSzPts val="2400"/>
              <a:buFont typeface="Arial"/>
              <a:buChar char="•"/>
            </a:pPr>
            <a:r>
              <a:rPr b="0" i="0" lang="en-US" sz="2400" u="sng" cap="none" strike="noStrike">
                <a:solidFill>
                  <a:schemeClr val="dk1"/>
                </a:solidFill>
                <a:latin typeface="Arial"/>
                <a:ea typeface="Arial"/>
                <a:cs typeface="Arial"/>
                <a:sym typeface="Arial"/>
                <a:hlinkClick r:id="rId3">
                  <a:extLst>
                    <a:ext uri="{A12FA001-AC4F-418D-AE19-62706E023703}">
                      <ahyp:hlinkClr val="tx"/>
                    </a:ext>
                  </a:extLst>
                </a:hlinkClick>
              </a:rPr>
              <a:t>http://www.iana.org/assignments/protocol-numbers/protocol-numbers.xhtml</a:t>
            </a:r>
            <a:endParaRPr b="0" i="0" sz="2400" u="none" cap="none" strike="noStrike">
              <a:solidFill>
                <a:schemeClr val="dk1"/>
              </a:solidFill>
              <a:latin typeface="Arial"/>
              <a:ea typeface="Arial"/>
              <a:cs typeface="Arial"/>
              <a:sym typeface="Arial"/>
            </a:endParaRPr>
          </a:p>
          <a:p>
            <a:pPr indent="-190500" lvl="0" marL="342900" marR="0" rtl="0" algn="l">
              <a:lnSpc>
                <a:spcPct val="100000"/>
              </a:lnSpc>
              <a:spcBef>
                <a:spcPts val="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pic>
        <p:nvPicPr>
          <p:cNvPr descr="underline_base" id="1540" name="Google Shape;1540;p29"/>
          <p:cNvPicPr preferRelativeResize="0"/>
          <p:nvPr/>
        </p:nvPicPr>
        <p:blipFill rotWithShape="1">
          <a:blip r:embed="rId4">
            <a:alphaModFix/>
          </a:blip>
          <a:srcRect b="0" l="0" r="0" t="0"/>
          <a:stretch/>
        </p:blipFill>
        <p:spPr>
          <a:xfrm>
            <a:off x="492125" y="745331"/>
            <a:ext cx="5942012" cy="173037"/>
          </a:xfrm>
          <a:prstGeom prst="rect">
            <a:avLst/>
          </a:prstGeom>
          <a:noFill/>
          <a:ln>
            <a:noFill/>
          </a:ln>
        </p:spPr>
      </p:pic>
      <p:sp>
        <p:nvSpPr>
          <p:cNvPr id="1541" name="Google Shape;1541;p29"/>
          <p:cNvSpPr/>
          <p:nvPr/>
        </p:nvSpPr>
        <p:spPr>
          <a:xfrm>
            <a:off x="5759451" y="3105152"/>
            <a:ext cx="1016000" cy="498475"/>
          </a:xfrm>
          <a:prstGeom prst="rect">
            <a:avLst/>
          </a:prstGeom>
          <a:noFill/>
          <a:ln cap="flat" cmpd="sng" w="57150">
            <a:solidFill>
              <a:srgbClr val="FF66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1" sz="2400" u="none" cap="none" strike="noStrike">
              <a:solidFill>
                <a:schemeClr val="lt1"/>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539"/>
                                        </p:tgtEl>
                                        <p:attrNameLst>
                                          <p:attrName>style.visibility</p:attrName>
                                        </p:attrNameLst>
                                      </p:cBhvr>
                                      <p:to>
                                        <p:strVal val="visible"/>
                                      </p:to>
                                    </p:set>
                                    <p:animEffect filter="fade" transition="in">
                                      <p:cBhvr>
                                        <p:cTn dur="500"/>
                                        <p:tgtEl>
                                          <p:spTgt spid="153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5" name="Shape 1545"/>
        <p:cNvGrpSpPr/>
        <p:nvPr/>
      </p:nvGrpSpPr>
      <p:grpSpPr>
        <a:xfrm>
          <a:off x="0" y="0"/>
          <a:ext cx="0" cy="0"/>
          <a:chOff x="0" y="0"/>
          <a:chExt cx="0" cy="0"/>
        </a:xfrm>
      </p:grpSpPr>
      <p:grpSp>
        <p:nvGrpSpPr>
          <p:cNvPr id="1546" name="Google Shape;1546;p30"/>
          <p:cNvGrpSpPr/>
          <p:nvPr/>
        </p:nvGrpSpPr>
        <p:grpSpPr>
          <a:xfrm>
            <a:off x="4724400" y="1550988"/>
            <a:ext cx="4127500" cy="5326062"/>
            <a:chOff x="1929" y="607"/>
            <a:chExt cx="2600" cy="3355"/>
          </a:xfrm>
        </p:grpSpPr>
        <p:sp>
          <p:nvSpPr>
            <p:cNvPr id="1547" name="Google Shape;1547;p30"/>
            <p:cNvSpPr/>
            <p:nvPr/>
          </p:nvSpPr>
          <p:spPr>
            <a:xfrm>
              <a:off x="2040" y="868"/>
              <a:ext cx="2489" cy="3039"/>
            </a:xfrm>
            <a:prstGeom prst="rect">
              <a:avLst/>
            </a:prstGeom>
            <a:solidFill>
              <a:srgbClr val="00009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Arial"/>
                <a:ea typeface="Arial"/>
                <a:cs typeface="Arial"/>
                <a:sym typeface="Arial"/>
              </a:endParaRPr>
            </a:p>
          </p:txBody>
        </p:sp>
        <p:sp>
          <p:nvSpPr>
            <p:cNvPr id="1548" name="Google Shape;1548;p30"/>
            <p:cNvSpPr/>
            <p:nvPr/>
          </p:nvSpPr>
          <p:spPr>
            <a:xfrm>
              <a:off x="1980" y="935"/>
              <a:ext cx="2489" cy="3027"/>
            </a:xfrm>
            <a:prstGeom prst="rect">
              <a:avLst/>
            </a:prstGeom>
            <a:solidFill>
              <a:schemeClr val="lt1"/>
            </a:solidFill>
            <a:ln cap="flat" cmpd="sng" w="190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Arial"/>
                <a:ea typeface="Arial"/>
                <a:cs typeface="Arial"/>
                <a:sym typeface="Arial"/>
              </a:endParaRPr>
            </a:p>
          </p:txBody>
        </p:sp>
        <p:sp>
          <p:nvSpPr>
            <p:cNvPr id="1549" name="Google Shape;1549;p30"/>
            <p:cNvSpPr txBox="1"/>
            <p:nvPr/>
          </p:nvSpPr>
          <p:spPr>
            <a:xfrm>
              <a:off x="1964" y="973"/>
              <a:ext cx="296" cy="213"/>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ver</a:t>
              </a:r>
              <a:endParaRPr b="0" i="0" sz="1400" u="none" cap="none" strike="noStrike">
                <a:solidFill>
                  <a:srgbClr val="000000"/>
                </a:solidFill>
                <a:latin typeface="Arial"/>
                <a:ea typeface="Arial"/>
                <a:cs typeface="Arial"/>
                <a:sym typeface="Arial"/>
              </a:endParaRPr>
            </a:p>
          </p:txBody>
        </p:sp>
        <p:sp>
          <p:nvSpPr>
            <p:cNvPr id="1550" name="Google Shape;1550;p30"/>
            <p:cNvSpPr txBox="1"/>
            <p:nvPr/>
          </p:nvSpPr>
          <p:spPr>
            <a:xfrm>
              <a:off x="3549" y="1012"/>
              <a:ext cx="468" cy="213"/>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length</a:t>
              </a:r>
              <a:endParaRPr b="0" i="0" sz="1400" u="none" cap="none" strike="noStrike">
                <a:solidFill>
                  <a:srgbClr val="000000"/>
                </a:solidFill>
                <a:latin typeface="Arial"/>
                <a:ea typeface="Arial"/>
                <a:cs typeface="Arial"/>
                <a:sym typeface="Arial"/>
              </a:endParaRPr>
            </a:p>
          </p:txBody>
        </p:sp>
        <p:cxnSp>
          <p:nvCxnSpPr>
            <p:cNvPr id="1551" name="Google Shape;1551;p30"/>
            <p:cNvCxnSpPr/>
            <p:nvPr/>
          </p:nvCxnSpPr>
          <p:spPr>
            <a:xfrm>
              <a:off x="1988" y="1261"/>
              <a:ext cx="2486" cy="3"/>
            </a:xfrm>
            <a:prstGeom prst="straightConnector1">
              <a:avLst/>
            </a:prstGeom>
            <a:noFill/>
            <a:ln cap="flat" cmpd="sng" w="19050">
              <a:solidFill>
                <a:schemeClr val="dk1"/>
              </a:solidFill>
              <a:prstDash val="solid"/>
              <a:round/>
              <a:headEnd len="sm" w="sm" type="none"/>
              <a:tailEnd len="sm" w="sm" type="none"/>
            </a:ln>
          </p:spPr>
        </p:cxnSp>
        <p:cxnSp>
          <p:nvCxnSpPr>
            <p:cNvPr id="1552" name="Google Shape;1552;p30"/>
            <p:cNvCxnSpPr/>
            <p:nvPr/>
          </p:nvCxnSpPr>
          <p:spPr>
            <a:xfrm rot="10800000">
              <a:off x="3210" y="941"/>
              <a:ext cx="0" cy="319"/>
            </a:xfrm>
            <a:prstGeom prst="straightConnector1">
              <a:avLst/>
            </a:prstGeom>
            <a:noFill/>
            <a:ln cap="flat" cmpd="sng" w="19050">
              <a:solidFill>
                <a:schemeClr val="dk1"/>
              </a:solidFill>
              <a:prstDash val="solid"/>
              <a:round/>
              <a:headEnd len="sm" w="sm" type="none"/>
              <a:tailEnd len="sm" w="sm" type="none"/>
            </a:ln>
          </p:spPr>
        </p:cxnSp>
        <p:sp>
          <p:nvSpPr>
            <p:cNvPr id="1553" name="Google Shape;1553;p30"/>
            <p:cNvSpPr txBox="1"/>
            <p:nvPr/>
          </p:nvSpPr>
          <p:spPr>
            <a:xfrm>
              <a:off x="2943" y="607"/>
              <a:ext cx="497" cy="213"/>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32 bits</a:t>
              </a:r>
              <a:endParaRPr b="0" i="0" sz="1400" u="none" cap="none" strike="noStrike">
                <a:solidFill>
                  <a:srgbClr val="000000"/>
                </a:solidFill>
                <a:latin typeface="Arial"/>
                <a:ea typeface="Arial"/>
                <a:cs typeface="Arial"/>
                <a:sym typeface="Arial"/>
              </a:endParaRPr>
            </a:p>
          </p:txBody>
        </p:sp>
        <p:cxnSp>
          <p:nvCxnSpPr>
            <p:cNvPr id="1554" name="Google Shape;1554;p30"/>
            <p:cNvCxnSpPr/>
            <p:nvPr/>
          </p:nvCxnSpPr>
          <p:spPr>
            <a:xfrm>
              <a:off x="3552" y="762"/>
              <a:ext cx="899" cy="3"/>
            </a:xfrm>
            <a:prstGeom prst="straightConnector1">
              <a:avLst/>
            </a:prstGeom>
            <a:noFill/>
            <a:ln cap="flat" cmpd="sng" w="19050">
              <a:solidFill>
                <a:schemeClr val="dk1"/>
              </a:solidFill>
              <a:prstDash val="solid"/>
              <a:round/>
              <a:headEnd len="sm" w="sm" type="none"/>
              <a:tailEnd len="med" w="med" type="triangle"/>
            </a:ln>
          </p:spPr>
        </p:cxnSp>
        <p:cxnSp>
          <p:nvCxnSpPr>
            <p:cNvPr id="1555" name="Google Shape;1555;p30"/>
            <p:cNvCxnSpPr/>
            <p:nvPr/>
          </p:nvCxnSpPr>
          <p:spPr>
            <a:xfrm rot="10800000">
              <a:off x="1972" y="769"/>
              <a:ext cx="845" cy="0"/>
            </a:xfrm>
            <a:prstGeom prst="straightConnector1">
              <a:avLst/>
            </a:prstGeom>
            <a:noFill/>
            <a:ln cap="flat" cmpd="sng" w="19050">
              <a:solidFill>
                <a:schemeClr val="dk1"/>
              </a:solidFill>
              <a:prstDash val="solid"/>
              <a:round/>
              <a:headEnd len="sm" w="sm" type="none"/>
              <a:tailEnd len="med" w="med" type="triangle"/>
            </a:ln>
          </p:spPr>
        </p:cxnSp>
        <p:sp>
          <p:nvSpPr>
            <p:cNvPr id="1556" name="Google Shape;1556;p30"/>
            <p:cNvSpPr txBox="1"/>
            <p:nvPr/>
          </p:nvSpPr>
          <p:spPr>
            <a:xfrm>
              <a:off x="2790" y="2792"/>
              <a:ext cx="984" cy="60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Arial"/>
                  <a:ea typeface="Arial"/>
                  <a:cs typeface="Arial"/>
                  <a:sym typeface="Arial"/>
                </a:rPr>
                <a:t>data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Arial"/>
                  <a:ea typeface="Arial"/>
                  <a:cs typeface="Arial"/>
                  <a:sym typeface="Arial"/>
                </a:rPr>
                <a:t>(variable length,</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Arial"/>
                  <a:ea typeface="Arial"/>
                  <a:cs typeface="Arial"/>
                  <a:sym typeface="Arial"/>
                </a:rPr>
                <a:t>typically a TCP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Arial"/>
                  <a:ea typeface="Arial"/>
                  <a:cs typeface="Arial"/>
                  <a:sym typeface="Arial"/>
                </a:rPr>
                <a:t>or UDP segment)</a:t>
              </a:r>
              <a:endParaRPr b="0" i="0" sz="1600" u="none" cap="none" strike="noStrike">
                <a:solidFill>
                  <a:schemeClr val="dk1"/>
                </a:solidFill>
                <a:latin typeface="Arial"/>
                <a:ea typeface="Arial"/>
                <a:cs typeface="Arial"/>
                <a:sym typeface="Arial"/>
              </a:endParaRPr>
            </a:p>
          </p:txBody>
        </p:sp>
        <p:sp>
          <p:nvSpPr>
            <p:cNvPr id="1557" name="Google Shape;1557;p30"/>
            <p:cNvSpPr txBox="1"/>
            <p:nvPr/>
          </p:nvSpPr>
          <p:spPr>
            <a:xfrm>
              <a:off x="1929" y="1320"/>
              <a:ext cx="1356" cy="213"/>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16-bit identifier</a:t>
              </a:r>
              <a:endParaRPr b="0" i="0" sz="1400" u="none" cap="none" strike="noStrike">
                <a:solidFill>
                  <a:schemeClr val="dk1"/>
                </a:solidFill>
                <a:latin typeface="Arial"/>
                <a:ea typeface="Arial"/>
                <a:cs typeface="Arial"/>
                <a:sym typeface="Arial"/>
              </a:endParaRPr>
            </a:p>
          </p:txBody>
        </p:sp>
        <p:cxnSp>
          <p:nvCxnSpPr>
            <p:cNvPr id="1558" name="Google Shape;1558;p30"/>
            <p:cNvCxnSpPr/>
            <p:nvPr/>
          </p:nvCxnSpPr>
          <p:spPr>
            <a:xfrm>
              <a:off x="1984" y="2205"/>
              <a:ext cx="2489" cy="0"/>
            </a:xfrm>
            <a:prstGeom prst="straightConnector1">
              <a:avLst/>
            </a:prstGeom>
            <a:noFill/>
            <a:ln cap="flat" cmpd="sng" w="19050">
              <a:solidFill>
                <a:schemeClr val="dk1"/>
              </a:solidFill>
              <a:prstDash val="solid"/>
              <a:round/>
              <a:headEnd len="sm" w="sm" type="none"/>
              <a:tailEnd len="sm" w="sm" type="none"/>
            </a:ln>
          </p:spPr>
        </p:cxnSp>
        <p:cxnSp>
          <p:nvCxnSpPr>
            <p:cNvPr id="1559" name="Google Shape;1559;p30"/>
            <p:cNvCxnSpPr/>
            <p:nvPr/>
          </p:nvCxnSpPr>
          <p:spPr>
            <a:xfrm>
              <a:off x="1984" y="2505"/>
              <a:ext cx="2489" cy="0"/>
            </a:xfrm>
            <a:prstGeom prst="straightConnector1">
              <a:avLst/>
            </a:prstGeom>
            <a:noFill/>
            <a:ln cap="flat" cmpd="sng" w="19050">
              <a:solidFill>
                <a:schemeClr val="dk1"/>
              </a:solidFill>
              <a:prstDash val="solid"/>
              <a:round/>
              <a:headEnd len="sm" w="sm" type="none"/>
              <a:tailEnd len="sm" w="sm" type="none"/>
            </a:ln>
          </p:spPr>
        </p:cxnSp>
        <p:sp>
          <p:nvSpPr>
            <p:cNvPr id="1560" name="Google Shape;1560;p30"/>
            <p:cNvSpPr txBox="1"/>
            <p:nvPr/>
          </p:nvSpPr>
          <p:spPr>
            <a:xfrm>
              <a:off x="3498" y="1549"/>
              <a:ext cx="734" cy="368"/>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header</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 checksum</a:t>
              </a:r>
              <a:endParaRPr b="0" i="0" sz="1400" u="none" cap="none" strike="noStrike">
                <a:solidFill>
                  <a:srgbClr val="000000"/>
                </a:solidFill>
                <a:latin typeface="Arial"/>
                <a:ea typeface="Arial"/>
                <a:cs typeface="Arial"/>
                <a:sym typeface="Arial"/>
              </a:endParaRPr>
            </a:p>
          </p:txBody>
        </p:sp>
        <p:sp>
          <p:nvSpPr>
            <p:cNvPr id="1561" name="Google Shape;1561;p30"/>
            <p:cNvSpPr txBox="1"/>
            <p:nvPr/>
          </p:nvSpPr>
          <p:spPr>
            <a:xfrm>
              <a:off x="2030" y="1531"/>
              <a:ext cx="505" cy="368"/>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time to</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live</a:t>
              </a:r>
              <a:endParaRPr b="0" i="0" sz="1400" u="none" cap="none" strike="noStrike">
                <a:solidFill>
                  <a:srgbClr val="000000"/>
                </a:solidFill>
                <a:latin typeface="Arial"/>
                <a:ea typeface="Arial"/>
                <a:cs typeface="Arial"/>
                <a:sym typeface="Arial"/>
              </a:endParaRPr>
            </a:p>
          </p:txBody>
        </p:sp>
        <p:sp>
          <p:nvSpPr>
            <p:cNvPr id="1562" name="Google Shape;1562;p30"/>
            <p:cNvSpPr txBox="1"/>
            <p:nvPr/>
          </p:nvSpPr>
          <p:spPr>
            <a:xfrm>
              <a:off x="2450" y="1959"/>
              <a:ext cx="1506" cy="213"/>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32 bit source IP address</a:t>
              </a:r>
              <a:endParaRPr b="0" i="0" sz="1400" u="none" cap="none" strike="noStrike">
                <a:solidFill>
                  <a:srgbClr val="000000"/>
                </a:solidFill>
                <a:latin typeface="Arial"/>
                <a:ea typeface="Arial"/>
                <a:cs typeface="Arial"/>
                <a:sym typeface="Arial"/>
              </a:endParaRPr>
            </a:p>
          </p:txBody>
        </p:sp>
        <p:sp>
          <p:nvSpPr>
            <p:cNvPr id="1563" name="Google Shape;1563;p30"/>
            <p:cNvSpPr txBox="1"/>
            <p:nvPr/>
          </p:nvSpPr>
          <p:spPr>
            <a:xfrm>
              <a:off x="2240" y="907"/>
              <a:ext cx="439" cy="368"/>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head.</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len</a:t>
              </a:r>
              <a:endParaRPr b="0" i="0" sz="1400" u="none" cap="none" strike="noStrike">
                <a:solidFill>
                  <a:srgbClr val="000000"/>
                </a:solidFill>
                <a:latin typeface="Arial"/>
                <a:ea typeface="Arial"/>
                <a:cs typeface="Arial"/>
                <a:sym typeface="Arial"/>
              </a:endParaRPr>
            </a:p>
          </p:txBody>
        </p:sp>
        <p:sp>
          <p:nvSpPr>
            <p:cNvPr id="1564" name="Google Shape;1564;p30"/>
            <p:cNvSpPr txBox="1"/>
            <p:nvPr/>
          </p:nvSpPr>
          <p:spPr>
            <a:xfrm>
              <a:off x="2669" y="901"/>
              <a:ext cx="525" cy="368"/>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type of</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service</a:t>
              </a:r>
              <a:endParaRPr b="0" i="0" sz="1400" u="none" cap="none" strike="noStrike">
                <a:solidFill>
                  <a:srgbClr val="000000"/>
                </a:solidFill>
                <a:latin typeface="Arial"/>
                <a:ea typeface="Arial"/>
                <a:cs typeface="Arial"/>
                <a:sym typeface="Arial"/>
              </a:endParaRPr>
            </a:p>
          </p:txBody>
        </p:sp>
        <p:cxnSp>
          <p:nvCxnSpPr>
            <p:cNvPr id="1565" name="Google Shape;1565;p30"/>
            <p:cNvCxnSpPr/>
            <p:nvPr/>
          </p:nvCxnSpPr>
          <p:spPr>
            <a:xfrm rot="10800000">
              <a:off x="2646" y="938"/>
              <a:ext cx="0" cy="319"/>
            </a:xfrm>
            <a:prstGeom prst="straightConnector1">
              <a:avLst/>
            </a:prstGeom>
            <a:noFill/>
            <a:ln cap="flat" cmpd="sng" w="19050">
              <a:solidFill>
                <a:schemeClr val="dk1"/>
              </a:solidFill>
              <a:prstDash val="solid"/>
              <a:round/>
              <a:headEnd len="sm" w="sm" type="none"/>
              <a:tailEnd len="sm" w="sm" type="none"/>
            </a:ln>
          </p:spPr>
        </p:cxnSp>
        <p:cxnSp>
          <p:nvCxnSpPr>
            <p:cNvPr id="1566" name="Google Shape;1566;p30"/>
            <p:cNvCxnSpPr/>
            <p:nvPr/>
          </p:nvCxnSpPr>
          <p:spPr>
            <a:xfrm rot="10800000">
              <a:off x="2259" y="944"/>
              <a:ext cx="0" cy="319"/>
            </a:xfrm>
            <a:prstGeom prst="straightConnector1">
              <a:avLst/>
            </a:prstGeom>
            <a:noFill/>
            <a:ln cap="flat" cmpd="sng" w="19050">
              <a:solidFill>
                <a:schemeClr val="dk1"/>
              </a:solidFill>
              <a:prstDash val="solid"/>
              <a:round/>
              <a:headEnd len="sm" w="sm" type="none"/>
              <a:tailEnd len="sm" w="sm" type="none"/>
            </a:ln>
          </p:spPr>
        </p:cxnSp>
        <p:cxnSp>
          <p:nvCxnSpPr>
            <p:cNvPr id="1567" name="Google Shape;1567;p30"/>
            <p:cNvCxnSpPr/>
            <p:nvPr/>
          </p:nvCxnSpPr>
          <p:spPr>
            <a:xfrm rot="10800000">
              <a:off x="3210" y="1265"/>
              <a:ext cx="0" cy="319"/>
            </a:xfrm>
            <a:prstGeom prst="straightConnector1">
              <a:avLst/>
            </a:prstGeom>
            <a:noFill/>
            <a:ln cap="flat" cmpd="sng" w="19050">
              <a:solidFill>
                <a:schemeClr val="dk1"/>
              </a:solidFill>
              <a:prstDash val="solid"/>
              <a:round/>
              <a:headEnd len="sm" w="sm" type="none"/>
              <a:tailEnd len="sm" w="sm" type="none"/>
            </a:ln>
          </p:spPr>
        </p:cxnSp>
        <p:sp>
          <p:nvSpPr>
            <p:cNvPr id="1568" name="Google Shape;1568;p30"/>
            <p:cNvSpPr txBox="1"/>
            <p:nvPr/>
          </p:nvSpPr>
          <p:spPr>
            <a:xfrm>
              <a:off x="3117" y="1314"/>
              <a:ext cx="486" cy="213"/>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flgs</a:t>
              </a:r>
              <a:endParaRPr b="0" i="0" sz="1400" u="none" cap="none" strike="noStrike">
                <a:solidFill>
                  <a:schemeClr val="dk1"/>
                </a:solidFill>
                <a:latin typeface="Arial"/>
                <a:ea typeface="Arial"/>
                <a:cs typeface="Arial"/>
                <a:sym typeface="Arial"/>
              </a:endParaRPr>
            </a:p>
          </p:txBody>
        </p:sp>
        <p:cxnSp>
          <p:nvCxnSpPr>
            <p:cNvPr id="1569" name="Google Shape;1569;p30"/>
            <p:cNvCxnSpPr/>
            <p:nvPr/>
          </p:nvCxnSpPr>
          <p:spPr>
            <a:xfrm rot="10800000">
              <a:off x="3504" y="1259"/>
              <a:ext cx="0" cy="319"/>
            </a:xfrm>
            <a:prstGeom prst="straightConnector1">
              <a:avLst/>
            </a:prstGeom>
            <a:noFill/>
            <a:ln cap="flat" cmpd="sng" w="19050">
              <a:solidFill>
                <a:schemeClr val="dk1"/>
              </a:solidFill>
              <a:prstDash val="solid"/>
              <a:round/>
              <a:headEnd len="sm" w="sm" type="none"/>
              <a:tailEnd len="sm" w="sm" type="none"/>
            </a:ln>
          </p:spPr>
        </p:cxnSp>
        <p:sp>
          <p:nvSpPr>
            <p:cNvPr id="1570" name="Google Shape;1570;p30"/>
            <p:cNvSpPr txBox="1"/>
            <p:nvPr/>
          </p:nvSpPr>
          <p:spPr>
            <a:xfrm>
              <a:off x="3531" y="1230"/>
              <a:ext cx="900" cy="368"/>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fragment</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 offset</a:t>
              </a:r>
              <a:endParaRPr b="0" i="0" sz="1400" u="none" cap="none" strike="noStrike">
                <a:solidFill>
                  <a:schemeClr val="dk1"/>
                </a:solidFill>
                <a:latin typeface="Arial"/>
                <a:ea typeface="Arial"/>
                <a:cs typeface="Arial"/>
                <a:sym typeface="Arial"/>
              </a:endParaRPr>
            </a:p>
          </p:txBody>
        </p:sp>
        <p:cxnSp>
          <p:nvCxnSpPr>
            <p:cNvPr id="1571" name="Google Shape;1571;p30"/>
            <p:cNvCxnSpPr/>
            <p:nvPr/>
          </p:nvCxnSpPr>
          <p:spPr>
            <a:xfrm>
              <a:off x="1984" y="1581"/>
              <a:ext cx="2489" cy="0"/>
            </a:xfrm>
            <a:prstGeom prst="straightConnector1">
              <a:avLst/>
            </a:prstGeom>
            <a:noFill/>
            <a:ln cap="flat" cmpd="sng" w="19050">
              <a:solidFill>
                <a:schemeClr val="dk1"/>
              </a:solidFill>
              <a:prstDash val="solid"/>
              <a:round/>
              <a:headEnd len="sm" w="sm" type="none"/>
              <a:tailEnd len="sm" w="sm" type="none"/>
            </a:ln>
          </p:spPr>
        </p:cxnSp>
        <p:cxnSp>
          <p:nvCxnSpPr>
            <p:cNvPr id="1572" name="Google Shape;1572;p30"/>
            <p:cNvCxnSpPr/>
            <p:nvPr/>
          </p:nvCxnSpPr>
          <p:spPr>
            <a:xfrm rot="10800000">
              <a:off x="3210" y="1583"/>
              <a:ext cx="0" cy="319"/>
            </a:xfrm>
            <a:prstGeom prst="straightConnector1">
              <a:avLst/>
            </a:prstGeom>
            <a:noFill/>
            <a:ln cap="flat" cmpd="sng" w="19050">
              <a:solidFill>
                <a:schemeClr val="dk1"/>
              </a:solidFill>
              <a:prstDash val="solid"/>
              <a:round/>
              <a:headEnd len="sm" w="sm" type="none"/>
              <a:tailEnd len="sm" w="sm" type="none"/>
            </a:ln>
          </p:spPr>
        </p:cxnSp>
        <p:cxnSp>
          <p:nvCxnSpPr>
            <p:cNvPr id="1573" name="Google Shape;1573;p30"/>
            <p:cNvCxnSpPr/>
            <p:nvPr/>
          </p:nvCxnSpPr>
          <p:spPr>
            <a:xfrm>
              <a:off x="1972" y="1905"/>
              <a:ext cx="2489" cy="0"/>
            </a:xfrm>
            <a:prstGeom prst="straightConnector1">
              <a:avLst/>
            </a:prstGeom>
            <a:noFill/>
            <a:ln cap="flat" cmpd="sng" w="19050">
              <a:solidFill>
                <a:schemeClr val="dk1"/>
              </a:solidFill>
              <a:prstDash val="solid"/>
              <a:round/>
              <a:headEnd len="sm" w="sm" type="none"/>
              <a:tailEnd len="sm" w="sm" type="none"/>
            </a:ln>
          </p:spPr>
        </p:cxnSp>
        <p:sp>
          <p:nvSpPr>
            <p:cNvPr id="1574" name="Google Shape;1574;p30"/>
            <p:cNvSpPr txBox="1"/>
            <p:nvPr/>
          </p:nvSpPr>
          <p:spPr>
            <a:xfrm>
              <a:off x="2688" y="1525"/>
              <a:ext cx="447" cy="368"/>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upper</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 layer</a:t>
              </a:r>
              <a:endParaRPr b="0" i="0" sz="1400" u="none" cap="none" strike="noStrike">
                <a:solidFill>
                  <a:srgbClr val="000000"/>
                </a:solidFill>
                <a:latin typeface="Arial"/>
                <a:ea typeface="Arial"/>
                <a:cs typeface="Arial"/>
                <a:sym typeface="Arial"/>
              </a:endParaRPr>
            </a:p>
          </p:txBody>
        </p:sp>
        <p:cxnSp>
          <p:nvCxnSpPr>
            <p:cNvPr id="1575" name="Google Shape;1575;p30"/>
            <p:cNvCxnSpPr/>
            <p:nvPr/>
          </p:nvCxnSpPr>
          <p:spPr>
            <a:xfrm rot="10800000">
              <a:off x="2610" y="1589"/>
              <a:ext cx="0" cy="319"/>
            </a:xfrm>
            <a:prstGeom prst="straightConnector1">
              <a:avLst/>
            </a:prstGeom>
            <a:noFill/>
            <a:ln cap="flat" cmpd="sng" w="19050">
              <a:solidFill>
                <a:schemeClr val="dk1"/>
              </a:solidFill>
              <a:prstDash val="solid"/>
              <a:round/>
              <a:headEnd len="sm" w="sm" type="none"/>
              <a:tailEnd len="sm" w="sm" type="none"/>
            </a:ln>
          </p:spPr>
        </p:cxnSp>
        <p:sp>
          <p:nvSpPr>
            <p:cNvPr id="1576" name="Google Shape;1576;p30"/>
            <p:cNvSpPr txBox="1"/>
            <p:nvPr/>
          </p:nvSpPr>
          <p:spPr>
            <a:xfrm>
              <a:off x="2356" y="2235"/>
              <a:ext cx="1742" cy="213"/>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32 bit destination IP address</a:t>
              </a:r>
              <a:endParaRPr b="0" i="0" sz="1400" u="none" cap="none" strike="noStrike">
                <a:solidFill>
                  <a:srgbClr val="000000"/>
                </a:solidFill>
                <a:latin typeface="Arial"/>
                <a:ea typeface="Arial"/>
                <a:cs typeface="Arial"/>
                <a:sym typeface="Arial"/>
              </a:endParaRPr>
            </a:p>
          </p:txBody>
        </p:sp>
        <p:cxnSp>
          <p:nvCxnSpPr>
            <p:cNvPr id="1577" name="Google Shape;1577;p30"/>
            <p:cNvCxnSpPr/>
            <p:nvPr/>
          </p:nvCxnSpPr>
          <p:spPr>
            <a:xfrm>
              <a:off x="1984" y="2787"/>
              <a:ext cx="2489" cy="0"/>
            </a:xfrm>
            <a:prstGeom prst="straightConnector1">
              <a:avLst/>
            </a:prstGeom>
            <a:noFill/>
            <a:ln cap="flat" cmpd="sng" w="19050">
              <a:solidFill>
                <a:schemeClr val="dk1"/>
              </a:solidFill>
              <a:prstDash val="solid"/>
              <a:round/>
              <a:headEnd len="sm" w="sm" type="none"/>
              <a:tailEnd len="sm" w="sm" type="none"/>
            </a:ln>
          </p:spPr>
        </p:cxnSp>
        <p:sp>
          <p:nvSpPr>
            <p:cNvPr id="1578" name="Google Shape;1578;p30"/>
            <p:cNvSpPr txBox="1"/>
            <p:nvPr/>
          </p:nvSpPr>
          <p:spPr>
            <a:xfrm>
              <a:off x="2722" y="2529"/>
              <a:ext cx="965" cy="213"/>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options (if any)</a:t>
              </a:r>
              <a:endParaRPr b="0" i="0" sz="1400" u="none" cap="none" strike="noStrike">
                <a:solidFill>
                  <a:srgbClr val="000000"/>
                </a:solidFill>
                <a:latin typeface="Arial"/>
                <a:ea typeface="Arial"/>
                <a:cs typeface="Arial"/>
                <a:sym typeface="Arial"/>
              </a:endParaRPr>
            </a:p>
          </p:txBody>
        </p:sp>
      </p:grpSp>
      <p:sp>
        <p:nvSpPr>
          <p:cNvPr id="1579" name="Google Shape;1579;p30"/>
          <p:cNvSpPr txBox="1"/>
          <p:nvPr>
            <p:ph type="title"/>
          </p:nvPr>
        </p:nvSpPr>
        <p:spPr>
          <a:xfrm>
            <a:off x="520700" y="0"/>
            <a:ext cx="7772400" cy="78105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sz="4000"/>
              <a:t>IP datagram format</a:t>
            </a:r>
            <a:endParaRPr/>
          </a:p>
        </p:txBody>
      </p:sp>
      <p:sp>
        <p:nvSpPr>
          <p:cNvPr id="1580" name="Google Shape;1580;p30"/>
          <p:cNvSpPr txBox="1"/>
          <p:nvPr/>
        </p:nvSpPr>
        <p:spPr>
          <a:xfrm>
            <a:off x="13495" y="1957388"/>
            <a:ext cx="4702968" cy="2677616"/>
          </a:xfrm>
          <a:prstGeom prst="rect">
            <a:avLst/>
          </a:prstGeom>
          <a:solidFill>
            <a:srgbClr val="F2F2F2"/>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dk1"/>
                </a:solidFill>
                <a:latin typeface="Arial"/>
                <a:ea typeface="Arial"/>
                <a:cs typeface="Arial"/>
                <a:sym typeface="Arial"/>
              </a:rPr>
              <a:t>Header Checksum</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chemeClr val="dk1"/>
              </a:buClr>
              <a:buSzPts val="2400"/>
              <a:buFont typeface="Arial"/>
              <a:buChar char="•"/>
            </a:pPr>
            <a:r>
              <a:rPr b="0" i="0" lang="en-US" sz="2400" u="none" cap="none" strike="noStrike">
                <a:solidFill>
                  <a:schemeClr val="dk1"/>
                </a:solidFill>
                <a:latin typeface="Arial"/>
                <a:ea typeface="Arial"/>
                <a:cs typeface="Arial"/>
                <a:sym typeface="Arial"/>
              </a:rPr>
              <a:t>The header checksum aids a router in detecting bit errors in a received IP datagram.</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chemeClr val="dk1"/>
              </a:buClr>
              <a:buSzPts val="2400"/>
              <a:buFont typeface="Arial"/>
              <a:buChar char="•"/>
            </a:pPr>
            <a:r>
              <a:rPr b="0" i="0" lang="en-US" sz="2400" u="none" cap="none" strike="noStrike">
                <a:solidFill>
                  <a:schemeClr val="dk1"/>
                </a:solidFill>
                <a:latin typeface="Arial"/>
                <a:ea typeface="Arial"/>
                <a:cs typeface="Arial"/>
                <a:sym typeface="Arial"/>
              </a:rPr>
              <a:t>Routers typically </a:t>
            </a:r>
            <a:r>
              <a:rPr b="0" i="0" lang="en-US" sz="2400" u="none" cap="none" strike="noStrike">
                <a:solidFill>
                  <a:srgbClr val="FF0000"/>
                </a:solidFill>
                <a:latin typeface="Arial"/>
                <a:ea typeface="Arial"/>
                <a:cs typeface="Arial"/>
                <a:sym typeface="Arial"/>
              </a:rPr>
              <a:t>discard datagrams </a:t>
            </a:r>
            <a:r>
              <a:rPr b="0" i="0" lang="en-US" sz="2400" u="none" cap="none" strike="noStrike">
                <a:solidFill>
                  <a:schemeClr val="dk1"/>
                </a:solidFill>
                <a:latin typeface="Arial"/>
                <a:ea typeface="Arial"/>
                <a:cs typeface="Arial"/>
                <a:sym typeface="Arial"/>
              </a:rPr>
              <a:t>for which an error has been detected.</a:t>
            </a:r>
            <a:endParaRPr b="0" i="0" sz="1400" u="none" cap="none" strike="noStrike">
              <a:solidFill>
                <a:srgbClr val="000000"/>
              </a:solidFill>
              <a:latin typeface="Arial"/>
              <a:ea typeface="Arial"/>
              <a:cs typeface="Arial"/>
              <a:sym typeface="Arial"/>
            </a:endParaRPr>
          </a:p>
        </p:txBody>
      </p:sp>
      <p:pic>
        <p:nvPicPr>
          <p:cNvPr descr="underline_base" id="1581" name="Google Shape;1581;p30"/>
          <p:cNvPicPr preferRelativeResize="0"/>
          <p:nvPr/>
        </p:nvPicPr>
        <p:blipFill rotWithShape="1">
          <a:blip r:embed="rId3">
            <a:alphaModFix/>
          </a:blip>
          <a:srcRect b="0" l="0" r="0" t="0"/>
          <a:stretch/>
        </p:blipFill>
        <p:spPr>
          <a:xfrm>
            <a:off x="492125" y="745331"/>
            <a:ext cx="5942012" cy="173037"/>
          </a:xfrm>
          <a:prstGeom prst="rect">
            <a:avLst/>
          </a:prstGeom>
          <a:noFill/>
          <a:ln>
            <a:noFill/>
          </a:ln>
        </p:spPr>
      </p:pic>
      <p:sp>
        <p:nvSpPr>
          <p:cNvPr id="1582" name="Google Shape;1582;p30"/>
          <p:cNvSpPr/>
          <p:nvPr/>
        </p:nvSpPr>
        <p:spPr>
          <a:xfrm>
            <a:off x="6778229" y="3106737"/>
            <a:ext cx="2003821" cy="498475"/>
          </a:xfrm>
          <a:prstGeom prst="rect">
            <a:avLst/>
          </a:prstGeom>
          <a:noFill/>
          <a:ln cap="flat" cmpd="sng" w="57150">
            <a:solidFill>
              <a:srgbClr val="FF66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1" sz="2400" u="none" cap="none" strike="noStrike">
              <a:solidFill>
                <a:schemeClr val="lt1"/>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580"/>
                                        </p:tgtEl>
                                        <p:attrNameLst>
                                          <p:attrName>style.visibility</p:attrName>
                                        </p:attrNameLst>
                                      </p:cBhvr>
                                      <p:to>
                                        <p:strVal val="visible"/>
                                      </p:to>
                                    </p:set>
                                    <p:animEffect filter="fade" transition="in">
                                      <p:cBhvr>
                                        <p:cTn dur="500"/>
                                        <p:tgtEl>
                                          <p:spTgt spid="158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6" name="Shape 1586"/>
        <p:cNvGrpSpPr/>
        <p:nvPr/>
      </p:nvGrpSpPr>
      <p:grpSpPr>
        <a:xfrm>
          <a:off x="0" y="0"/>
          <a:ext cx="0" cy="0"/>
          <a:chOff x="0" y="0"/>
          <a:chExt cx="0" cy="0"/>
        </a:xfrm>
      </p:grpSpPr>
      <p:sp>
        <p:nvSpPr>
          <p:cNvPr id="1587" name="Google Shape;1587;p31"/>
          <p:cNvSpPr txBox="1"/>
          <p:nvPr>
            <p:ph type="title"/>
          </p:nvPr>
        </p:nvSpPr>
        <p:spPr>
          <a:xfrm>
            <a:off x="520700" y="0"/>
            <a:ext cx="7772400" cy="78105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sz="4000"/>
              <a:t>IP datagram format</a:t>
            </a:r>
            <a:endParaRPr/>
          </a:p>
        </p:txBody>
      </p:sp>
      <p:pic>
        <p:nvPicPr>
          <p:cNvPr descr="underline_base" id="1588" name="Google Shape;1588;p31"/>
          <p:cNvPicPr preferRelativeResize="0"/>
          <p:nvPr/>
        </p:nvPicPr>
        <p:blipFill rotWithShape="1">
          <a:blip r:embed="rId3">
            <a:alphaModFix/>
          </a:blip>
          <a:srcRect b="0" l="0" r="0" t="0"/>
          <a:stretch/>
        </p:blipFill>
        <p:spPr>
          <a:xfrm>
            <a:off x="492125" y="745331"/>
            <a:ext cx="5942012" cy="173037"/>
          </a:xfrm>
          <a:prstGeom prst="rect">
            <a:avLst/>
          </a:prstGeom>
          <a:noFill/>
          <a:ln>
            <a:noFill/>
          </a:ln>
        </p:spPr>
      </p:pic>
      <p:sp>
        <p:nvSpPr>
          <p:cNvPr id="1589" name="Google Shape;1589;p31"/>
          <p:cNvSpPr txBox="1"/>
          <p:nvPr/>
        </p:nvSpPr>
        <p:spPr>
          <a:xfrm>
            <a:off x="520700" y="2895600"/>
            <a:ext cx="8623300" cy="3108543"/>
          </a:xfrm>
          <a:prstGeom prst="rect">
            <a:avLst/>
          </a:prstGeom>
          <a:solidFill>
            <a:srgbClr val="F2F2F2"/>
          </a:solidFill>
          <a:ln>
            <a:noFill/>
          </a:ln>
        </p:spPr>
        <p:txBody>
          <a:bodyPr anchorCtr="0" anchor="t" bIns="45700" lIns="91425" spcFirstLastPara="1" rIns="91425" wrap="square" tIns="45700">
            <a:spAutoFit/>
          </a:bodyPr>
          <a:lstStyle/>
          <a:p>
            <a:pPr indent="-457200" lvl="0" marL="457200" marR="0" rtl="0" algn="l">
              <a:lnSpc>
                <a:spcPct val="100000"/>
              </a:lnSpc>
              <a:spcBef>
                <a:spcPts val="0"/>
              </a:spcBef>
              <a:spcAft>
                <a:spcPts val="0"/>
              </a:spcAft>
              <a:buClr>
                <a:schemeClr val="dk1"/>
              </a:buClr>
              <a:buSzPts val="2800"/>
              <a:buFont typeface="Noto Sans Symbols"/>
              <a:buChar char="❑"/>
            </a:pPr>
            <a:r>
              <a:rPr b="0" i="0" lang="en-US" sz="2800" u="none" cap="none" strike="noStrike">
                <a:solidFill>
                  <a:schemeClr val="dk1"/>
                </a:solidFill>
                <a:latin typeface="Arial"/>
                <a:ea typeface="Arial"/>
                <a:cs typeface="Arial"/>
                <a:sym typeface="Arial"/>
              </a:rPr>
              <a:t>First, </a:t>
            </a:r>
            <a:r>
              <a:rPr b="0" i="0" lang="en-US" sz="2800" u="none" cap="none" strike="noStrike">
                <a:solidFill>
                  <a:srgbClr val="0000FF"/>
                </a:solidFill>
                <a:latin typeface="Arial"/>
                <a:ea typeface="Arial"/>
                <a:cs typeface="Arial"/>
                <a:sym typeface="Arial"/>
              </a:rPr>
              <a:t>only the IP header </a:t>
            </a:r>
            <a:r>
              <a:rPr b="0" i="0" lang="en-US" sz="2800" u="none" cap="none" strike="noStrike">
                <a:solidFill>
                  <a:schemeClr val="dk1"/>
                </a:solidFill>
                <a:latin typeface="Arial"/>
                <a:ea typeface="Arial"/>
                <a:cs typeface="Arial"/>
                <a:sym typeface="Arial"/>
              </a:rPr>
              <a:t>is check summed at the IP layer, while the TCP/UDP checksum is computed over the entire TCP/UDP segment. </a:t>
            </a:r>
            <a:endParaRPr b="0" i="0" sz="1400" u="none" cap="none" strike="noStrike">
              <a:solidFill>
                <a:srgbClr val="000000"/>
              </a:solidFill>
              <a:latin typeface="Arial"/>
              <a:ea typeface="Arial"/>
              <a:cs typeface="Arial"/>
              <a:sym typeface="Arial"/>
            </a:endParaRPr>
          </a:p>
          <a:p>
            <a:pPr indent="-457200" lvl="0" marL="457200" marR="0" rtl="0" algn="l">
              <a:lnSpc>
                <a:spcPct val="100000"/>
              </a:lnSpc>
              <a:spcBef>
                <a:spcPts val="0"/>
              </a:spcBef>
              <a:spcAft>
                <a:spcPts val="0"/>
              </a:spcAft>
              <a:buClr>
                <a:schemeClr val="dk1"/>
              </a:buClr>
              <a:buSzPts val="2800"/>
              <a:buFont typeface="Noto Sans Symbols"/>
              <a:buChar char="❑"/>
            </a:pPr>
            <a:r>
              <a:rPr b="0" i="0" lang="en-US" sz="2800" u="none" cap="none" strike="noStrike">
                <a:solidFill>
                  <a:schemeClr val="dk1"/>
                </a:solidFill>
                <a:latin typeface="Arial"/>
                <a:ea typeface="Arial"/>
                <a:cs typeface="Arial"/>
                <a:sym typeface="Arial"/>
              </a:rPr>
              <a:t>Second, TCP/ UDP and IP do not necessarily both have to belong to the same protocol stack. </a:t>
            </a:r>
            <a:endParaRPr b="0" i="0" sz="1400" u="none" cap="none" strike="noStrike">
              <a:solidFill>
                <a:srgbClr val="000000"/>
              </a:solidFill>
              <a:latin typeface="Arial"/>
              <a:ea typeface="Arial"/>
              <a:cs typeface="Arial"/>
              <a:sym typeface="Arial"/>
            </a:endParaRPr>
          </a:p>
          <a:p>
            <a:pPr indent="-457200" lvl="1" marL="914400" marR="0" rtl="0" algn="l">
              <a:lnSpc>
                <a:spcPct val="100000"/>
              </a:lnSpc>
              <a:spcBef>
                <a:spcPts val="0"/>
              </a:spcBef>
              <a:spcAft>
                <a:spcPts val="0"/>
              </a:spcAft>
              <a:buClr>
                <a:schemeClr val="dk1"/>
              </a:buClr>
              <a:buSzPts val="2800"/>
              <a:buFont typeface="Noto Sans Symbols"/>
              <a:buChar char="✔"/>
            </a:pPr>
            <a:r>
              <a:rPr b="0" i="0" lang="en-US" sz="2800" u="none" cap="none" strike="noStrike">
                <a:solidFill>
                  <a:schemeClr val="dk1"/>
                </a:solidFill>
                <a:latin typeface="Arial"/>
                <a:ea typeface="Arial"/>
                <a:cs typeface="Arial"/>
                <a:sym typeface="Arial"/>
              </a:rPr>
              <a:t>TCP can, in principle, run over a different protocol ( for example, ATM) and </a:t>
            </a:r>
            <a:endParaRPr b="0" i="0" sz="1400" u="none" cap="none" strike="noStrike">
              <a:solidFill>
                <a:srgbClr val="000000"/>
              </a:solidFill>
              <a:latin typeface="Arial"/>
              <a:ea typeface="Arial"/>
              <a:cs typeface="Arial"/>
              <a:sym typeface="Arial"/>
            </a:endParaRPr>
          </a:p>
          <a:p>
            <a:pPr indent="-457200" lvl="1" marL="914400" marR="0" rtl="0" algn="l">
              <a:lnSpc>
                <a:spcPct val="100000"/>
              </a:lnSpc>
              <a:spcBef>
                <a:spcPts val="0"/>
              </a:spcBef>
              <a:spcAft>
                <a:spcPts val="0"/>
              </a:spcAft>
              <a:buClr>
                <a:schemeClr val="dk1"/>
              </a:buClr>
              <a:buSzPts val="2800"/>
              <a:buFont typeface="Noto Sans Symbols"/>
              <a:buChar char="✔"/>
            </a:pPr>
            <a:r>
              <a:rPr b="0" i="0" lang="en-US" sz="2800" u="none" cap="none" strike="noStrike">
                <a:solidFill>
                  <a:schemeClr val="dk1"/>
                </a:solidFill>
                <a:latin typeface="Arial"/>
                <a:ea typeface="Arial"/>
                <a:cs typeface="Arial"/>
                <a:sym typeface="Arial"/>
              </a:rPr>
              <a:t>IP can carry data that will not be passed to TCP/ UDP.</a:t>
            </a:r>
            <a:endParaRPr b="0" i="0" sz="2800" u="none" cap="none" strike="noStrike">
              <a:solidFill>
                <a:schemeClr val="dk1"/>
              </a:solidFill>
              <a:latin typeface="Arial"/>
              <a:ea typeface="Arial"/>
              <a:cs typeface="Arial"/>
              <a:sym typeface="Arial"/>
            </a:endParaRPr>
          </a:p>
        </p:txBody>
      </p:sp>
      <p:sp>
        <p:nvSpPr>
          <p:cNvPr id="1590" name="Google Shape;1590;p31"/>
          <p:cNvSpPr/>
          <p:nvPr/>
        </p:nvSpPr>
        <p:spPr>
          <a:xfrm>
            <a:off x="592140" y="1635123"/>
            <a:ext cx="8551860" cy="954107"/>
          </a:xfrm>
          <a:prstGeom prst="rect">
            <a:avLst/>
          </a:prstGeom>
          <a:solidFill>
            <a:srgbClr val="FEEFC9"/>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chemeClr val="dk1"/>
                </a:solidFill>
                <a:latin typeface="Arial"/>
                <a:ea typeface="Arial"/>
                <a:cs typeface="Arial"/>
                <a:sym typeface="Arial"/>
              </a:rPr>
              <a:t>Why does TCP/IP perform error checking at both the transport and network layers?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4" name="Shape 1594"/>
        <p:cNvGrpSpPr/>
        <p:nvPr/>
      </p:nvGrpSpPr>
      <p:grpSpPr>
        <a:xfrm>
          <a:off x="0" y="0"/>
          <a:ext cx="0" cy="0"/>
          <a:chOff x="0" y="0"/>
          <a:chExt cx="0" cy="0"/>
        </a:xfrm>
      </p:grpSpPr>
      <p:grpSp>
        <p:nvGrpSpPr>
          <p:cNvPr id="1595" name="Google Shape;1595;p32"/>
          <p:cNvGrpSpPr/>
          <p:nvPr/>
        </p:nvGrpSpPr>
        <p:grpSpPr>
          <a:xfrm>
            <a:off x="4724400" y="1550988"/>
            <a:ext cx="4127500" cy="5326062"/>
            <a:chOff x="1929" y="607"/>
            <a:chExt cx="2600" cy="3355"/>
          </a:xfrm>
        </p:grpSpPr>
        <p:sp>
          <p:nvSpPr>
            <p:cNvPr id="1596" name="Google Shape;1596;p32"/>
            <p:cNvSpPr/>
            <p:nvPr/>
          </p:nvSpPr>
          <p:spPr>
            <a:xfrm>
              <a:off x="2040" y="868"/>
              <a:ext cx="2489" cy="3039"/>
            </a:xfrm>
            <a:prstGeom prst="rect">
              <a:avLst/>
            </a:prstGeom>
            <a:solidFill>
              <a:srgbClr val="00009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Arial"/>
                <a:ea typeface="Arial"/>
                <a:cs typeface="Arial"/>
                <a:sym typeface="Arial"/>
              </a:endParaRPr>
            </a:p>
          </p:txBody>
        </p:sp>
        <p:sp>
          <p:nvSpPr>
            <p:cNvPr id="1597" name="Google Shape;1597;p32"/>
            <p:cNvSpPr/>
            <p:nvPr/>
          </p:nvSpPr>
          <p:spPr>
            <a:xfrm>
              <a:off x="1980" y="935"/>
              <a:ext cx="2489" cy="3027"/>
            </a:xfrm>
            <a:prstGeom prst="rect">
              <a:avLst/>
            </a:prstGeom>
            <a:solidFill>
              <a:schemeClr val="lt1"/>
            </a:solidFill>
            <a:ln cap="flat" cmpd="sng" w="190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Arial"/>
                <a:ea typeface="Arial"/>
                <a:cs typeface="Arial"/>
                <a:sym typeface="Arial"/>
              </a:endParaRPr>
            </a:p>
          </p:txBody>
        </p:sp>
        <p:sp>
          <p:nvSpPr>
            <p:cNvPr id="1598" name="Google Shape;1598;p32"/>
            <p:cNvSpPr txBox="1"/>
            <p:nvPr/>
          </p:nvSpPr>
          <p:spPr>
            <a:xfrm>
              <a:off x="1964" y="973"/>
              <a:ext cx="296" cy="213"/>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ver</a:t>
              </a:r>
              <a:endParaRPr b="0" i="0" sz="1400" u="none" cap="none" strike="noStrike">
                <a:solidFill>
                  <a:srgbClr val="000000"/>
                </a:solidFill>
                <a:latin typeface="Arial"/>
                <a:ea typeface="Arial"/>
                <a:cs typeface="Arial"/>
                <a:sym typeface="Arial"/>
              </a:endParaRPr>
            </a:p>
          </p:txBody>
        </p:sp>
        <p:sp>
          <p:nvSpPr>
            <p:cNvPr id="1599" name="Google Shape;1599;p32"/>
            <p:cNvSpPr txBox="1"/>
            <p:nvPr/>
          </p:nvSpPr>
          <p:spPr>
            <a:xfrm>
              <a:off x="3549" y="1012"/>
              <a:ext cx="468" cy="213"/>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length</a:t>
              </a:r>
              <a:endParaRPr b="0" i="0" sz="1400" u="none" cap="none" strike="noStrike">
                <a:solidFill>
                  <a:srgbClr val="000000"/>
                </a:solidFill>
                <a:latin typeface="Arial"/>
                <a:ea typeface="Arial"/>
                <a:cs typeface="Arial"/>
                <a:sym typeface="Arial"/>
              </a:endParaRPr>
            </a:p>
          </p:txBody>
        </p:sp>
        <p:cxnSp>
          <p:nvCxnSpPr>
            <p:cNvPr id="1600" name="Google Shape;1600;p32"/>
            <p:cNvCxnSpPr/>
            <p:nvPr/>
          </p:nvCxnSpPr>
          <p:spPr>
            <a:xfrm>
              <a:off x="1988" y="1261"/>
              <a:ext cx="2486" cy="3"/>
            </a:xfrm>
            <a:prstGeom prst="straightConnector1">
              <a:avLst/>
            </a:prstGeom>
            <a:noFill/>
            <a:ln cap="flat" cmpd="sng" w="19050">
              <a:solidFill>
                <a:schemeClr val="dk1"/>
              </a:solidFill>
              <a:prstDash val="solid"/>
              <a:round/>
              <a:headEnd len="sm" w="sm" type="none"/>
              <a:tailEnd len="sm" w="sm" type="none"/>
            </a:ln>
          </p:spPr>
        </p:cxnSp>
        <p:cxnSp>
          <p:nvCxnSpPr>
            <p:cNvPr id="1601" name="Google Shape;1601;p32"/>
            <p:cNvCxnSpPr/>
            <p:nvPr/>
          </p:nvCxnSpPr>
          <p:spPr>
            <a:xfrm rot="10800000">
              <a:off x="3210" y="941"/>
              <a:ext cx="0" cy="319"/>
            </a:xfrm>
            <a:prstGeom prst="straightConnector1">
              <a:avLst/>
            </a:prstGeom>
            <a:noFill/>
            <a:ln cap="flat" cmpd="sng" w="19050">
              <a:solidFill>
                <a:schemeClr val="dk1"/>
              </a:solidFill>
              <a:prstDash val="solid"/>
              <a:round/>
              <a:headEnd len="sm" w="sm" type="none"/>
              <a:tailEnd len="sm" w="sm" type="none"/>
            </a:ln>
          </p:spPr>
        </p:cxnSp>
        <p:sp>
          <p:nvSpPr>
            <p:cNvPr id="1602" name="Google Shape;1602;p32"/>
            <p:cNvSpPr txBox="1"/>
            <p:nvPr/>
          </p:nvSpPr>
          <p:spPr>
            <a:xfrm>
              <a:off x="2943" y="607"/>
              <a:ext cx="497" cy="213"/>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32 bits</a:t>
              </a:r>
              <a:endParaRPr b="0" i="0" sz="1400" u="none" cap="none" strike="noStrike">
                <a:solidFill>
                  <a:srgbClr val="000000"/>
                </a:solidFill>
                <a:latin typeface="Arial"/>
                <a:ea typeface="Arial"/>
                <a:cs typeface="Arial"/>
                <a:sym typeface="Arial"/>
              </a:endParaRPr>
            </a:p>
          </p:txBody>
        </p:sp>
        <p:cxnSp>
          <p:nvCxnSpPr>
            <p:cNvPr id="1603" name="Google Shape;1603;p32"/>
            <p:cNvCxnSpPr/>
            <p:nvPr/>
          </p:nvCxnSpPr>
          <p:spPr>
            <a:xfrm>
              <a:off x="3552" y="762"/>
              <a:ext cx="899" cy="3"/>
            </a:xfrm>
            <a:prstGeom prst="straightConnector1">
              <a:avLst/>
            </a:prstGeom>
            <a:noFill/>
            <a:ln cap="flat" cmpd="sng" w="19050">
              <a:solidFill>
                <a:schemeClr val="dk1"/>
              </a:solidFill>
              <a:prstDash val="solid"/>
              <a:round/>
              <a:headEnd len="sm" w="sm" type="none"/>
              <a:tailEnd len="med" w="med" type="triangle"/>
            </a:ln>
          </p:spPr>
        </p:cxnSp>
        <p:cxnSp>
          <p:nvCxnSpPr>
            <p:cNvPr id="1604" name="Google Shape;1604;p32"/>
            <p:cNvCxnSpPr/>
            <p:nvPr/>
          </p:nvCxnSpPr>
          <p:spPr>
            <a:xfrm rot="10800000">
              <a:off x="1972" y="769"/>
              <a:ext cx="845" cy="0"/>
            </a:xfrm>
            <a:prstGeom prst="straightConnector1">
              <a:avLst/>
            </a:prstGeom>
            <a:noFill/>
            <a:ln cap="flat" cmpd="sng" w="19050">
              <a:solidFill>
                <a:schemeClr val="dk1"/>
              </a:solidFill>
              <a:prstDash val="solid"/>
              <a:round/>
              <a:headEnd len="sm" w="sm" type="none"/>
              <a:tailEnd len="med" w="med" type="triangle"/>
            </a:ln>
          </p:spPr>
        </p:cxnSp>
        <p:sp>
          <p:nvSpPr>
            <p:cNvPr id="1605" name="Google Shape;1605;p32"/>
            <p:cNvSpPr txBox="1"/>
            <p:nvPr/>
          </p:nvSpPr>
          <p:spPr>
            <a:xfrm>
              <a:off x="2790" y="2792"/>
              <a:ext cx="984" cy="60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Arial"/>
                  <a:ea typeface="Arial"/>
                  <a:cs typeface="Arial"/>
                  <a:sym typeface="Arial"/>
                </a:rPr>
                <a:t>data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Arial"/>
                  <a:ea typeface="Arial"/>
                  <a:cs typeface="Arial"/>
                  <a:sym typeface="Arial"/>
                </a:rPr>
                <a:t>(variable length,</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Arial"/>
                  <a:ea typeface="Arial"/>
                  <a:cs typeface="Arial"/>
                  <a:sym typeface="Arial"/>
                </a:rPr>
                <a:t>typically a TCP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Arial"/>
                  <a:ea typeface="Arial"/>
                  <a:cs typeface="Arial"/>
                  <a:sym typeface="Arial"/>
                </a:rPr>
                <a:t>or UDP segment)</a:t>
              </a:r>
              <a:endParaRPr b="0" i="0" sz="1600" u="none" cap="none" strike="noStrike">
                <a:solidFill>
                  <a:schemeClr val="dk1"/>
                </a:solidFill>
                <a:latin typeface="Arial"/>
                <a:ea typeface="Arial"/>
                <a:cs typeface="Arial"/>
                <a:sym typeface="Arial"/>
              </a:endParaRPr>
            </a:p>
          </p:txBody>
        </p:sp>
        <p:sp>
          <p:nvSpPr>
            <p:cNvPr id="1606" name="Google Shape;1606;p32"/>
            <p:cNvSpPr txBox="1"/>
            <p:nvPr/>
          </p:nvSpPr>
          <p:spPr>
            <a:xfrm>
              <a:off x="1929" y="1320"/>
              <a:ext cx="1356" cy="213"/>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16-bit identifier</a:t>
              </a:r>
              <a:endParaRPr b="0" i="0" sz="1400" u="none" cap="none" strike="noStrike">
                <a:solidFill>
                  <a:schemeClr val="dk1"/>
                </a:solidFill>
                <a:latin typeface="Arial"/>
                <a:ea typeface="Arial"/>
                <a:cs typeface="Arial"/>
                <a:sym typeface="Arial"/>
              </a:endParaRPr>
            </a:p>
          </p:txBody>
        </p:sp>
        <p:cxnSp>
          <p:nvCxnSpPr>
            <p:cNvPr id="1607" name="Google Shape;1607;p32"/>
            <p:cNvCxnSpPr/>
            <p:nvPr/>
          </p:nvCxnSpPr>
          <p:spPr>
            <a:xfrm>
              <a:off x="1984" y="2205"/>
              <a:ext cx="2489" cy="0"/>
            </a:xfrm>
            <a:prstGeom prst="straightConnector1">
              <a:avLst/>
            </a:prstGeom>
            <a:noFill/>
            <a:ln cap="flat" cmpd="sng" w="19050">
              <a:solidFill>
                <a:schemeClr val="dk1"/>
              </a:solidFill>
              <a:prstDash val="solid"/>
              <a:round/>
              <a:headEnd len="sm" w="sm" type="none"/>
              <a:tailEnd len="sm" w="sm" type="none"/>
            </a:ln>
          </p:spPr>
        </p:cxnSp>
        <p:cxnSp>
          <p:nvCxnSpPr>
            <p:cNvPr id="1608" name="Google Shape;1608;p32"/>
            <p:cNvCxnSpPr/>
            <p:nvPr/>
          </p:nvCxnSpPr>
          <p:spPr>
            <a:xfrm>
              <a:off x="1984" y="2505"/>
              <a:ext cx="2489" cy="0"/>
            </a:xfrm>
            <a:prstGeom prst="straightConnector1">
              <a:avLst/>
            </a:prstGeom>
            <a:noFill/>
            <a:ln cap="flat" cmpd="sng" w="19050">
              <a:solidFill>
                <a:schemeClr val="dk1"/>
              </a:solidFill>
              <a:prstDash val="solid"/>
              <a:round/>
              <a:headEnd len="sm" w="sm" type="none"/>
              <a:tailEnd len="sm" w="sm" type="none"/>
            </a:ln>
          </p:spPr>
        </p:cxnSp>
        <p:sp>
          <p:nvSpPr>
            <p:cNvPr id="1609" name="Google Shape;1609;p32"/>
            <p:cNvSpPr txBox="1"/>
            <p:nvPr/>
          </p:nvSpPr>
          <p:spPr>
            <a:xfrm>
              <a:off x="3498" y="1549"/>
              <a:ext cx="734" cy="368"/>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header</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 checksum</a:t>
              </a:r>
              <a:endParaRPr b="0" i="0" sz="1400" u="none" cap="none" strike="noStrike">
                <a:solidFill>
                  <a:srgbClr val="000000"/>
                </a:solidFill>
                <a:latin typeface="Arial"/>
                <a:ea typeface="Arial"/>
                <a:cs typeface="Arial"/>
                <a:sym typeface="Arial"/>
              </a:endParaRPr>
            </a:p>
          </p:txBody>
        </p:sp>
        <p:sp>
          <p:nvSpPr>
            <p:cNvPr id="1610" name="Google Shape;1610;p32"/>
            <p:cNvSpPr txBox="1"/>
            <p:nvPr/>
          </p:nvSpPr>
          <p:spPr>
            <a:xfrm>
              <a:off x="2030" y="1531"/>
              <a:ext cx="505" cy="368"/>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time to</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live</a:t>
              </a:r>
              <a:endParaRPr b="0" i="0" sz="1400" u="none" cap="none" strike="noStrike">
                <a:solidFill>
                  <a:srgbClr val="000000"/>
                </a:solidFill>
                <a:latin typeface="Arial"/>
                <a:ea typeface="Arial"/>
                <a:cs typeface="Arial"/>
                <a:sym typeface="Arial"/>
              </a:endParaRPr>
            </a:p>
          </p:txBody>
        </p:sp>
        <p:sp>
          <p:nvSpPr>
            <p:cNvPr id="1611" name="Google Shape;1611;p32"/>
            <p:cNvSpPr txBox="1"/>
            <p:nvPr/>
          </p:nvSpPr>
          <p:spPr>
            <a:xfrm>
              <a:off x="2450" y="1959"/>
              <a:ext cx="1506" cy="213"/>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32 bit source IP address</a:t>
              </a:r>
              <a:endParaRPr b="0" i="0" sz="1400" u="none" cap="none" strike="noStrike">
                <a:solidFill>
                  <a:srgbClr val="000000"/>
                </a:solidFill>
                <a:latin typeface="Arial"/>
                <a:ea typeface="Arial"/>
                <a:cs typeface="Arial"/>
                <a:sym typeface="Arial"/>
              </a:endParaRPr>
            </a:p>
          </p:txBody>
        </p:sp>
        <p:sp>
          <p:nvSpPr>
            <p:cNvPr id="1612" name="Google Shape;1612;p32"/>
            <p:cNvSpPr txBox="1"/>
            <p:nvPr/>
          </p:nvSpPr>
          <p:spPr>
            <a:xfrm>
              <a:off x="2240" y="907"/>
              <a:ext cx="439" cy="368"/>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head.</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len</a:t>
              </a:r>
              <a:endParaRPr b="0" i="0" sz="1400" u="none" cap="none" strike="noStrike">
                <a:solidFill>
                  <a:srgbClr val="000000"/>
                </a:solidFill>
                <a:latin typeface="Arial"/>
                <a:ea typeface="Arial"/>
                <a:cs typeface="Arial"/>
                <a:sym typeface="Arial"/>
              </a:endParaRPr>
            </a:p>
          </p:txBody>
        </p:sp>
        <p:sp>
          <p:nvSpPr>
            <p:cNvPr id="1613" name="Google Shape;1613;p32"/>
            <p:cNvSpPr txBox="1"/>
            <p:nvPr/>
          </p:nvSpPr>
          <p:spPr>
            <a:xfrm>
              <a:off x="2669" y="901"/>
              <a:ext cx="525" cy="368"/>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type of</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service</a:t>
              </a:r>
              <a:endParaRPr b="0" i="0" sz="1400" u="none" cap="none" strike="noStrike">
                <a:solidFill>
                  <a:srgbClr val="000000"/>
                </a:solidFill>
                <a:latin typeface="Arial"/>
                <a:ea typeface="Arial"/>
                <a:cs typeface="Arial"/>
                <a:sym typeface="Arial"/>
              </a:endParaRPr>
            </a:p>
          </p:txBody>
        </p:sp>
        <p:cxnSp>
          <p:nvCxnSpPr>
            <p:cNvPr id="1614" name="Google Shape;1614;p32"/>
            <p:cNvCxnSpPr/>
            <p:nvPr/>
          </p:nvCxnSpPr>
          <p:spPr>
            <a:xfrm rot="10800000">
              <a:off x="2646" y="938"/>
              <a:ext cx="0" cy="319"/>
            </a:xfrm>
            <a:prstGeom prst="straightConnector1">
              <a:avLst/>
            </a:prstGeom>
            <a:noFill/>
            <a:ln cap="flat" cmpd="sng" w="19050">
              <a:solidFill>
                <a:schemeClr val="dk1"/>
              </a:solidFill>
              <a:prstDash val="solid"/>
              <a:round/>
              <a:headEnd len="sm" w="sm" type="none"/>
              <a:tailEnd len="sm" w="sm" type="none"/>
            </a:ln>
          </p:spPr>
        </p:cxnSp>
        <p:cxnSp>
          <p:nvCxnSpPr>
            <p:cNvPr id="1615" name="Google Shape;1615;p32"/>
            <p:cNvCxnSpPr/>
            <p:nvPr/>
          </p:nvCxnSpPr>
          <p:spPr>
            <a:xfrm rot="10800000">
              <a:off x="2259" y="944"/>
              <a:ext cx="0" cy="319"/>
            </a:xfrm>
            <a:prstGeom prst="straightConnector1">
              <a:avLst/>
            </a:prstGeom>
            <a:noFill/>
            <a:ln cap="flat" cmpd="sng" w="19050">
              <a:solidFill>
                <a:schemeClr val="dk1"/>
              </a:solidFill>
              <a:prstDash val="solid"/>
              <a:round/>
              <a:headEnd len="sm" w="sm" type="none"/>
              <a:tailEnd len="sm" w="sm" type="none"/>
            </a:ln>
          </p:spPr>
        </p:cxnSp>
        <p:cxnSp>
          <p:nvCxnSpPr>
            <p:cNvPr id="1616" name="Google Shape;1616;p32"/>
            <p:cNvCxnSpPr/>
            <p:nvPr/>
          </p:nvCxnSpPr>
          <p:spPr>
            <a:xfrm rot="10800000">
              <a:off x="3210" y="1265"/>
              <a:ext cx="0" cy="319"/>
            </a:xfrm>
            <a:prstGeom prst="straightConnector1">
              <a:avLst/>
            </a:prstGeom>
            <a:noFill/>
            <a:ln cap="flat" cmpd="sng" w="19050">
              <a:solidFill>
                <a:schemeClr val="dk1"/>
              </a:solidFill>
              <a:prstDash val="solid"/>
              <a:round/>
              <a:headEnd len="sm" w="sm" type="none"/>
              <a:tailEnd len="sm" w="sm" type="none"/>
            </a:ln>
          </p:spPr>
        </p:cxnSp>
        <p:sp>
          <p:nvSpPr>
            <p:cNvPr id="1617" name="Google Shape;1617;p32"/>
            <p:cNvSpPr txBox="1"/>
            <p:nvPr/>
          </p:nvSpPr>
          <p:spPr>
            <a:xfrm>
              <a:off x="3117" y="1314"/>
              <a:ext cx="486" cy="213"/>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flgs</a:t>
              </a:r>
              <a:endParaRPr b="0" i="0" sz="1400" u="none" cap="none" strike="noStrike">
                <a:solidFill>
                  <a:schemeClr val="dk1"/>
                </a:solidFill>
                <a:latin typeface="Arial"/>
                <a:ea typeface="Arial"/>
                <a:cs typeface="Arial"/>
                <a:sym typeface="Arial"/>
              </a:endParaRPr>
            </a:p>
          </p:txBody>
        </p:sp>
        <p:cxnSp>
          <p:nvCxnSpPr>
            <p:cNvPr id="1618" name="Google Shape;1618;p32"/>
            <p:cNvCxnSpPr/>
            <p:nvPr/>
          </p:nvCxnSpPr>
          <p:spPr>
            <a:xfrm rot="10800000">
              <a:off x="3504" y="1259"/>
              <a:ext cx="0" cy="319"/>
            </a:xfrm>
            <a:prstGeom prst="straightConnector1">
              <a:avLst/>
            </a:prstGeom>
            <a:noFill/>
            <a:ln cap="flat" cmpd="sng" w="19050">
              <a:solidFill>
                <a:schemeClr val="dk1"/>
              </a:solidFill>
              <a:prstDash val="solid"/>
              <a:round/>
              <a:headEnd len="sm" w="sm" type="none"/>
              <a:tailEnd len="sm" w="sm" type="none"/>
            </a:ln>
          </p:spPr>
        </p:cxnSp>
        <p:sp>
          <p:nvSpPr>
            <p:cNvPr id="1619" name="Google Shape;1619;p32"/>
            <p:cNvSpPr txBox="1"/>
            <p:nvPr/>
          </p:nvSpPr>
          <p:spPr>
            <a:xfrm>
              <a:off x="3531" y="1230"/>
              <a:ext cx="900" cy="368"/>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fragment</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 offset</a:t>
              </a:r>
              <a:endParaRPr b="0" i="0" sz="1400" u="none" cap="none" strike="noStrike">
                <a:solidFill>
                  <a:schemeClr val="dk1"/>
                </a:solidFill>
                <a:latin typeface="Arial"/>
                <a:ea typeface="Arial"/>
                <a:cs typeface="Arial"/>
                <a:sym typeface="Arial"/>
              </a:endParaRPr>
            </a:p>
          </p:txBody>
        </p:sp>
        <p:cxnSp>
          <p:nvCxnSpPr>
            <p:cNvPr id="1620" name="Google Shape;1620;p32"/>
            <p:cNvCxnSpPr/>
            <p:nvPr/>
          </p:nvCxnSpPr>
          <p:spPr>
            <a:xfrm>
              <a:off x="1984" y="1581"/>
              <a:ext cx="2489" cy="0"/>
            </a:xfrm>
            <a:prstGeom prst="straightConnector1">
              <a:avLst/>
            </a:prstGeom>
            <a:noFill/>
            <a:ln cap="flat" cmpd="sng" w="19050">
              <a:solidFill>
                <a:schemeClr val="dk1"/>
              </a:solidFill>
              <a:prstDash val="solid"/>
              <a:round/>
              <a:headEnd len="sm" w="sm" type="none"/>
              <a:tailEnd len="sm" w="sm" type="none"/>
            </a:ln>
          </p:spPr>
        </p:cxnSp>
        <p:cxnSp>
          <p:nvCxnSpPr>
            <p:cNvPr id="1621" name="Google Shape;1621;p32"/>
            <p:cNvCxnSpPr/>
            <p:nvPr/>
          </p:nvCxnSpPr>
          <p:spPr>
            <a:xfrm rot="10800000">
              <a:off x="3210" y="1583"/>
              <a:ext cx="0" cy="319"/>
            </a:xfrm>
            <a:prstGeom prst="straightConnector1">
              <a:avLst/>
            </a:prstGeom>
            <a:noFill/>
            <a:ln cap="flat" cmpd="sng" w="19050">
              <a:solidFill>
                <a:schemeClr val="dk1"/>
              </a:solidFill>
              <a:prstDash val="solid"/>
              <a:round/>
              <a:headEnd len="sm" w="sm" type="none"/>
              <a:tailEnd len="sm" w="sm" type="none"/>
            </a:ln>
          </p:spPr>
        </p:cxnSp>
        <p:cxnSp>
          <p:nvCxnSpPr>
            <p:cNvPr id="1622" name="Google Shape;1622;p32"/>
            <p:cNvCxnSpPr/>
            <p:nvPr/>
          </p:nvCxnSpPr>
          <p:spPr>
            <a:xfrm>
              <a:off x="1972" y="1905"/>
              <a:ext cx="2489" cy="0"/>
            </a:xfrm>
            <a:prstGeom prst="straightConnector1">
              <a:avLst/>
            </a:prstGeom>
            <a:noFill/>
            <a:ln cap="flat" cmpd="sng" w="19050">
              <a:solidFill>
                <a:schemeClr val="dk1"/>
              </a:solidFill>
              <a:prstDash val="solid"/>
              <a:round/>
              <a:headEnd len="sm" w="sm" type="none"/>
              <a:tailEnd len="sm" w="sm" type="none"/>
            </a:ln>
          </p:spPr>
        </p:cxnSp>
        <p:sp>
          <p:nvSpPr>
            <p:cNvPr id="1623" name="Google Shape;1623;p32"/>
            <p:cNvSpPr txBox="1"/>
            <p:nvPr/>
          </p:nvSpPr>
          <p:spPr>
            <a:xfrm>
              <a:off x="2688" y="1525"/>
              <a:ext cx="447" cy="368"/>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upper</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 layer</a:t>
              </a:r>
              <a:endParaRPr b="0" i="0" sz="1400" u="none" cap="none" strike="noStrike">
                <a:solidFill>
                  <a:srgbClr val="000000"/>
                </a:solidFill>
                <a:latin typeface="Arial"/>
                <a:ea typeface="Arial"/>
                <a:cs typeface="Arial"/>
                <a:sym typeface="Arial"/>
              </a:endParaRPr>
            </a:p>
          </p:txBody>
        </p:sp>
        <p:cxnSp>
          <p:nvCxnSpPr>
            <p:cNvPr id="1624" name="Google Shape;1624;p32"/>
            <p:cNvCxnSpPr/>
            <p:nvPr/>
          </p:nvCxnSpPr>
          <p:spPr>
            <a:xfrm rot="10800000">
              <a:off x="2610" y="1589"/>
              <a:ext cx="0" cy="319"/>
            </a:xfrm>
            <a:prstGeom prst="straightConnector1">
              <a:avLst/>
            </a:prstGeom>
            <a:noFill/>
            <a:ln cap="flat" cmpd="sng" w="19050">
              <a:solidFill>
                <a:schemeClr val="dk1"/>
              </a:solidFill>
              <a:prstDash val="solid"/>
              <a:round/>
              <a:headEnd len="sm" w="sm" type="none"/>
              <a:tailEnd len="sm" w="sm" type="none"/>
            </a:ln>
          </p:spPr>
        </p:cxnSp>
        <p:sp>
          <p:nvSpPr>
            <p:cNvPr id="1625" name="Google Shape;1625;p32"/>
            <p:cNvSpPr txBox="1"/>
            <p:nvPr/>
          </p:nvSpPr>
          <p:spPr>
            <a:xfrm>
              <a:off x="2356" y="2235"/>
              <a:ext cx="1742" cy="213"/>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32 bit destination IP address</a:t>
              </a:r>
              <a:endParaRPr b="0" i="0" sz="1400" u="none" cap="none" strike="noStrike">
                <a:solidFill>
                  <a:srgbClr val="000000"/>
                </a:solidFill>
                <a:latin typeface="Arial"/>
                <a:ea typeface="Arial"/>
                <a:cs typeface="Arial"/>
                <a:sym typeface="Arial"/>
              </a:endParaRPr>
            </a:p>
          </p:txBody>
        </p:sp>
        <p:cxnSp>
          <p:nvCxnSpPr>
            <p:cNvPr id="1626" name="Google Shape;1626;p32"/>
            <p:cNvCxnSpPr/>
            <p:nvPr/>
          </p:nvCxnSpPr>
          <p:spPr>
            <a:xfrm>
              <a:off x="1984" y="2787"/>
              <a:ext cx="2489" cy="0"/>
            </a:xfrm>
            <a:prstGeom prst="straightConnector1">
              <a:avLst/>
            </a:prstGeom>
            <a:noFill/>
            <a:ln cap="flat" cmpd="sng" w="19050">
              <a:solidFill>
                <a:schemeClr val="dk1"/>
              </a:solidFill>
              <a:prstDash val="solid"/>
              <a:round/>
              <a:headEnd len="sm" w="sm" type="none"/>
              <a:tailEnd len="sm" w="sm" type="none"/>
            </a:ln>
          </p:spPr>
        </p:cxnSp>
        <p:sp>
          <p:nvSpPr>
            <p:cNvPr id="1627" name="Google Shape;1627;p32"/>
            <p:cNvSpPr txBox="1"/>
            <p:nvPr/>
          </p:nvSpPr>
          <p:spPr>
            <a:xfrm>
              <a:off x="2722" y="2529"/>
              <a:ext cx="965" cy="213"/>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options (if any)</a:t>
              </a:r>
              <a:endParaRPr b="0" i="0" sz="1400" u="none" cap="none" strike="noStrike">
                <a:solidFill>
                  <a:srgbClr val="000000"/>
                </a:solidFill>
                <a:latin typeface="Arial"/>
                <a:ea typeface="Arial"/>
                <a:cs typeface="Arial"/>
                <a:sym typeface="Arial"/>
              </a:endParaRPr>
            </a:p>
          </p:txBody>
        </p:sp>
      </p:grpSp>
      <p:sp>
        <p:nvSpPr>
          <p:cNvPr id="1628" name="Google Shape;1628;p32"/>
          <p:cNvSpPr txBox="1"/>
          <p:nvPr>
            <p:ph type="title"/>
          </p:nvPr>
        </p:nvSpPr>
        <p:spPr>
          <a:xfrm>
            <a:off x="520700" y="0"/>
            <a:ext cx="7772400" cy="78105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sz="4000"/>
              <a:t>IP datagram format</a:t>
            </a:r>
            <a:endParaRPr/>
          </a:p>
        </p:txBody>
      </p:sp>
      <p:sp>
        <p:nvSpPr>
          <p:cNvPr id="1629" name="Google Shape;1629;p32"/>
          <p:cNvSpPr txBox="1"/>
          <p:nvPr/>
        </p:nvSpPr>
        <p:spPr>
          <a:xfrm>
            <a:off x="13495" y="2848769"/>
            <a:ext cx="4702968" cy="1200329"/>
          </a:xfrm>
          <a:prstGeom prst="rect">
            <a:avLst/>
          </a:prstGeom>
          <a:solidFill>
            <a:srgbClr val="F2F2F2"/>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dk1"/>
                </a:solidFill>
                <a:latin typeface="Arial"/>
                <a:ea typeface="Arial"/>
                <a:cs typeface="Arial"/>
                <a:sym typeface="Arial"/>
              </a:rPr>
              <a:t>IP Address:</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chemeClr val="dk1"/>
              </a:buClr>
              <a:buSzPts val="2400"/>
              <a:buFont typeface="Arial"/>
              <a:buChar char="•"/>
            </a:pPr>
            <a:r>
              <a:rPr b="0" i="0" lang="en-US" sz="2400" u="none" cap="none" strike="noStrike">
                <a:solidFill>
                  <a:schemeClr val="dk1"/>
                </a:solidFill>
                <a:latin typeface="Arial"/>
                <a:ea typeface="Arial"/>
                <a:cs typeface="Arial"/>
                <a:sym typeface="Arial"/>
              </a:rPr>
              <a:t>Often the source host determines the destination address via a DNS lookup,</a:t>
            </a:r>
            <a:endParaRPr b="0" i="0" sz="1400" u="none" cap="none" strike="noStrike">
              <a:solidFill>
                <a:srgbClr val="000000"/>
              </a:solidFill>
              <a:latin typeface="Arial"/>
              <a:ea typeface="Arial"/>
              <a:cs typeface="Arial"/>
              <a:sym typeface="Arial"/>
            </a:endParaRPr>
          </a:p>
        </p:txBody>
      </p:sp>
      <p:pic>
        <p:nvPicPr>
          <p:cNvPr descr="underline_base" id="1630" name="Google Shape;1630;p32"/>
          <p:cNvPicPr preferRelativeResize="0"/>
          <p:nvPr/>
        </p:nvPicPr>
        <p:blipFill rotWithShape="1">
          <a:blip r:embed="rId3">
            <a:alphaModFix/>
          </a:blip>
          <a:srcRect b="0" l="0" r="0" t="0"/>
          <a:stretch/>
        </p:blipFill>
        <p:spPr>
          <a:xfrm>
            <a:off x="492125" y="745331"/>
            <a:ext cx="5942012" cy="173037"/>
          </a:xfrm>
          <a:prstGeom prst="rect">
            <a:avLst/>
          </a:prstGeom>
          <a:noFill/>
          <a:ln>
            <a:noFill/>
          </a:ln>
        </p:spPr>
      </p:pic>
      <p:sp>
        <p:nvSpPr>
          <p:cNvPr id="1631" name="Google Shape;1631;p32"/>
          <p:cNvSpPr/>
          <p:nvPr/>
        </p:nvSpPr>
        <p:spPr>
          <a:xfrm>
            <a:off x="4800600" y="3649663"/>
            <a:ext cx="3989784" cy="952500"/>
          </a:xfrm>
          <a:prstGeom prst="rect">
            <a:avLst/>
          </a:prstGeom>
          <a:noFill/>
          <a:ln cap="flat" cmpd="sng" w="57150">
            <a:solidFill>
              <a:srgbClr val="FF66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1" sz="2400" u="none" cap="none" strike="noStrike">
              <a:solidFill>
                <a:schemeClr val="lt1"/>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629"/>
                                        </p:tgtEl>
                                        <p:attrNameLst>
                                          <p:attrName>style.visibility</p:attrName>
                                        </p:attrNameLst>
                                      </p:cBhvr>
                                      <p:to>
                                        <p:strVal val="visible"/>
                                      </p:to>
                                    </p:set>
                                    <p:animEffect filter="fade" transition="in">
                                      <p:cBhvr>
                                        <p:cTn dur="500"/>
                                        <p:tgtEl>
                                          <p:spTgt spid="162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5" name="Shape 1635"/>
        <p:cNvGrpSpPr/>
        <p:nvPr/>
      </p:nvGrpSpPr>
      <p:grpSpPr>
        <a:xfrm>
          <a:off x="0" y="0"/>
          <a:ext cx="0" cy="0"/>
          <a:chOff x="0" y="0"/>
          <a:chExt cx="0" cy="0"/>
        </a:xfrm>
      </p:grpSpPr>
      <p:grpSp>
        <p:nvGrpSpPr>
          <p:cNvPr id="1636" name="Google Shape;1636;p33"/>
          <p:cNvGrpSpPr/>
          <p:nvPr/>
        </p:nvGrpSpPr>
        <p:grpSpPr>
          <a:xfrm>
            <a:off x="4876800" y="1371600"/>
            <a:ext cx="4127500" cy="5326062"/>
            <a:chOff x="1929" y="607"/>
            <a:chExt cx="2600" cy="3355"/>
          </a:xfrm>
        </p:grpSpPr>
        <p:sp>
          <p:nvSpPr>
            <p:cNvPr id="1637" name="Google Shape;1637;p33"/>
            <p:cNvSpPr/>
            <p:nvPr/>
          </p:nvSpPr>
          <p:spPr>
            <a:xfrm>
              <a:off x="2040" y="868"/>
              <a:ext cx="2489" cy="3039"/>
            </a:xfrm>
            <a:prstGeom prst="rect">
              <a:avLst/>
            </a:prstGeom>
            <a:solidFill>
              <a:srgbClr val="00009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Arial"/>
                <a:ea typeface="Arial"/>
                <a:cs typeface="Arial"/>
                <a:sym typeface="Arial"/>
              </a:endParaRPr>
            </a:p>
          </p:txBody>
        </p:sp>
        <p:sp>
          <p:nvSpPr>
            <p:cNvPr id="1638" name="Google Shape;1638;p33"/>
            <p:cNvSpPr/>
            <p:nvPr/>
          </p:nvSpPr>
          <p:spPr>
            <a:xfrm>
              <a:off x="1980" y="935"/>
              <a:ext cx="2489" cy="3027"/>
            </a:xfrm>
            <a:prstGeom prst="rect">
              <a:avLst/>
            </a:prstGeom>
            <a:solidFill>
              <a:schemeClr val="lt1"/>
            </a:solidFill>
            <a:ln cap="flat" cmpd="sng" w="190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Arial"/>
                <a:ea typeface="Arial"/>
                <a:cs typeface="Arial"/>
                <a:sym typeface="Arial"/>
              </a:endParaRPr>
            </a:p>
          </p:txBody>
        </p:sp>
        <p:sp>
          <p:nvSpPr>
            <p:cNvPr id="1639" name="Google Shape;1639;p33"/>
            <p:cNvSpPr txBox="1"/>
            <p:nvPr/>
          </p:nvSpPr>
          <p:spPr>
            <a:xfrm>
              <a:off x="1964" y="973"/>
              <a:ext cx="296" cy="213"/>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ver</a:t>
              </a:r>
              <a:endParaRPr b="0" i="0" sz="1400" u="none" cap="none" strike="noStrike">
                <a:solidFill>
                  <a:srgbClr val="000000"/>
                </a:solidFill>
                <a:latin typeface="Arial"/>
                <a:ea typeface="Arial"/>
                <a:cs typeface="Arial"/>
                <a:sym typeface="Arial"/>
              </a:endParaRPr>
            </a:p>
          </p:txBody>
        </p:sp>
        <p:sp>
          <p:nvSpPr>
            <p:cNvPr id="1640" name="Google Shape;1640;p33"/>
            <p:cNvSpPr txBox="1"/>
            <p:nvPr/>
          </p:nvSpPr>
          <p:spPr>
            <a:xfrm>
              <a:off x="3549" y="1012"/>
              <a:ext cx="468" cy="213"/>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length</a:t>
              </a:r>
              <a:endParaRPr b="0" i="0" sz="1400" u="none" cap="none" strike="noStrike">
                <a:solidFill>
                  <a:srgbClr val="000000"/>
                </a:solidFill>
                <a:latin typeface="Arial"/>
                <a:ea typeface="Arial"/>
                <a:cs typeface="Arial"/>
                <a:sym typeface="Arial"/>
              </a:endParaRPr>
            </a:p>
          </p:txBody>
        </p:sp>
        <p:cxnSp>
          <p:nvCxnSpPr>
            <p:cNvPr id="1641" name="Google Shape;1641;p33"/>
            <p:cNvCxnSpPr/>
            <p:nvPr/>
          </p:nvCxnSpPr>
          <p:spPr>
            <a:xfrm>
              <a:off x="1988" y="1261"/>
              <a:ext cx="2486" cy="3"/>
            </a:xfrm>
            <a:prstGeom prst="straightConnector1">
              <a:avLst/>
            </a:prstGeom>
            <a:noFill/>
            <a:ln cap="flat" cmpd="sng" w="19050">
              <a:solidFill>
                <a:schemeClr val="dk1"/>
              </a:solidFill>
              <a:prstDash val="solid"/>
              <a:round/>
              <a:headEnd len="sm" w="sm" type="none"/>
              <a:tailEnd len="sm" w="sm" type="none"/>
            </a:ln>
          </p:spPr>
        </p:cxnSp>
        <p:cxnSp>
          <p:nvCxnSpPr>
            <p:cNvPr id="1642" name="Google Shape;1642;p33"/>
            <p:cNvCxnSpPr/>
            <p:nvPr/>
          </p:nvCxnSpPr>
          <p:spPr>
            <a:xfrm rot="10800000">
              <a:off x="3210" y="941"/>
              <a:ext cx="0" cy="319"/>
            </a:xfrm>
            <a:prstGeom prst="straightConnector1">
              <a:avLst/>
            </a:prstGeom>
            <a:noFill/>
            <a:ln cap="flat" cmpd="sng" w="19050">
              <a:solidFill>
                <a:schemeClr val="dk1"/>
              </a:solidFill>
              <a:prstDash val="solid"/>
              <a:round/>
              <a:headEnd len="sm" w="sm" type="none"/>
              <a:tailEnd len="sm" w="sm" type="none"/>
            </a:ln>
          </p:spPr>
        </p:cxnSp>
        <p:sp>
          <p:nvSpPr>
            <p:cNvPr id="1643" name="Google Shape;1643;p33"/>
            <p:cNvSpPr txBox="1"/>
            <p:nvPr/>
          </p:nvSpPr>
          <p:spPr>
            <a:xfrm>
              <a:off x="2943" y="607"/>
              <a:ext cx="497" cy="213"/>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32 bits</a:t>
              </a:r>
              <a:endParaRPr b="0" i="0" sz="1400" u="none" cap="none" strike="noStrike">
                <a:solidFill>
                  <a:srgbClr val="000000"/>
                </a:solidFill>
                <a:latin typeface="Arial"/>
                <a:ea typeface="Arial"/>
                <a:cs typeface="Arial"/>
                <a:sym typeface="Arial"/>
              </a:endParaRPr>
            </a:p>
          </p:txBody>
        </p:sp>
        <p:cxnSp>
          <p:nvCxnSpPr>
            <p:cNvPr id="1644" name="Google Shape;1644;p33"/>
            <p:cNvCxnSpPr/>
            <p:nvPr/>
          </p:nvCxnSpPr>
          <p:spPr>
            <a:xfrm>
              <a:off x="3552" y="762"/>
              <a:ext cx="899" cy="3"/>
            </a:xfrm>
            <a:prstGeom prst="straightConnector1">
              <a:avLst/>
            </a:prstGeom>
            <a:noFill/>
            <a:ln cap="flat" cmpd="sng" w="19050">
              <a:solidFill>
                <a:schemeClr val="dk1"/>
              </a:solidFill>
              <a:prstDash val="solid"/>
              <a:round/>
              <a:headEnd len="sm" w="sm" type="none"/>
              <a:tailEnd len="med" w="med" type="triangle"/>
            </a:ln>
          </p:spPr>
        </p:cxnSp>
        <p:cxnSp>
          <p:nvCxnSpPr>
            <p:cNvPr id="1645" name="Google Shape;1645;p33"/>
            <p:cNvCxnSpPr/>
            <p:nvPr/>
          </p:nvCxnSpPr>
          <p:spPr>
            <a:xfrm rot="10800000">
              <a:off x="1972" y="769"/>
              <a:ext cx="845" cy="0"/>
            </a:xfrm>
            <a:prstGeom prst="straightConnector1">
              <a:avLst/>
            </a:prstGeom>
            <a:noFill/>
            <a:ln cap="flat" cmpd="sng" w="19050">
              <a:solidFill>
                <a:schemeClr val="dk1"/>
              </a:solidFill>
              <a:prstDash val="solid"/>
              <a:round/>
              <a:headEnd len="sm" w="sm" type="none"/>
              <a:tailEnd len="med" w="med" type="triangle"/>
            </a:ln>
          </p:spPr>
        </p:cxnSp>
        <p:sp>
          <p:nvSpPr>
            <p:cNvPr id="1646" name="Google Shape;1646;p33"/>
            <p:cNvSpPr txBox="1"/>
            <p:nvPr/>
          </p:nvSpPr>
          <p:spPr>
            <a:xfrm>
              <a:off x="2790" y="2792"/>
              <a:ext cx="984" cy="60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Arial"/>
                  <a:ea typeface="Arial"/>
                  <a:cs typeface="Arial"/>
                  <a:sym typeface="Arial"/>
                </a:rPr>
                <a:t>data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Arial"/>
                  <a:ea typeface="Arial"/>
                  <a:cs typeface="Arial"/>
                  <a:sym typeface="Arial"/>
                </a:rPr>
                <a:t>(variable length,</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Arial"/>
                  <a:ea typeface="Arial"/>
                  <a:cs typeface="Arial"/>
                  <a:sym typeface="Arial"/>
                </a:rPr>
                <a:t>typically a TCP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Arial"/>
                  <a:ea typeface="Arial"/>
                  <a:cs typeface="Arial"/>
                  <a:sym typeface="Arial"/>
                </a:rPr>
                <a:t>or UDP segment)</a:t>
              </a:r>
              <a:endParaRPr b="0" i="0" sz="1600" u="none" cap="none" strike="noStrike">
                <a:solidFill>
                  <a:schemeClr val="dk1"/>
                </a:solidFill>
                <a:latin typeface="Arial"/>
                <a:ea typeface="Arial"/>
                <a:cs typeface="Arial"/>
                <a:sym typeface="Arial"/>
              </a:endParaRPr>
            </a:p>
          </p:txBody>
        </p:sp>
        <p:sp>
          <p:nvSpPr>
            <p:cNvPr id="1647" name="Google Shape;1647;p33"/>
            <p:cNvSpPr txBox="1"/>
            <p:nvPr/>
          </p:nvSpPr>
          <p:spPr>
            <a:xfrm>
              <a:off x="1929" y="1320"/>
              <a:ext cx="1356" cy="213"/>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16-bit identifier</a:t>
              </a:r>
              <a:endParaRPr b="0" i="0" sz="1400" u="none" cap="none" strike="noStrike">
                <a:solidFill>
                  <a:schemeClr val="dk1"/>
                </a:solidFill>
                <a:latin typeface="Arial"/>
                <a:ea typeface="Arial"/>
                <a:cs typeface="Arial"/>
                <a:sym typeface="Arial"/>
              </a:endParaRPr>
            </a:p>
          </p:txBody>
        </p:sp>
        <p:cxnSp>
          <p:nvCxnSpPr>
            <p:cNvPr id="1648" name="Google Shape;1648;p33"/>
            <p:cNvCxnSpPr/>
            <p:nvPr/>
          </p:nvCxnSpPr>
          <p:spPr>
            <a:xfrm>
              <a:off x="1984" y="2205"/>
              <a:ext cx="2489" cy="0"/>
            </a:xfrm>
            <a:prstGeom prst="straightConnector1">
              <a:avLst/>
            </a:prstGeom>
            <a:noFill/>
            <a:ln cap="flat" cmpd="sng" w="19050">
              <a:solidFill>
                <a:schemeClr val="dk1"/>
              </a:solidFill>
              <a:prstDash val="solid"/>
              <a:round/>
              <a:headEnd len="sm" w="sm" type="none"/>
              <a:tailEnd len="sm" w="sm" type="none"/>
            </a:ln>
          </p:spPr>
        </p:cxnSp>
        <p:cxnSp>
          <p:nvCxnSpPr>
            <p:cNvPr id="1649" name="Google Shape;1649;p33"/>
            <p:cNvCxnSpPr/>
            <p:nvPr/>
          </p:nvCxnSpPr>
          <p:spPr>
            <a:xfrm>
              <a:off x="1984" y="2505"/>
              <a:ext cx="2489" cy="0"/>
            </a:xfrm>
            <a:prstGeom prst="straightConnector1">
              <a:avLst/>
            </a:prstGeom>
            <a:noFill/>
            <a:ln cap="flat" cmpd="sng" w="19050">
              <a:solidFill>
                <a:schemeClr val="dk1"/>
              </a:solidFill>
              <a:prstDash val="solid"/>
              <a:round/>
              <a:headEnd len="sm" w="sm" type="none"/>
              <a:tailEnd len="sm" w="sm" type="none"/>
            </a:ln>
          </p:spPr>
        </p:cxnSp>
        <p:sp>
          <p:nvSpPr>
            <p:cNvPr id="1650" name="Google Shape;1650;p33"/>
            <p:cNvSpPr txBox="1"/>
            <p:nvPr/>
          </p:nvSpPr>
          <p:spPr>
            <a:xfrm>
              <a:off x="3498" y="1549"/>
              <a:ext cx="734" cy="368"/>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header</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 checksum</a:t>
              </a:r>
              <a:endParaRPr b="0" i="0" sz="1400" u="none" cap="none" strike="noStrike">
                <a:solidFill>
                  <a:srgbClr val="000000"/>
                </a:solidFill>
                <a:latin typeface="Arial"/>
                <a:ea typeface="Arial"/>
                <a:cs typeface="Arial"/>
                <a:sym typeface="Arial"/>
              </a:endParaRPr>
            </a:p>
          </p:txBody>
        </p:sp>
        <p:sp>
          <p:nvSpPr>
            <p:cNvPr id="1651" name="Google Shape;1651;p33"/>
            <p:cNvSpPr txBox="1"/>
            <p:nvPr/>
          </p:nvSpPr>
          <p:spPr>
            <a:xfrm>
              <a:off x="2030" y="1531"/>
              <a:ext cx="505" cy="368"/>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time to</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live</a:t>
              </a:r>
              <a:endParaRPr b="0" i="0" sz="1400" u="none" cap="none" strike="noStrike">
                <a:solidFill>
                  <a:srgbClr val="000000"/>
                </a:solidFill>
                <a:latin typeface="Arial"/>
                <a:ea typeface="Arial"/>
                <a:cs typeface="Arial"/>
                <a:sym typeface="Arial"/>
              </a:endParaRPr>
            </a:p>
          </p:txBody>
        </p:sp>
        <p:sp>
          <p:nvSpPr>
            <p:cNvPr id="1652" name="Google Shape;1652;p33"/>
            <p:cNvSpPr txBox="1"/>
            <p:nvPr/>
          </p:nvSpPr>
          <p:spPr>
            <a:xfrm>
              <a:off x="2450" y="1959"/>
              <a:ext cx="1506" cy="213"/>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32 bit source IP address</a:t>
              </a:r>
              <a:endParaRPr b="0" i="0" sz="1400" u="none" cap="none" strike="noStrike">
                <a:solidFill>
                  <a:srgbClr val="000000"/>
                </a:solidFill>
                <a:latin typeface="Arial"/>
                <a:ea typeface="Arial"/>
                <a:cs typeface="Arial"/>
                <a:sym typeface="Arial"/>
              </a:endParaRPr>
            </a:p>
          </p:txBody>
        </p:sp>
        <p:sp>
          <p:nvSpPr>
            <p:cNvPr id="1653" name="Google Shape;1653;p33"/>
            <p:cNvSpPr txBox="1"/>
            <p:nvPr/>
          </p:nvSpPr>
          <p:spPr>
            <a:xfrm>
              <a:off x="2240" y="907"/>
              <a:ext cx="439" cy="368"/>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head.</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len</a:t>
              </a:r>
              <a:endParaRPr b="0" i="0" sz="1400" u="none" cap="none" strike="noStrike">
                <a:solidFill>
                  <a:srgbClr val="000000"/>
                </a:solidFill>
                <a:latin typeface="Arial"/>
                <a:ea typeface="Arial"/>
                <a:cs typeface="Arial"/>
                <a:sym typeface="Arial"/>
              </a:endParaRPr>
            </a:p>
          </p:txBody>
        </p:sp>
        <p:sp>
          <p:nvSpPr>
            <p:cNvPr id="1654" name="Google Shape;1654;p33"/>
            <p:cNvSpPr txBox="1"/>
            <p:nvPr/>
          </p:nvSpPr>
          <p:spPr>
            <a:xfrm>
              <a:off x="2669" y="901"/>
              <a:ext cx="525" cy="368"/>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type of</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service</a:t>
              </a:r>
              <a:endParaRPr b="0" i="0" sz="1400" u="none" cap="none" strike="noStrike">
                <a:solidFill>
                  <a:srgbClr val="000000"/>
                </a:solidFill>
                <a:latin typeface="Arial"/>
                <a:ea typeface="Arial"/>
                <a:cs typeface="Arial"/>
                <a:sym typeface="Arial"/>
              </a:endParaRPr>
            </a:p>
          </p:txBody>
        </p:sp>
        <p:cxnSp>
          <p:nvCxnSpPr>
            <p:cNvPr id="1655" name="Google Shape;1655;p33"/>
            <p:cNvCxnSpPr/>
            <p:nvPr/>
          </p:nvCxnSpPr>
          <p:spPr>
            <a:xfrm rot="10800000">
              <a:off x="2646" y="938"/>
              <a:ext cx="0" cy="319"/>
            </a:xfrm>
            <a:prstGeom prst="straightConnector1">
              <a:avLst/>
            </a:prstGeom>
            <a:noFill/>
            <a:ln cap="flat" cmpd="sng" w="19050">
              <a:solidFill>
                <a:schemeClr val="dk1"/>
              </a:solidFill>
              <a:prstDash val="solid"/>
              <a:round/>
              <a:headEnd len="sm" w="sm" type="none"/>
              <a:tailEnd len="sm" w="sm" type="none"/>
            </a:ln>
          </p:spPr>
        </p:cxnSp>
        <p:cxnSp>
          <p:nvCxnSpPr>
            <p:cNvPr id="1656" name="Google Shape;1656;p33"/>
            <p:cNvCxnSpPr/>
            <p:nvPr/>
          </p:nvCxnSpPr>
          <p:spPr>
            <a:xfrm rot="10800000">
              <a:off x="2259" y="944"/>
              <a:ext cx="0" cy="319"/>
            </a:xfrm>
            <a:prstGeom prst="straightConnector1">
              <a:avLst/>
            </a:prstGeom>
            <a:noFill/>
            <a:ln cap="flat" cmpd="sng" w="19050">
              <a:solidFill>
                <a:schemeClr val="dk1"/>
              </a:solidFill>
              <a:prstDash val="solid"/>
              <a:round/>
              <a:headEnd len="sm" w="sm" type="none"/>
              <a:tailEnd len="sm" w="sm" type="none"/>
            </a:ln>
          </p:spPr>
        </p:cxnSp>
        <p:cxnSp>
          <p:nvCxnSpPr>
            <p:cNvPr id="1657" name="Google Shape;1657;p33"/>
            <p:cNvCxnSpPr/>
            <p:nvPr/>
          </p:nvCxnSpPr>
          <p:spPr>
            <a:xfrm rot="10800000">
              <a:off x="3210" y="1265"/>
              <a:ext cx="0" cy="319"/>
            </a:xfrm>
            <a:prstGeom prst="straightConnector1">
              <a:avLst/>
            </a:prstGeom>
            <a:noFill/>
            <a:ln cap="flat" cmpd="sng" w="19050">
              <a:solidFill>
                <a:schemeClr val="dk1"/>
              </a:solidFill>
              <a:prstDash val="solid"/>
              <a:round/>
              <a:headEnd len="sm" w="sm" type="none"/>
              <a:tailEnd len="sm" w="sm" type="none"/>
            </a:ln>
          </p:spPr>
        </p:cxnSp>
        <p:sp>
          <p:nvSpPr>
            <p:cNvPr id="1658" name="Google Shape;1658;p33"/>
            <p:cNvSpPr txBox="1"/>
            <p:nvPr/>
          </p:nvSpPr>
          <p:spPr>
            <a:xfrm>
              <a:off x="3117" y="1314"/>
              <a:ext cx="486" cy="213"/>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flgs</a:t>
              </a:r>
              <a:endParaRPr b="0" i="0" sz="1400" u="none" cap="none" strike="noStrike">
                <a:solidFill>
                  <a:schemeClr val="dk1"/>
                </a:solidFill>
                <a:latin typeface="Arial"/>
                <a:ea typeface="Arial"/>
                <a:cs typeface="Arial"/>
                <a:sym typeface="Arial"/>
              </a:endParaRPr>
            </a:p>
          </p:txBody>
        </p:sp>
        <p:cxnSp>
          <p:nvCxnSpPr>
            <p:cNvPr id="1659" name="Google Shape;1659;p33"/>
            <p:cNvCxnSpPr/>
            <p:nvPr/>
          </p:nvCxnSpPr>
          <p:spPr>
            <a:xfrm rot="10800000">
              <a:off x="3504" y="1259"/>
              <a:ext cx="0" cy="319"/>
            </a:xfrm>
            <a:prstGeom prst="straightConnector1">
              <a:avLst/>
            </a:prstGeom>
            <a:noFill/>
            <a:ln cap="flat" cmpd="sng" w="19050">
              <a:solidFill>
                <a:schemeClr val="dk1"/>
              </a:solidFill>
              <a:prstDash val="solid"/>
              <a:round/>
              <a:headEnd len="sm" w="sm" type="none"/>
              <a:tailEnd len="sm" w="sm" type="none"/>
            </a:ln>
          </p:spPr>
        </p:cxnSp>
        <p:sp>
          <p:nvSpPr>
            <p:cNvPr id="1660" name="Google Shape;1660;p33"/>
            <p:cNvSpPr txBox="1"/>
            <p:nvPr/>
          </p:nvSpPr>
          <p:spPr>
            <a:xfrm>
              <a:off x="3531" y="1230"/>
              <a:ext cx="900" cy="368"/>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fragment</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 offset</a:t>
              </a:r>
              <a:endParaRPr b="0" i="0" sz="1400" u="none" cap="none" strike="noStrike">
                <a:solidFill>
                  <a:schemeClr val="dk1"/>
                </a:solidFill>
                <a:latin typeface="Arial"/>
                <a:ea typeface="Arial"/>
                <a:cs typeface="Arial"/>
                <a:sym typeface="Arial"/>
              </a:endParaRPr>
            </a:p>
          </p:txBody>
        </p:sp>
        <p:cxnSp>
          <p:nvCxnSpPr>
            <p:cNvPr id="1661" name="Google Shape;1661;p33"/>
            <p:cNvCxnSpPr/>
            <p:nvPr/>
          </p:nvCxnSpPr>
          <p:spPr>
            <a:xfrm>
              <a:off x="1984" y="1581"/>
              <a:ext cx="2489" cy="0"/>
            </a:xfrm>
            <a:prstGeom prst="straightConnector1">
              <a:avLst/>
            </a:prstGeom>
            <a:noFill/>
            <a:ln cap="flat" cmpd="sng" w="19050">
              <a:solidFill>
                <a:schemeClr val="dk1"/>
              </a:solidFill>
              <a:prstDash val="solid"/>
              <a:round/>
              <a:headEnd len="sm" w="sm" type="none"/>
              <a:tailEnd len="sm" w="sm" type="none"/>
            </a:ln>
          </p:spPr>
        </p:cxnSp>
        <p:cxnSp>
          <p:nvCxnSpPr>
            <p:cNvPr id="1662" name="Google Shape;1662;p33"/>
            <p:cNvCxnSpPr/>
            <p:nvPr/>
          </p:nvCxnSpPr>
          <p:spPr>
            <a:xfrm rot="10800000">
              <a:off x="3210" y="1583"/>
              <a:ext cx="0" cy="319"/>
            </a:xfrm>
            <a:prstGeom prst="straightConnector1">
              <a:avLst/>
            </a:prstGeom>
            <a:noFill/>
            <a:ln cap="flat" cmpd="sng" w="19050">
              <a:solidFill>
                <a:schemeClr val="dk1"/>
              </a:solidFill>
              <a:prstDash val="solid"/>
              <a:round/>
              <a:headEnd len="sm" w="sm" type="none"/>
              <a:tailEnd len="sm" w="sm" type="none"/>
            </a:ln>
          </p:spPr>
        </p:cxnSp>
        <p:cxnSp>
          <p:nvCxnSpPr>
            <p:cNvPr id="1663" name="Google Shape;1663;p33"/>
            <p:cNvCxnSpPr/>
            <p:nvPr/>
          </p:nvCxnSpPr>
          <p:spPr>
            <a:xfrm>
              <a:off x="1972" y="1905"/>
              <a:ext cx="2489" cy="0"/>
            </a:xfrm>
            <a:prstGeom prst="straightConnector1">
              <a:avLst/>
            </a:prstGeom>
            <a:noFill/>
            <a:ln cap="flat" cmpd="sng" w="19050">
              <a:solidFill>
                <a:schemeClr val="dk1"/>
              </a:solidFill>
              <a:prstDash val="solid"/>
              <a:round/>
              <a:headEnd len="sm" w="sm" type="none"/>
              <a:tailEnd len="sm" w="sm" type="none"/>
            </a:ln>
          </p:spPr>
        </p:cxnSp>
        <p:sp>
          <p:nvSpPr>
            <p:cNvPr id="1664" name="Google Shape;1664;p33"/>
            <p:cNvSpPr txBox="1"/>
            <p:nvPr/>
          </p:nvSpPr>
          <p:spPr>
            <a:xfrm>
              <a:off x="2688" y="1525"/>
              <a:ext cx="447" cy="368"/>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upper</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 layer</a:t>
              </a:r>
              <a:endParaRPr b="0" i="0" sz="1400" u="none" cap="none" strike="noStrike">
                <a:solidFill>
                  <a:srgbClr val="000000"/>
                </a:solidFill>
                <a:latin typeface="Arial"/>
                <a:ea typeface="Arial"/>
                <a:cs typeface="Arial"/>
                <a:sym typeface="Arial"/>
              </a:endParaRPr>
            </a:p>
          </p:txBody>
        </p:sp>
        <p:cxnSp>
          <p:nvCxnSpPr>
            <p:cNvPr id="1665" name="Google Shape;1665;p33"/>
            <p:cNvCxnSpPr/>
            <p:nvPr/>
          </p:nvCxnSpPr>
          <p:spPr>
            <a:xfrm rot="10800000">
              <a:off x="2610" y="1589"/>
              <a:ext cx="0" cy="319"/>
            </a:xfrm>
            <a:prstGeom prst="straightConnector1">
              <a:avLst/>
            </a:prstGeom>
            <a:noFill/>
            <a:ln cap="flat" cmpd="sng" w="19050">
              <a:solidFill>
                <a:schemeClr val="dk1"/>
              </a:solidFill>
              <a:prstDash val="solid"/>
              <a:round/>
              <a:headEnd len="sm" w="sm" type="none"/>
              <a:tailEnd len="sm" w="sm" type="none"/>
            </a:ln>
          </p:spPr>
        </p:cxnSp>
        <p:sp>
          <p:nvSpPr>
            <p:cNvPr id="1666" name="Google Shape;1666;p33"/>
            <p:cNvSpPr txBox="1"/>
            <p:nvPr/>
          </p:nvSpPr>
          <p:spPr>
            <a:xfrm>
              <a:off x="2356" y="2235"/>
              <a:ext cx="1742" cy="213"/>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32 bit destination IP address</a:t>
              </a:r>
              <a:endParaRPr b="0" i="0" sz="1400" u="none" cap="none" strike="noStrike">
                <a:solidFill>
                  <a:srgbClr val="000000"/>
                </a:solidFill>
                <a:latin typeface="Arial"/>
                <a:ea typeface="Arial"/>
                <a:cs typeface="Arial"/>
                <a:sym typeface="Arial"/>
              </a:endParaRPr>
            </a:p>
          </p:txBody>
        </p:sp>
        <p:cxnSp>
          <p:nvCxnSpPr>
            <p:cNvPr id="1667" name="Google Shape;1667;p33"/>
            <p:cNvCxnSpPr/>
            <p:nvPr/>
          </p:nvCxnSpPr>
          <p:spPr>
            <a:xfrm>
              <a:off x="1984" y="2787"/>
              <a:ext cx="2489" cy="0"/>
            </a:xfrm>
            <a:prstGeom prst="straightConnector1">
              <a:avLst/>
            </a:prstGeom>
            <a:noFill/>
            <a:ln cap="flat" cmpd="sng" w="19050">
              <a:solidFill>
                <a:schemeClr val="dk1"/>
              </a:solidFill>
              <a:prstDash val="solid"/>
              <a:round/>
              <a:headEnd len="sm" w="sm" type="none"/>
              <a:tailEnd len="sm" w="sm" type="none"/>
            </a:ln>
          </p:spPr>
        </p:cxnSp>
        <p:sp>
          <p:nvSpPr>
            <p:cNvPr id="1668" name="Google Shape;1668;p33"/>
            <p:cNvSpPr txBox="1"/>
            <p:nvPr/>
          </p:nvSpPr>
          <p:spPr>
            <a:xfrm>
              <a:off x="2722" y="2529"/>
              <a:ext cx="965" cy="213"/>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options (if any)</a:t>
              </a:r>
              <a:endParaRPr b="0" i="0" sz="1400" u="none" cap="none" strike="noStrike">
                <a:solidFill>
                  <a:srgbClr val="000000"/>
                </a:solidFill>
                <a:latin typeface="Arial"/>
                <a:ea typeface="Arial"/>
                <a:cs typeface="Arial"/>
                <a:sym typeface="Arial"/>
              </a:endParaRPr>
            </a:p>
          </p:txBody>
        </p:sp>
      </p:grpSp>
      <p:sp>
        <p:nvSpPr>
          <p:cNvPr id="1669" name="Google Shape;1669;p33"/>
          <p:cNvSpPr txBox="1"/>
          <p:nvPr>
            <p:ph type="title"/>
          </p:nvPr>
        </p:nvSpPr>
        <p:spPr>
          <a:xfrm>
            <a:off x="520700" y="0"/>
            <a:ext cx="7772400" cy="78105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sz="4000"/>
              <a:t>IP datagram format</a:t>
            </a:r>
            <a:endParaRPr/>
          </a:p>
        </p:txBody>
      </p:sp>
      <p:sp>
        <p:nvSpPr>
          <p:cNvPr id="1670" name="Google Shape;1670;p33"/>
          <p:cNvSpPr txBox="1"/>
          <p:nvPr/>
        </p:nvSpPr>
        <p:spPr>
          <a:xfrm>
            <a:off x="13495" y="2848769"/>
            <a:ext cx="4702968" cy="2677656"/>
          </a:xfrm>
          <a:prstGeom prst="rect">
            <a:avLst/>
          </a:prstGeom>
          <a:solidFill>
            <a:srgbClr val="F2F2F2"/>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dk1"/>
                </a:solidFill>
                <a:latin typeface="Arial"/>
                <a:ea typeface="Arial"/>
                <a:cs typeface="Arial"/>
                <a:sym typeface="Arial"/>
              </a:rPr>
              <a:t>Payload</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chemeClr val="dk1"/>
              </a:buClr>
              <a:buSzPts val="2400"/>
              <a:buFont typeface="Arial"/>
              <a:buChar char="•"/>
            </a:pPr>
            <a:r>
              <a:rPr b="0" i="0" lang="en-US" sz="2400" u="none" cap="none" strike="noStrike">
                <a:solidFill>
                  <a:schemeClr val="dk1"/>
                </a:solidFill>
                <a:latin typeface="Arial"/>
                <a:ea typeface="Arial"/>
                <a:cs typeface="Arial"/>
                <a:sym typeface="Arial"/>
              </a:rPr>
              <a:t>In most circumstances, the data field of the IP datagram contains the transport-layer segment (TCP or UDP) to be delivered to the destination. </a:t>
            </a:r>
            <a:endParaRPr b="0" i="0" sz="2400" u="none" cap="none" strike="noStrike">
              <a:solidFill>
                <a:schemeClr val="dk1"/>
              </a:solidFill>
              <a:latin typeface="Arial"/>
              <a:ea typeface="Arial"/>
              <a:cs typeface="Arial"/>
              <a:sym typeface="Arial"/>
            </a:endParaRPr>
          </a:p>
          <a:p>
            <a:pPr indent="-342900" lvl="0" marL="342900" marR="0" rtl="0" algn="l">
              <a:lnSpc>
                <a:spcPct val="100000"/>
              </a:lnSpc>
              <a:spcBef>
                <a:spcPts val="0"/>
              </a:spcBef>
              <a:spcAft>
                <a:spcPts val="0"/>
              </a:spcAft>
              <a:buClr>
                <a:schemeClr val="dk1"/>
              </a:buClr>
              <a:buSzPts val="2400"/>
              <a:buFont typeface="Arial"/>
              <a:buChar char="•"/>
            </a:pPr>
            <a:r>
              <a:rPr b="0" i="0" lang="en-US" sz="2400" u="none" cap="none" strike="noStrike">
                <a:solidFill>
                  <a:schemeClr val="dk1"/>
                </a:solidFill>
                <a:latin typeface="Arial"/>
                <a:ea typeface="Arial"/>
                <a:cs typeface="Arial"/>
                <a:sym typeface="Arial"/>
              </a:rPr>
              <a:t>However, the data field can carry other types of data, such as ICMP messages</a:t>
            </a:r>
            <a:endParaRPr b="0" i="0" sz="1400" u="none" cap="none" strike="noStrike">
              <a:solidFill>
                <a:srgbClr val="000000"/>
              </a:solidFill>
              <a:latin typeface="Arial"/>
              <a:ea typeface="Arial"/>
              <a:cs typeface="Arial"/>
              <a:sym typeface="Arial"/>
            </a:endParaRPr>
          </a:p>
        </p:txBody>
      </p:sp>
      <p:pic>
        <p:nvPicPr>
          <p:cNvPr descr="underline_base" id="1671" name="Google Shape;1671;p33"/>
          <p:cNvPicPr preferRelativeResize="0"/>
          <p:nvPr/>
        </p:nvPicPr>
        <p:blipFill rotWithShape="1">
          <a:blip r:embed="rId3">
            <a:alphaModFix/>
          </a:blip>
          <a:srcRect b="0" l="0" r="0" t="0"/>
          <a:stretch/>
        </p:blipFill>
        <p:spPr>
          <a:xfrm>
            <a:off x="492125" y="745331"/>
            <a:ext cx="5942012" cy="173037"/>
          </a:xfrm>
          <a:prstGeom prst="rect">
            <a:avLst/>
          </a:prstGeom>
          <a:noFill/>
          <a:ln>
            <a:noFill/>
          </a:ln>
        </p:spPr>
      </p:pic>
      <p:sp>
        <p:nvSpPr>
          <p:cNvPr id="1672" name="Google Shape;1672;p33"/>
          <p:cNvSpPr/>
          <p:nvPr/>
        </p:nvSpPr>
        <p:spPr>
          <a:xfrm>
            <a:off x="4975226" y="4885531"/>
            <a:ext cx="3989784" cy="1759744"/>
          </a:xfrm>
          <a:prstGeom prst="rect">
            <a:avLst/>
          </a:prstGeom>
          <a:noFill/>
          <a:ln cap="flat" cmpd="sng" w="57150">
            <a:solidFill>
              <a:srgbClr val="FF66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1" sz="2400" u="none" cap="none" strike="noStrike">
              <a:solidFill>
                <a:schemeClr val="lt1"/>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670"/>
                                        </p:tgtEl>
                                        <p:attrNameLst>
                                          <p:attrName>style.visibility</p:attrName>
                                        </p:attrNameLst>
                                      </p:cBhvr>
                                      <p:to>
                                        <p:strVal val="visible"/>
                                      </p:to>
                                    </p:set>
                                    <p:animEffect filter="fade" transition="in">
                                      <p:cBhvr>
                                        <p:cTn dur="500"/>
                                        <p:tgtEl>
                                          <p:spTgt spid="167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676" name="Shape 1676"/>
        <p:cNvGrpSpPr/>
        <p:nvPr/>
      </p:nvGrpSpPr>
      <p:grpSpPr>
        <a:xfrm>
          <a:off x="0" y="0"/>
          <a:ext cx="0" cy="0"/>
          <a:chOff x="0" y="0"/>
          <a:chExt cx="0" cy="0"/>
        </a:xfrm>
      </p:grpSpPr>
      <p:sp>
        <p:nvSpPr>
          <p:cNvPr id="1677" name="Google Shape;1677;p34"/>
          <p:cNvSpPr txBox="1"/>
          <p:nvPr>
            <p:ph type="title"/>
          </p:nvPr>
        </p:nvSpPr>
        <p:spPr>
          <a:xfrm>
            <a:off x="520700" y="0"/>
            <a:ext cx="7772400" cy="78105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sz="4000"/>
              <a:t>IP datagram format</a:t>
            </a:r>
            <a:endParaRPr/>
          </a:p>
        </p:txBody>
      </p:sp>
      <p:sp>
        <p:nvSpPr>
          <p:cNvPr id="1678" name="Google Shape;1678;p34"/>
          <p:cNvSpPr/>
          <p:nvPr/>
        </p:nvSpPr>
        <p:spPr>
          <a:xfrm>
            <a:off x="5715001" y="2362200"/>
            <a:ext cx="3429000" cy="2590800"/>
          </a:xfrm>
          <a:prstGeom prst="rect">
            <a:avLst/>
          </a:prstGeom>
          <a:noFill/>
          <a:ln cap="flat" cmpd="sng" w="9525">
            <a:solidFill>
              <a:srgbClr val="CC0000"/>
            </a:solidFill>
            <a:prstDash val="solid"/>
            <a:miter lim="800000"/>
            <a:headEnd len="sm" w="sm" type="none"/>
            <a:tailEnd len="sm" w="sm" type="none"/>
          </a:ln>
        </p:spPr>
        <p:txBody>
          <a:bodyPr anchorCtr="0" anchor="t" bIns="45700" lIns="91425" spcFirstLastPara="1" rIns="91425" wrap="square" tIns="45700">
            <a:noAutofit/>
          </a:bodyPr>
          <a:lstStyle/>
          <a:p>
            <a:pPr indent="-342900" lvl="0" marL="342900" marR="0" rtl="0" algn="l">
              <a:lnSpc>
                <a:spcPct val="85000"/>
              </a:lnSpc>
              <a:spcBef>
                <a:spcPts val="0"/>
              </a:spcBef>
              <a:spcAft>
                <a:spcPts val="0"/>
              </a:spcAft>
              <a:buClr>
                <a:srgbClr val="000099"/>
              </a:buClr>
              <a:buSzPts val="1560"/>
              <a:buFont typeface="Noto Sans Symbols"/>
              <a:buNone/>
            </a:pPr>
            <a:r>
              <a:rPr b="0" i="0" lang="en-US" sz="2400" u="none" cap="none" strike="noStrike">
                <a:solidFill>
                  <a:srgbClr val="CC0000"/>
                </a:solidFill>
                <a:latin typeface="Arial"/>
                <a:ea typeface="Arial"/>
                <a:cs typeface="Arial"/>
                <a:sym typeface="Arial"/>
              </a:rPr>
              <a:t>how much overhead?</a:t>
            </a:r>
            <a:endParaRPr b="0" i="0" sz="1400" u="none" cap="none" strike="noStrike">
              <a:solidFill>
                <a:srgbClr val="000000"/>
              </a:solidFill>
              <a:latin typeface="Arial"/>
              <a:ea typeface="Arial"/>
              <a:cs typeface="Arial"/>
              <a:sym typeface="Arial"/>
            </a:endParaRPr>
          </a:p>
          <a:p>
            <a:pPr indent="-342900" lvl="0" marL="342900" marR="0" rtl="0" algn="l">
              <a:lnSpc>
                <a:spcPct val="85000"/>
              </a:lnSpc>
              <a:spcBef>
                <a:spcPts val="480"/>
              </a:spcBef>
              <a:spcAft>
                <a:spcPts val="0"/>
              </a:spcAft>
              <a:buClr>
                <a:srgbClr val="000099"/>
              </a:buClr>
              <a:buSzPts val="1560"/>
              <a:buFont typeface="Noto Sans Symbols"/>
              <a:buChar char="❖"/>
            </a:pPr>
            <a:r>
              <a:rPr b="0" i="0" lang="en-US" sz="2400" u="none" cap="none" strike="noStrike">
                <a:solidFill>
                  <a:schemeClr val="dk1"/>
                </a:solidFill>
                <a:latin typeface="Arial"/>
                <a:ea typeface="Arial"/>
                <a:cs typeface="Arial"/>
                <a:sym typeface="Arial"/>
              </a:rPr>
              <a:t>20 bytes of TCP</a:t>
            </a:r>
            <a:endParaRPr b="0" i="0" sz="1400" u="none" cap="none" strike="noStrike">
              <a:solidFill>
                <a:srgbClr val="000000"/>
              </a:solidFill>
              <a:latin typeface="Arial"/>
              <a:ea typeface="Arial"/>
              <a:cs typeface="Arial"/>
              <a:sym typeface="Arial"/>
            </a:endParaRPr>
          </a:p>
          <a:p>
            <a:pPr indent="-342900" lvl="0" marL="342900" marR="0" rtl="0" algn="l">
              <a:lnSpc>
                <a:spcPct val="85000"/>
              </a:lnSpc>
              <a:spcBef>
                <a:spcPts val="480"/>
              </a:spcBef>
              <a:spcAft>
                <a:spcPts val="0"/>
              </a:spcAft>
              <a:buClr>
                <a:srgbClr val="000099"/>
              </a:buClr>
              <a:buSzPts val="1560"/>
              <a:buFont typeface="Noto Sans Symbols"/>
              <a:buChar char="❖"/>
            </a:pPr>
            <a:r>
              <a:rPr b="0" i="0" lang="en-US" sz="2400" u="none" cap="none" strike="noStrike">
                <a:solidFill>
                  <a:schemeClr val="dk1"/>
                </a:solidFill>
                <a:latin typeface="Arial"/>
                <a:ea typeface="Arial"/>
                <a:cs typeface="Arial"/>
                <a:sym typeface="Arial"/>
              </a:rPr>
              <a:t>20 bytes of IP</a:t>
            </a:r>
            <a:endParaRPr b="0" i="0" sz="1400" u="none" cap="none" strike="noStrike">
              <a:solidFill>
                <a:srgbClr val="000000"/>
              </a:solidFill>
              <a:latin typeface="Arial"/>
              <a:ea typeface="Arial"/>
              <a:cs typeface="Arial"/>
              <a:sym typeface="Arial"/>
            </a:endParaRPr>
          </a:p>
          <a:p>
            <a:pPr indent="-342900" lvl="0" marL="342900" marR="0" rtl="0" algn="l">
              <a:lnSpc>
                <a:spcPct val="85000"/>
              </a:lnSpc>
              <a:spcBef>
                <a:spcPts val="480"/>
              </a:spcBef>
              <a:spcAft>
                <a:spcPts val="0"/>
              </a:spcAft>
              <a:buClr>
                <a:srgbClr val="000099"/>
              </a:buClr>
              <a:buSzPts val="1560"/>
              <a:buFont typeface="Noto Sans Symbols"/>
              <a:buChar char="❖"/>
            </a:pPr>
            <a:r>
              <a:rPr b="0" i="0" lang="en-US" sz="2400" u="none" cap="none" strike="noStrike">
                <a:solidFill>
                  <a:schemeClr val="dk1"/>
                </a:solidFill>
                <a:latin typeface="Arial"/>
                <a:ea typeface="Arial"/>
                <a:cs typeface="Arial"/>
                <a:sym typeface="Arial"/>
              </a:rPr>
              <a:t>= 40 bytes + app layer overhead</a:t>
            </a:r>
            <a:endParaRPr b="0" i="0" sz="1400" u="none" cap="none" strike="noStrike">
              <a:solidFill>
                <a:srgbClr val="000000"/>
              </a:solidFill>
              <a:latin typeface="Arial"/>
              <a:ea typeface="Arial"/>
              <a:cs typeface="Arial"/>
              <a:sym typeface="Arial"/>
            </a:endParaRPr>
          </a:p>
        </p:txBody>
      </p:sp>
      <p:pic>
        <p:nvPicPr>
          <p:cNvPr id="1679" name="Google Shape;1679;p34"/>
          <p:cNvPicPr preferRelativeResize="0"/>
          <p:nvPr/>
        </p:nvPicPr>
        <p:blipFill rotWithShape="1">
          <a:blip r:embed="rId3">
            <a:alphaModFix/>
          </a:blip>
          <a:srcRect b="0" l="0" r="0" t="0"/>
          <a:stretch/>
        </p:blipFill>
        <p:spPr>
          <a:xfrm>
            <a:off x="4762" y="1600200"/>
            <a:ext cx="5710238" cy="4556223"/>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78"/>
                                        </p:tgtEl>
                                        <p:attrNameLst>
                                          <p:attrName>style.visibility</p:attrName>
                                        </p:attrNameLst>
                                      </p:cBhvr>
                                      <p:to>
                                        <p:strVal val="visible"/>
                                      </p:to>
                                    </p:set>
                                    <p:animEffect filter="fade" transition="in">
                                      <p:cBhvr>
                                        <p:cTn dur="500"/>
                                        <p:tgtEl>
                                          <p:spTgt spid="167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3" name="Shape 1683"/>
        <p:cNvGrpSpPr/>
        <p:nvPr/>
      </p:nvGrpSpPr>
      <p:grpSpPr>
        <a:xfrm>
          <a:off x="0" y="0"/>
          <a:ext cx="0" cy="0"/>
          <a:chOff x="0" y="0"/>
          <a:chExt cx="0" cy="0"/>
        </a:xfrm>
      </p:grpSpPr>
      <p:sp>
        <p:nvSpPr>
          <p:cNvPr id="1684" name="Google Shape;1684;p35"/>
          <p:cNvSpPr txBox="1"/>
          <p:nvPr>
            <p:ph type="title"/>
          </p:nvPr>
        </p:nvSpPr>
        <p:spPr>
          <a:xfrm>
            <a:off x="533400" y="185738"/>
            <a:ext cx="7772400" cy="93027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IP fragmentation, reassembly</a:t>
            </a:r>
            <a:endParaRPr sz="4800"/>
          </a:p>
        </p:txBody>
      </p:sp>
      <p:sp>
        <p:nvSpPr>
          <p:cNvPr id="1685" name="Google Shape;1685;p35"/>
          <p:cNvSpPr txBox="1"/>
          <p:nvPr>
            <p:ph idx="1" type="body"/>
          </p:nvPr>
        </p:nvSpPr>
        <p:spPr>
          <a:xfrm>
            <a:off x="-1" y="1439863"/>
            <a:ext cx="4746569" cy="5418137"/>
          </a:xfrm>
          <a:prstGeom prst="rect">
            <a:avLst/>
          </a:prstGeom>
          <a:noFill/>
          <a:ln>
            <a:noFill/>
          </a:ln>
        </p:spPr>
        <p:txBody>
          <a:bodyPr anchorCtr="0" anchor="t" bIns="45700" lIns="91425" spcFirstLastPara="1" rIns="91425" wrap="square" tIns="45700">
            <a:noAutofit/>
          </a:bodyPr>
          <a:lstStyle/>
          <a:p>
            <a:pPr indent="-319088" lvl="0" marL="319088" rtl="0" algn="l">
              <a:lnSpc>
                <a:spcPct val="100000"/>
              </a:lnSpc>
              <a:spcBef>
                <a:spcPts val="0"/>
              </a:spcBef>
              <a:spcAft>
                <a:spcPts val="0"/>
              </a:spcAft>
              <a:buSzPts val="1440"/>
              <a:buChar char="◻"/>
            </a:pPr>
            <a:r>
              <a:rPr lang="en-US" sz="2400"/>
              <a:t>Network links have MTU (max transfer size) - largest possible link-level frame</a:t>
            </a:r>
            <a:endParaRPr/>
          </a:p>
          <a:p>
            <a:pPr indent="-273049" lvl="1" marL="639763" rtl="0" algn="l">
              <a:lnSpc>
                <a:spcPct val="100000"/>
              </a:lnSpc>
              <a:spcBef>
                <a:spcPts val="550"/>
              </a:spcBef>
              <a:spcAft>
                <a:spcPts val="0"/>
              </a:spcAft>
              <a:buSzPts val="1680"/>
              <a:buChar char="?"/>
            </a:pPr>
            <a:r>
              <a:rPr lang="en-US"/>
              <a:t>different link types, different MTUs </a:t>
            </a:r>
            <a:endParaRPr/>
          </a:p>
          <a:p>
            <a:pPr indent="-319088" lvl="0" marL="319088" rtl="0" algn="l">
              <a:lnSpc>
                <a:spcPct val="100000"/>
              </a:lnSpc>
              <a:spcBef>
                <a:spcPts val="700"/>
              </a:spcBef>
              <a:spcAft>
                <a:spcPts val="0"/>
              </a:spcAft>
              <a:buSzPts val="1440"/>
              <a:buChar char="◻"/>
            </a:pPr>
            <a:r>
              <a:rPr lang="en-US" sz="2400"/>
              <a:t>Large IP datagram divided (“fragmented”) within net</a:t>
            </a:r>
            <a:endParaRPr/>
          </a:p>
          <a:p>
            <a:pPr indent="-273049" lvl="1" marL="639763" rtl="0" algn="l">
              <a:lnSpc>
                <a:spcPct val="100000"/>
              </a:lnSpc>
              <a:spcBef>
                <a:spcPts val="550"/>
              </a:spcBef>
              <a:spcAft>
                <a:spcPts val="0"/>
              </a:spcAft>
              <a:buSzPts val="1680"/>
              <a:buChar char="?"/>
            </a:pPr>
            <a:r>
              <a:rPr lang="en-US"/>
              <a:t>one datagram becomes several datagrams</a:t>
            </a:r>
            <a:endParaRPr/>
          </a:p>
          <a:p>
            <a:pPr indent="-273049" lvl="1" marL="639763" rtl="0" algn="l">
              <a:lnSpc>
                <a:spcPct val="100000"/>
              </a:lnSpc>
              <a:spcBef>
                <a:spcPts val="550"/>
              </a:spcBef>
              <a:spcAft>
                <a:spcPts val="0"/>
              </a:spcAft>
              <a:buSzPts val="1680"/>
              <a:buChar char="?"/>
            </a:pPr>
            <a:r>
              <a:rPr lang="en-US"/>
              <a:t>“reassembled” only at final destination, </a:t>
            </a:r>
            <a:r>
              <a:rPr lang="en-US">
                <a:solidFill>
                  <a:srgbClr val="FF0000"/>
                </a:solidFill>
              </a:rPr>
              <a:t>not at router</a:t>
            </a:r>
            <a:endParaRPr/>
          </a:p>
          <a:p>
            <a:pPr indent="-273049" lvl="1" marL="639763" rtl="0" algn="l">
              <a:lnSpc>
                <a:spcPct val="100000"/>
              </a:lnSpc>
              <a:spcBef>
                <a:spcPts val="550"/>
              </a:spcBef>
              <a:spcAft>
                <a:spcPts val="0"/>
              </a:spcAft>
              <a:buSzPts val="1680"/>
              <a:buChar char="?"/>
            </a:pPr>
            <a:r>
              <a:rPr lang="en-US"/>
              <a:t>IP header bits used to identify, order related fragments</a:t>
            </a:r>
            <a:endParaRPr/>
          </a:p>
        </p:txBody>
      </p:sp>
      <p:sp>
        <p:nvSpPr>
          <p:cNvPr id="1686" name="Google Shape;1686;p35"/>
          <p:cNvSpPr/>
          <p:nvPr/>
        </p:nvSpPr>
        <p:spPr>
          <a:xfrm>
            <a:off x="5111749" y="2120899"/>
            <a:ext cx="2436813" cy="2255838"/>
          </a:xfrm>
          <a:custGeom>
            <a:rect b="b" l="l" r="r" t="t"/>
            <a:pathLst>
              <a:path extrusionOk="0" h="1255" w="1292">
                <a:moveTo>
                  <a:pt x="239" y="7"/>
                </a:moveTo>
                <a:cubicBezTo>
                  <a:pt x="120" y="14"/>
                  <a:pt x="70" y="71"/>
                  <a:pt x="35" y="157"/>
                </a:cubicBezTo>
                <a:cubicBezTo>
                  <a:pt x="0" y="243"/>
                  <a:pt x="26" y="411"/>
                  <a:pt x="29" y="523"/>
                </a:cubicBezTo>
                <a:cubicBezTo>
                  <a:pt x="32" y="635"/>
                  <a:pt x="17" y="771"/>
                  <a:pt x="53" y="829"/>
                </a:cubicBezTo>
                <a:cubicBezTo>
                  <a:pt x="89" y="887"/>
                  <a:pt x="146" y="821"/>
                  <a:pt x="245" y="871"/>
                </a:cubicBezTo>
                <a:cubicBezTo>
                  <a:pt x="344" y="921"/>
                  <a:pt x="522" y="1068"/>
                  <a:pt x="647" y="1129"/>
                </a:cubicBezTo>
                <a:cubicBezTo>
                  <a:pt x="772" y="1190"/>
                  <a:pt x="903" y="1255"/>
                  <a:pt x="995" y="1237"/>
                </a:cubicBezTo>
                <a:cubicBezTo>
                  <a:pt x="1087" y="1219"/>
                  <a:pt x="1153" y="1153"/>
                  <a:pt x="1199" y="1021"/>
                </a:cubicBezTo>
                <a:cubicBezTo>
                  <a:pt x="1245" y="889"/>
                  <a:pt x="1270" y="580"/>
                  <a:pt x="1271" y="445"/>
                </a:cubicBezTo>
                <a:cubicBezTo>
                  <a:pt x="1272" y="310"/>
                  <a:pt x="1292" y="266"/>
                  <a:pt x="1205" y="211"/>
                </a:cubicBezTo>
                <a:cubicBezTo>
                  <a:pt x="1118" y="156"/>
                  <a:pt x="908" y="150"/>
                  <a:pt x="749" y="115"/>
                </a:cubicBezTo>
                <a:cubicBezTo>
                  <a:pt x="590" y="80"/>
                  <a:pt x="358" y="0"/>
                  <a:pt x="239" y="7"/>
                </a:cubicBezTo>
                <a:close/>
              </a:path>
            </a:pathLst>
          </a:custGeom>
          <a:solidFill>
            <a:srgbClr val="66CC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1687" name="Google Shape;1687;p35"/>
          <p:cNvSpPr/>
          <p:nvPr/>
        </p:nvSpPr>
        <p:spPr>
          <a:xfrm>
            <a:off x="5111749" y="4522787"/>
            <a:ext cx="1976438" cy="1987550"/>
          </a:xfrm>
          <a:custGeom>
            <a:rect b="b" l="l" r="r" t="t"/>
            <a:pathLst>
              <a:path extrusionOk="0" h="940" w="873">
                <a:moveTo>
                  <a:pt x="2" y="405"/>
                </a:moveTo>
                <a:cubicBezTo>
                  <a:pt x="17" y="290"/>
                  <a:pt x="138" y="129"/>
                  <a:pt x="230" y="65"/>
                </a:cubicBezTo>
                <a:cubicBezTo>
                  <a:pt x="322" y="1"/>
                  <a:pt x="460" y="0"/>
                  <a:pt x="555" y="22"/>
                </a:cubicBezTo>
                <a:cubicBezTo>
                  <a:pt x="650" y="44"/>
                  <a:pt x="748" y="143"/>
                  <a:pt x="800" y="197"/>
                </a:cubicBezTo>
                <a:cubicBezTo>
                  <a:pt x="852" y="251"/>
                  <a:pt x="859" y="292"/>
                  <a:pt x="866" y="347"/>
                </a:cubicBezTo>
                <a:cubicBezTo>
                  <a:pt x="873" y="402"/>
                  <a:pt x="855" y="457"/>
                  <a:pt x="842" y="527"/>
                </a:cubicBezTo>
                <a:cubicBezTo>
                  <a:pt x="829" y="597"/>
                  <a:pt x="827" y="714"/>
                  <a:pt x="788" y="767"/>
                </a:cubicBezTo>
                <a:cubicBezTo>
                  <a:pt x="749" y="820"/>
                  <a:pt x="670" y="819"/>
                  <a:pt x="608" y="845"/>
                </a:cubicBezTo>
                <a:cubicBezTo>
                  <a:pt x="546" y="871"/>
                  <a:pt x="496" y="940"/>
                  <a:pt x="418" y="925"/>
                </a:cubicBezTo>
                <a:cubicBezTo>
                  <a:pt x="340" y="910"/>
                  <a:pt x="208" y="840"/>
                  <a:pt x="139" y="754"/>
                </a:cubicBezTo>
                <a:cubicBezTo>
                  <a:pt x="69" y="667"/>
                  <a:pt x="0" y="546"/>
                  <a:pt x="2" y="405"/>
                </a:cubicBezTo>
                <a:close/>
              </a:path>
            </a:pathLst>
          </a:custGeom>
          <a:solidFill>
            <a:srgbClr val="66CC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Arial"/>
              <a:ea typeface="Arial"/>
              <a:cs typeface="Arial"/>
              <a:sym typeface="Arial"/>
            </a:endParaRPr>
          </a:p>
        </p:txBody>
      </p:sp>
      <p:cxnSp>
        <p:nvCxnSpPr>
          <p:cNvPr id="1688" name="Google Shape;1688;p35"/>
          <p:cNvCxnSpPr/>
          <p:nvPr/>
        </p:nvCxnSpPr>
        <p:spPr>
          <a:xfrm flipH="1" rot="10800000">
            <a:off x="5184774" y="3076574"/>
            <a:ext cx="127000" cy="3175"/>
          </a:xfrm>
          <a:prstGeom prst="straightConnector1">
            <a:avLst/>
          </a:prstGeom>
          <a:noFill/>
          <a:ln cap="flat" cmpd="sng" w="12700">
            <a:solidFill>
              <a:schemeClr val="dk1"/>
            </a:solidFill>
            <a:prstDash val="solid"/>
            <a:round/>
            <a:headEnd len="sm" w="sm" type="none"/>
            <a:tailEnd len="sm" w="sm" type="none"/>
          </a:ln>
        </p:spPr>
      </p:cxnSp>
      <p:cxnSp>
        <p:nvCxnSpPr>
          <p:cNvPr id="1689" name="Google Shape;1689;p35"/>
          <p:cNvCxnSpPr/>
          <p:nvPr/>
        </p:nvCxnSpPr>
        <p:spPr>
          <a:xfrm>
            <a:off x="5761037" y="2401887"/>
            <a:ext cx="658812" cy="279400"/>
          </a:xfrm>
          <a:prstGeom prst="straightConnector1">
            <a:avLst/>
          </a:prstGeom>
          <a:noFill/>
          <a:ln cap="flat" cmpd="sng" w="12700">
            <a:solidFill>
              <a:schemeClr val="dk1"/>
            </a:solidFill>
            <a:prstDash val="solid"/>
            <a:round/>
            <a:headEnd len="sm" w="sm" type="none"/>
            <a:tailEnd len="sm" w="sm" type="none"/>
          </a:ln>
        </p:spPr>
      </p:cxnSp>
      <p:cxnSp>
        <p:nvCxnSpPr>
          <p:cNvPr id="1690" name="Google Shape;1690;p35"/>
          <p:cNvCxnSpPr/>
          <p:nvPr/>
        </p:nvCxnSpPr>
        <p:spPr>
          <a:xfrm>
            <a:off x="6607174" y="2738437"/>
            <a:ext cx="196850" cy="669925"/>
          </a:xfrm>
          <a:prstGeom prst="straightConnector1">
            <a:avLst/>
          </a:prstGeom>
          <a:noFill/>
          <a:ln cap="flat" cmpd="sng" w="12700">
            <a:solidFill>
              <a:schemeClr val="dk1"/>
            </a:solidFill>
            <a:prstDash val="solid"/>
            <a:round/>
            <a:headEnd len="sm" w="sm" type="none"/>
            <a:tailEnd len="sm" w="sm" type="none"/>
          </a:ln>
        </p:spPr>
      </p:cxnSp>
      <p:cxnSp>
        <p:nvCxnSpPr>
          <p:cNvPr id="1691" name="Google Shape;1691;p35"/>
          <p:cNvCxnSpPr/>
          <p:nvPr/>
        </p:nvCxnSpPr>
        <p:spPr>
          <a:xfrm>
            <a:off x="5510212" y="2514599"/>
            <a:ext cx="1587" cy="582613"/>
          </a:xfrm>
          <a:prstGeom prst="straightConnector1">
            <a:avLst/>
          </a:prstGeom>
          <a:noFill/>
          <a:ln cap="flat" cmpd="sng" w="12700">
            <a:solidFill>
              <a:schemeClr val="dk1"/>
            </a:solidFill>
            <a:prstDash val="solid"/>
            <a:round/>
            <a:headEnd len="sm" w="sm" type="none"/>
            <a:tailEnd len="sm" w="sm" type="none"/>
          </a:ln>
        </p:spPr>
      </p:cxnSp>
      <p:cxnSp>
        <p:nvCxnSpPr>
          <p:cNvPr id="1692" name="Google Shape;1692;p35"/>
          <p:cNvCxnSpPr/>
          <p:nvPr/>
        </p:nvCxnSpPr>
        <p:spPr>
          <a:xfrm>
            <a:off x="5745162" y="3168649"/>
            <a:ext cx="971550" cy="401638"/>
          </a:xfrm>
          <a:prstGeom prst="straightConnector1">
            <a:avLst/>
          </a:prstGeom>
          <a:noFill/>
          <a:ln cap="flat" cmpd="sng" w="12700">
            <a:solidFill>
              <a:schemeClr val="dk1"/>
            </a:solidFill>
            <a:prstDash val="solid"/>
            <a:round/>
            <a:headEnd len="sm" w="sm" type="none"/>
            <a:tailEnd len="sm" w="sm" type="none"/>
          </a:ln>
        </p:spPr>
      </p:cxnSp>
      <p:cxnSp>
        <p:nvCxnSpPr>
          <p:cNvPr id="1693" name="Google Shape;1693;p35"/>
          <p:cNvCxnSpPr/>
          <p:nvPr/>
        </p:nvCxnSpPr>
        <p:spPr>
          <a:xfrm rot="10800000">
            <a:off x="7018337" y="3698874"/>
            <a:ext cx="476250" cy="687388"/>
          </a:xfrm>
          <a:prstGeom prst="straightConnector1">
            <a:avLst/>
          </a:prstGeom>
          <a:noFill/>
          <a:ln cap="flat" cmpd="sng" w="12700">
            <a:solidFill>
              <a:schemeClr val="dk1"/>
            </a:solidFill>
            <a:prstDash val="solid"/>
            <a:round/>
            <a:headEnd len="sm" w="sm" type="none"/>
            <a:tailEnd len="sm" w="sm" type="none"/>
          </a:ln>
        </p:spPr>
      </p:cxnSp>
      <p:cxnSp>
        <p:nvCxnSpPr>
          <p:cNvPr id="1694" name="Google Shape;1694;p35"/>
          <p:cNvCxnSpPr/>
          <p:nvPr/>
        </p:nvCxnSpPr>
        <p:spPr>
          <a:xfrm flipH="1">
            <a:off x="5768974" y="2706687"/>
            <a:ext cx="758825" cy="517525"/>
          </a:xfrm>
          <a:prstGeom prst="straightConnector1">
            <a:avLst/>
          </a:prstGeom>
          <a:noFill/>
          <a:ln cap="flat" cmpd="sng" w="12700">
            <a:solidFill>
              <a:schemeClr val="dk1"/>
            </a:solidFill>
            <a:prstDash val="solid"/>
            <a:round/>
            <a:headEnd len="sm" w="sm" type="none"/>
            <a:tailEnd len="sm" w="sm" type="none"/>
          </a:ln>
        </p:spPr>
      </p:cxnSp>
      <p:cxnSp>
        <p:nvCxnSpPr>
          <p:cNvPr id="1695" name="Google Shape;1695;p35"/>
          <p:cNvCxnSpPr/>
          <p:nvPr/>
        </p:nvCxnSpPr>
        <p:spPr>
          <a:xfrm flipH="1">
            <a:off x="5778499" y="2146299"/>
            <a:ext cx="476250" cy="342900"/>
          </a:xfrm>
          <a:prstGeom prst="straightConnector1">
            <a:avLst/>
          </a:prstGeom>
          <a:noFill/>
          <a:ln cap="flat" cmpd="sng" w="12700">
            <a:solidFill>
              <a:schemeClr val="dk1"/>
            </a:solidFill>
            <a:prstDash val="solid"/>
            <a:round/>
            <a:headEnd len="sm" w="sm" type="none"/>
            <a:tailEnd len="sm" w="sm" type="none"/>
          </a:ln>
        </p:spPr>
      </p:cxnSp>
      <p:cxnSp>
        <p:nvCxnSpPr>
          <p:cNvPr id="1696" name="Google Shape;1696;p35"/>
          <p:cNvCxnSpPr/>
          <p:nvPr/>
        </p:nvCxnSpPr>
        <p:spPr>
          <a:xfrm flipH="1">
            <a:off x="6496049" y="2322512"/>
            <a:ext cx="273050" cy="236537"/>
          </a:xfrm>
          <a:prstGeom prst="straightConnector1">
            <a:avLst/>
          </a:prstGeom>
          <a:noFill/>
          <a:ln cap="flat" cmpd="sng" w="12700">
            <a:solidFill>
              <a:schemeClr val="dk1"/>
            </a:solidFill>
            <a:prstDash val="solid"/>
            <a:round/>
            <a:headEnd len="sm" w="sm" type="none"/>
            <a:tailEnd len="sm" w="sm" type="none"/>
          </a:ln>
        </p:spPr>
      </p:cxnSp>
      <p:cxnSp>
        <p:nvCxnSpPr>
          <p:cNvPr id="1697" name="Google Shape;1697;p35"/>
          <p:cNvCxnSpPr/>
          <p:nvPr/>
        </p:nvCxnSpPr>
        <p:spPr>
          <a:xfrm flipH="1">
            <a:off x="6975474" y="4698999"/>
            <a:ext cx="636588" cy="877888"/>
          </a:xfrm>
          <a:prstGeom prst="straightConnector1">
            <a:avLst/>
          </a:prstGeom>
          <a:noFill/>
          <a:ln cap="flat" cmpd="sng" w="12700">
            <a:solidFill>
              <a:schemeClr val="dk1"/>
            </a:solidFill>
            <a:prstDash val="solid"/>
            <a:round/>
            <a:headEnd len="sm" w="sm" type="none"/>
            <a:tailEnd len="sm" w="sm" type="none"/>
          </a:ln>
        </p:spPr>
      </p:cxnSp>
      <p:grpSp>
        <p:nvGrpSpPr>
          <p:cNvPr id="1698" name="Google Shape;1698;p35"/>
          <p:cNvGrpSpPr/>
          <p:nvPr/>
        </p:nvGrpSpPr>
        <p:grpSpPr>
          <a:xfrm>
            <a:off x="5524557" y="3245819"/>
            <a:ext cx="1215968" cy="605455"/>
            <a:chOff x="3156" y="1735"/>
            <a:chExt cx="766" cy="381"/>
          </a:xfrm>
        </p:grpSpPr>
        <p:grpSp>
          <p:nvGrpSpPr>
            <p:cNvPr id="1699" name="Google Shape;1699;p35"/>
            <p:cNvGrpSpPr/>
            <p:nvPr/>
          </p:nvGrpSpPr>
          <p:grpSpPr>
            <a:xfrm rot="1433392">
              <a:off x="3150" y="1862"/>
              <a:ext cx="650" cy="108"/>
              <a:chOff x="4710" y="1742"/>
              <a:chExt cx="650" cy="108"/>
            </a:xfrm>
          </p:grpSpPr>
          <p:sp>
            <p:nvSpPr>
              <p:cNvPr id="1700" name="Google Shape;1700;p35"/>
              <p:cNvSpPr/>
              <p:nvPr/>
            </p:nvSpPr>
            <p:spPr>
              <a:xfrm>
                <a:off x="4712" y="1742"/>
                <a:ext cx="648" cy="108"/>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1701" name="Google Shape;1701;p35"/>
              <p:cNvSpPr/>
              <p:nvPr/>
            </p:nvSpPr>
            <p:spPr>
              <a:xfrm>
                <a:off x="4710" y="1742"/>
                <a:ext cx="534" cy="108"/>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Arial"/>
                  <a:ea typeface="Arial"/>
                  <a:cs typeface="Arial"/>
                  <a:sym typeface="Arial"/>
                </a:endParaRPr>
              </a:p>
            </p:txBody>
          </p:sp>
        </p:grpSp>
        <p:cxnSp>
          <p:nvCxnSpPr>
            <p:cNvPr id="1702" name="Google Shape;1702;p35"/>
            <p:cNvCxnSpPr/>
            <p:nvPr/>
          </p:nvCxnSpPr>
          <p:spPr>
            <a:xfrm>
              <a:off x="3784" y="2060"/>
              <a:ext cx="138" cy="56"/>
            </a:xfrm>
            <a:prstGeom prst="straightConnector1">
              <a:avLst/>
            </a:prstGeom>
            <a:noFill/>
            <a:ln cap="flat" cmpd="sng" w="9525">
              <a:solidFill>
                <a:schemeClr val="dk1"/>
              </a:solidFill>
              <a:prstDash val="solid"/>
              <a:round/>
              <a:headEnd len="sm" w="sm" type="none"/>
              <a:tailEnd len="med" w="med" type="triangle"/>
            </a:ln>
          </p:spPr>
        </p:cxnSp>
      </p:grpSp>
      <p:sp>
        <p:nvSpPr>
          <p:cNvPr id="1703" name="Google Shape;1703;p35"/>
          <p:cNvSpPr txBox="1"/>
          <p:nvPr/>
        </p:nvSpPr>
        <p:spPr>
          <a:xfrm>
            <a:off x="6941833" y="2148603"/>
            <a:ext cx="2202167" cy="101566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CC0000"/>
                </a:solidFill>
                <a:latin typeface="Arial"/>
                <a:ea typeface="Arial"/>
                <a:cs typeface="Arial"/>
                <a:sym typeface="Arial"/>
              </a:rPr>
              <a:t>fragmentation:</a:t>
            </a:r>
            <a:r>
              <a:rPr b="0" i="0" lang="en-US" sz="2000" u="none" cap="none" strike="noStrike">
                <a:solidFill>
                  <a:schemeClr val="dk1"/>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rgbClr val="000099"/>
                </a:solidFill>
                <a:latin typeface="Arial"/>
                <a:ea typeface="Arial"/>
                <a:cs typeface="Arial"/>
                <a:sym typeface="Arial"/>
              </a:rPr>
              <a:t>in:</a:t>
            </a:r>
            <a:r>
              <a:rPr b="0" i="0" lang="en-US" sz="2000" u="none" cap="none" strike="noStrike">
                <a:solidFill>
                  <a:schemeClr val="dk1"/>
                </a:solidFill>
                <a:latin typeface="Arial"/>
                <a:ea typeface="Arial"/>
                <a:cs typeface="Arial"/>
                <a:sym typeface="Arial"/>
              </a:rPr>
              <a:t> one large datagram</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rgbClr val="000099"/>
                </a:solidFill>
                <a:latin typeface="Arial"/>
                <a:ea typeface="Arial"/>
                <a:cs typeface="Arial"/>
                <a:sym typeface="Arial"/>
              </a:rPr>
              <a:t>out:</a:t>
            </a:r>
            <a:r>
              <a:rPr b="0" i="0" lang="en-US" sz="2000" u="none" cap="none" strike="noStrike">
                <a:solidFill>
                  <a:schemeClr val="dk1"/>
                </a:solidFill>
                <a:latin typeface="Arial"/>
                <a:ea typeface="Arial"/>
                <a:cs typeface="Arial"/>
                <a:sym typeface="Arial"/>
              </a:rPr>
              <a:t> 3 smaller datagrams</a:t>
            </a:r>
            <a:endParaRPr b="0" i="0" sz="3200" u="none" cap="none" strike="noStrike">
              <a:solidFill>
                <a:schemeClr val="dk1"/>
              </a:solidFill>
              <a:latin typeface="Arial"/>
              <a:ea typeface="Arial"/>
              <a:cs typeface="Arial"/>
              <a:sym typeface="Arial"/>
            </a:endParaRPr>
          </a:p>
        </p:txBody>
      </p:sp>
      <p:cxnSp>
        <p:nvCxnSpPr>
          <p:cNvPr id="1704" name="Google Shape;1704;p35"/>
          <p:cNvCxnSpPr/>
          <p:nvPr/>
        </p:nvCxnSpPr>
        <p:spPr>
          <a:xfrm>
            <a:off x="5999162" y="5670549"/>
            <a:ext cx="287337" cy="3175"/>
          </a:xfrm>
          <a:prstGeom prst="straightConnector1">
            <a:avLst/>
          </a:prstGeom>
          <a:noFill/>
          <a:ln cap="flat" cmpd="sng" w="12700">
            <a:solidFill>
              <a:schemeClr val="dk1"/>
            </a:solidFill>
            <a:prstDash val="solid"/>
            <a:round/>
            <a:headEnd len="sm" w="sm" type="none"/>
            <a:tailEnd len="sm" w="sm" type="none"/>
          </a:ln>
        </p:spPr>
      </p:cxnSp>
      <p:grpSp>
        <p:nvGrpSpPr>
          <p:cNvPr id="1705" name="Google Shape;1705;p35"/>
          <p:cNvGrpSpPr/>
          <p:nvPr/>
        </p:nvGrpSpPr>
        <p:grpSpPr>
          <a:xfrm>
            <a:off x="5915293" y="4843183"/>
            <a:ext cx="710660" cy="562508"/>
            <a:chOff x="3403" y="2741"/>
            <a:chExt cx="448" cy="354"/>
          </a:xfrm>
        </p:grpSpPr>
        <p:grpSp>
          <p:nvGrpSpPr>
            <p:cNvPr id="1706" name="Google Shape;1706;p35"/>
            <p:cNvGrpSpPr/>
            <p:nvPr/>
          </p:nvGrpSpPr>
          <p:grpSpPr>
            <a:xfrm rot="-10773343">
              <a:off x="3566" y="2742"/>
              <a:ext cx="280" cy="108"/>
              <a:chOff x="5080" y="1860"/>
              <a:chExt cx="280" cy="108"/>
            </a:xfrm>
          </p:grpSpPr>
          <p:sp>
            <p:nvSpPr>
              <p:cNvPr id="1707" name="Google Shape;1707;p35"/>
              <p:cNvSpPr/>
              <p:nvPr/>
            </p:nvSpPr>
            <p:spPr>
              <a:xfrm>
                <a:off x="5216" y="1860"/>
                <a:ext cx="144" cy="108"/>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1708" name="Google Shape;1708;p35"/>
              <p:cNvSpPr/>
              <p:nvPr/>
            </p:nvSpPr>
            <p:spPr>
              <a:xfrm>
                <a:off x="5080" y="1860"/>
                <a:ext cx="166" cy="108"/>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Arial"/>
                  <a:ea typeface="Arial"/>
                  <a:cs typeface="Arial"/>
                  <a:sym typeface="Arial"/>
                </a:endParaRPr>
              </a:p>
            </p:txBody>
          </p:sp>
        </p:grpSp>
        <p:grpSp>
          <p:nvGrpSpPr>
            <p:cNvPr id="1709" name="Google Shape;1709;p35"/>
            <p:cNvGrpSpPr/>
            <p:nvPr/>
          </p:nvGrpSpPr>
          <p:grpSpPr>
            <a:xfrm rot="-10773343">
              <a:off x="3568" y="2864"/>
              <a:ext cx="280" cy="108"/>
              <a:chOff x="5080" y="1860"/>
              <a:chExt cx="280" cy="108"/>
            </a:xfrm>
          </p:grpSpPr>
          <p:sp>
            <p:nvSpPr>
              <p:cNvPr id="1710" name="Google Shape;1710;p35"/>
              <p:cNvSpPr/>
              <p:nvPr/>
            </p:nvSpPr>
            <p:spPr>
              <a:xfrm>
                <a:off x="5216" y="1860"/>
                <a:ext cx="144" cy="108"/>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1711" name="Google Shape;1711;p35"/>
              <p:cNvSpPr/>
              <p:nvPr/>
            </p:nvSpPr>
            <p:spPr>
              <a:xfrm>
                <a:off x="5080" y="1860"/>
                <a:ext cx="166" cy="108"/>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Arial"/>
                  <a:ea typeface="Arial"/>
                  <a:cs typeface="Arial"/>
                  <a:sym typeface="Arial"/>
                </a:endParaRPr>
              </a:p>
            </p:txBody>
          </p:sp>
        </p:grpSp>
        <p:grpSp>
          <p:nvGrpSpPr>
            <p:cNvPr id="1712" name="Google Shape;1712;p35"/>
            <p:cNvGrpSpPr/>
            <p:nvPr/>
          </p:nvGrpSpPr>
          <p:grpSpPr>
            <a:xfrm rot="-10773343">
              <a:off x="3570" y="2986"/>
              <a:ext cx="280" cy="108"/>
              <a:chOff x="5080" y="1860"/>
              <a:chExt cx="280" cy="108"/>
            </a:xfrm>
          </p:grpSpPr>
          <p:sp>
            <p:nvSpPr>
              <p:cNvPr id="1713" name="Google Shape;1713;p35"/>
              <p:cNvSpPr/>
              <p:nvPr/>
            </p:nvSpPr>
            <p:spPr>
              <a:xfrm>
                <a:off x="5216" y="1860"/>
                <a:ext cx="144" cy="108"/>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1714" name="Google Shape;1714;p35"/>
              <p:cNvSpPr/>
              <p:nvPr/>
            </p:nvSpPr>
            <p:spPr>
              <a:xfrm>
                <a:off x="5080" y="1860"/>
                <a:ext cx="166" cy="108"/>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Arial"/>
                  <a:ea typeface="Arial"/>
                  <a:cs typeface="Arial"/>
                  <a:sym typeface="Arial"/>
                </a:endParaRPr>
              </a:p>
            </p:txBody>
          </p:sp>
        </p:grpSp>
        <p:cxnSp>
          <p:nvCxnSpPr>
            <p:cNvPr id="1715" name="Google Shape;1715;p35"/>
            <p:cNvCxnSpPr/>
            <p:nvPr/>
          </p:nvCxnSpPr>
          <p:spPr>
            <a:xfrm rot="9691848">
              <a:off x="3412" y="2778"/>
              <a:ext cx="138" cy="44"/>
            </a:xfrm>
            <a:prstGeom prst="straightConnector1">
              <a:avLst/>
            </a:prstGeom>
            <a:noFill/>
            <a:ln cap="flat" cmpd="sng" w="9525">
              <a:solidFill>
                <a:schemeClr val="dk1"/>
              </a:solidFill>
              <a:prstDash val="solid"/>
              <a:round/>
              <a:headEnd len="sm" w="sm" type="none"/>
              <a:tailEnd len="med" w="med" type="triangle"/>
            </a:ln>
          </p:spPr>
        </p:cxnSp>
        <p:cxnSp>
          <p:nvCxnSpPr>
            <p:cNvPr id="1716" name="Google Shape;1716;p35"/>
            <p:cNvCxnSpPr/>
            <p:nvPr/>
          </p:nvCxnSpPr>
          <p:spPr>
            <a:xfrm rot="9691848">
              <a:off x="3406" y="2888"/>
              <a:ext cx="138" cy="44"/>
            </a:xfrm>
            <a:prstGeom prst="straightConnector1">
              <a:avLst/>
            </a:prstGeom>
            <a:noFill/>
            <a:ln cap="flat" cmpd="sng" w="9525">
              <a:solidFill>
                <a:schemeClr val="dk1"/>
              </a:solidFill>
              <a:prstDash val="solid"/>
              <a:round/>
              <a:headEnd len="sm" w="sm" type="none"/>
              <a:tailEnd len="med" w="med" type="triangle"/>
            </a:ln>
          </p:spPr>
        </p:cxnSp>
        <p:cxnSp>
          <p:nvCxnSpPr>
            <p:cNvPr id="1717" name="Google Shape;1717;p35"/>
            <p:cNvCxnSpPr/>
            <p:nvPr/>
          </p:nvCxnSpPr>
          <p:spPr>
            <a:xfrm rot="9691848">
              <a:off x="3408" y="3018"/>
              <a:ext cx="138" cy="44"/>
            </a:xfrm>
            <a:prstGeom prst="straightConnector1">
              <a:avLst/>
            </a:prstGeom>
            <a:noFill/>
            <a:ln cap="flat" cmpd="sng" w="9525">
              <a:solidFill>
                <a:schemeClr val="dk1"/>
              </a:solidFill>
              <a:prstDash val="solid"/>
              <a:round/>
              <a:headEnd len="sm" w="sm" type="none"/>
              <a:tailEnd len="med" w="med" type="triangle"/>
            </a:ln>
          </p:spPr>
        </p:cxnSp>
      </p:grpSp>
      <p:grpSp>
        <p:nvGrpSpPr>
          <p:cNvPr id="1718" name="Google Shape;1718;p35"/>
          <p:cNvGrpSpPr/>
          <p:nvPr/>
        </p:nvGrpSpPr>
        <p:grpSpPr>
          <a:xfrm>
            <a:off x="4796105" y="4364037"/>
            <a:ext cx="1401494" cy="491040"/>
            <a:chOff x="2698" y="2439"/>
            <a:chExt cx="882" cy="310"/>
          </a:xfrm>
        </p:grpSpPr>
        <p:grpSp>
          <p:nvGrpSpPr>
            <p:cNvPr id="1719" name="Google Shape;1719;p35"/>
            <p:cNvGrpSpPr/>
            <p:nvPr/>
          </p:nvGrpSpPr>
          <p:grpSpPr>
            <a:xfrm>
              <a:off x="2698" y="2636"/>
              <a:ext cx="810" cy="112"/>
              <a:chOff x="2537" y="2636"/>
              <a:chExt cx="810" cy="112"/>
            </a:xfrm>
          </p:grpSpPr>
          <p:grpSp>
            <p:nvGrpSpPr>
              <p:cNvPr id="1720" name="Google Shape;1720;p35"/>
              <p:cNvGrpSpPr/>
              <p:nvPr/>
            </p:nvGrpSpPr>
            <p:grpSpPr>
              <a:xfrm rot="10793026">
                <a:off x="2697" y="2637"/>
                <a:ext cx="649" cy="111"/>
                <a:chOff x="4712" y="1742"/>
                <a:chExt cx="648" cy="110"/>
              </a:xfrm>
            </p:grpSpPr>
            <p:sp>
              <p:nvSpPr>
                <p:cNvPr id="1721" name="Google Shape;1721;p35"/>
                <p:cNvSpPr/>
                <p:nvPr/>
              </p:nvSpPr>
              <p:spPr>
                <a:xfrm>
                  <a:off x="4712" y="1742"/>
                  <a:ext cx="648" cy="108"/>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1722" name="Google Shape;1722;p35"/>
                <p:cNvSpPr/>
                <p:nvPr/>
              </p:nvSpPr>
              <p:spPr>
                <a:xfrm>
                  <a:off x="4714" y="1744"/>
                  <a:ext cx="534" cy="108"/>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Arial"/>
                    <a:ea typeface="Arial"/>
                    <a:cs typeface="Arial"/>
                    <a:sym typeface="Arial"/>
                  </a:endParaRPr>
                </a:p>
              </p:txBody>
            </p:sp>
          </p:grpSp>
          <p:cxnSp>
            <p:nvCxnSpPr>
              <p:cNvPr id="1723" name="Google Shape;1723;p35"/>
              <p:cNvCxnSpPr/>
              <p:nvPr/>
            </p:nvCxnSpPr>
            <p:spPr>
              <a:xfrm rot="9691848">
                <a:off x="2540" y="2666"/>
                <a:ext cx="138" cy="44"/>
              </a:xfrm>
              <a:prstGeom prst="straightConnector1">
                <a:avLst/>
              </a:prstGeom>
              <a:noFill/>
              <a:ln cap="flat" cmpd="sng" w="9525">
                <a:solidFill>
                  <a:schemeClr val="dk1"/>
                </a:solidFill>
                <a:prstDash val="solid"/>
                <a:round/>
                <a:headEnd len="sm" w="sm" type="none"/>
                <a:tailEnd len="med" w="med" type="triangle"/>
              </a:ln>
            </p:spPr>
          </p:cxnSp>
        </p:grpSp>
        <p:sp>
          <p:nvSpPr>
            <p:cNvPr id="1724" name="Google Shape;1724;p35"/>
            <p:cNvSpPr txBox="1"/>
            <p:nvPr/>
          </p:nvSpPr>
          <p:spPr>
            <a:xfrm>
              <a:off x="2810" y="2439"/>
              <a:ext cx="770" cy="21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CC0000"/>
                  </a:solidFill>
                  <a:latin typeface="Arial"/>
                  <a:ea typeface="Arial"/>
                  <a:cs typeface="Arial"/>
                  <a:sym typeface="Arial"/>
                </a:rPr>
                <a:t>reassembly</a:t>
              </a:r>
              <a:endParaRPr b="0" i="0" sz="2400" u="none" cap="none" strike="noStrike">
                <a:solidFill>
                  <a:srgbClr val="CC0000"/>
                </a:solidFill>
                <a:latin typeface="Arial"/>
                <a:ea typeface="Arial"/>
                <a:cs typeface="Arial"/>
                <a:sym typeface="Arial"/>
              </a:endParaRPr>
            </a:p>
          </p:txBody>
        </p:sp>
      </p:grpSp>
      <p:pic>
        <p:nvPicPr>
          <p:cNvPr descr="underline_base" id="1725" name="Google Shape;1725;p35"/>
          <p:cNvPicPr preferRelativeResize="0"/>
          <p:nvPr/>
        </p:nvPicPr>
        <p:blipFill rotWithShape="1">
          <a:blip r:embed="rId3">
            <a:alphaModFix/>
          </a:blip>
          <a:srcRect b="0" l="0" r="0" t="0"/>
          <a:stretch/>
        </p:blipFill>
        <p:spPr>
          <a:xfrm>
            <a:off x="581025" y="881063"/>
            <a:ext cx="6856413" cy="173037"/>
          </a:xfrm>
          <a:prstGeom prst="rect">
            <a:avLst/>
          </a:prstGeom>
          <a:noFill/>
          <a:ln>
            <a:noFill/>
          </a:ln>
        </p:spPr>
      </p:pic>
      <p:grpSp>
        <p:nvGrpSpPr>
          <p:cNvPr id="1726" name="Google Shape;1726;p35"/>
          <p:cNvGrpSpPr/>
          <p:nvPr/>
        </p:nvGrpSpPr>
        <p:grpSpPr>
          <a:xfrm>
            <a:off x="4364037" y="2200274"/>
            <a:ext cx="838200" cy="1720850"/>
            <a:chOff x="2345" y="1140"/>
            <a:chExt cx="528" cy="1084"/>
          </a:xfrm>
        </p:grpSpPr>
        <p:cxnSp>
          <p:nvCxnSpPr>
            <p:cNvPr id="1727" name="Google Shape;1727;p35"/>
            <p:cNvCxnSpPr/>
            <p:nvPr/>
          </p:nvCxnSpPr>
          <p:spPr>
            <a:xfrm flipH="1" rot="10800000">
              <a:off x="2811" y="1459"/>
              <a:ext cx="62" cy="5"/>
            </a:xfrm>
            <a:prstGeom prst="straightConnector1">
              <a:avLst/>
            </a:prstGeom>
            <a:noFill/>
            <a:ln cap="flat" cmpd="sng" w="19050">
              <a:solidFill>
                <a:schemeClr val="dk1"/>
              </a:solidFill>
              <a:prstDash val="solid"/>
              <a:round/>
              <a:headEnd len="sm" w="sm" type="none"/>
              <a:tailEnd len="sm" w="sm" type="none"/>
            </a:ln>
          </p:spPr>
        </p:cxnSp>
        <p:cxnSp>
          <p:nvCxnSpPr>
            <p:cNvPr id="1728" name="Google Shape;1728;p35"/>
            <p:cNvCxnSpPr/>
            <p:nvPr/>
          </p:nvCxnSpPr>
          <p:spPr>
            <a:xfrm flipH="1" rot="10800000">
              <a:off x="2811" y="1967"/>
              <a:ext cx="62" cy="2"/>
            </a:xfrm>
            <a:prstGeom prst="straightConnector1">
              <a:avLst/>
            </a:prstGeom>
            <a:noFill/>
            <a:ln cap="flat" cmpd="sng" w="19050">
              <a:solidFill>
                <a:schemeClr val="dk1"/>
              </a:solidFill>
              <a:prstDash val="solid"/>
              <a:round/>
              <a:headEnd len="sm" w="sm" type="none"/>
              <a:tailEnd len="sm" w="sm" type="none"/>
            </a:ln>
          </p:spPr>
        </p:cxnSp>
        <p:cxnSp>
          <p:nvCxnSpPr>
            <p:cNvPr id="1729" name="Google Shape;1729;p35"/>
            <p:cNvCxnSpPr/>
            <p:nvPr/>
          </p:nvCxnSpPr>
          <p:spPr>
            <a:xfrm>
              <a:off x="2868" y="1456"/>
              <a:ext cx="0" cy="510"/>
            </a:xfrm>
            <a:prstGeom prst="straightConnector1">
              <a:avLst/>
            </a:prstGeom>
            <a:noFill/>
            <a:ln cap="flat" cmpd="sng" w="12700">
              <a:solidFill>
                <a:schemeClr val="dk1"/>
              </a:solidFill>
              <a:prstDash val="solid"/>
              <a:round/>
              <a:headEnd len="sm" w="sm" type="none"/>
              <a:tailEnd len="sm" w="sm" type="none"/>
            </a:ln>
          </p:spPr>
        </p:cxnSp>
        <p:grpSp>
          <p:nvGrpSpPr>
            <p:cNvPr id="1730" name="Google Shape;1730;p35"/>
            <p:cNvGrpSpPr/>
            <p:nvPr/>
          </p:nvGrpSpPr>
          <p:grpSpPr>
            <a:xfrm>
              <a:off x="2345" y="1140"/>
              <a:ext cx="503" cy="444"/>
              <a:chOff x="-44" y="1473"/>
              <a:chExt cx="981" cy="1105"/>
            </a:xfrm>
          </p:grpSpPr>
          <p:pic>
            <p:nvPicPr>
              <p:cNvPr descr="desktop_computer_stylized_medium" id="1731" name="Google Shape;1731;p35"/>
              <p:cNvPicPr preferRelativeResize="0"/>
              <p:nvPr/>
            </p:nvPicPr>
            <p:blipFill rotWithShape="1">
              <a:blip r:embed="rId4">
                <a:alphaModFix/>
              </a:blip>
              <a:srcRect b="0" l="0" r="0" t="0"/>
              <a:stretch/>
            </p:blipFill>
            <p:spPr>
              <a:xfrm flipH="1">
                <a:off x="-44" y="1473"/>
                <a:ext cx="981" cy="1105"/>
              </a:xfrm>
              <a:prstGeom prst="rect">
                <a:avLst/>
              </a:prstGeom>
              <a:noFill/>
              <a:ln>
                <a:noFill/>
              </a:ln>
            </p:spPr>
          </p:pic>
          <p:sp>
            <p:nvSpPr>
              <p:cNvPr id="1732" name="Google Shape;1732;p35"/>
              <p:cNvSpPr/>
              <p:nvPr/>
            </p:nvSpPr>
            <p:spPr>
              <a:xfrm flipH="1">
                <a:off x="374" y="1579"/>
                <a:ext cx="477" cy="506"/>
              </a:xfrm>
              <a:custGeom>
                <a:rect b="b" l="l" r="r" t="t"/>
                <a:pathLst>
                  <a:path extrusionOk="0" h="368" w="356">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Arial"/>
                  <a:ea typeface="Arial"/>
                  <a:cs typeface="Arial"/>
                  <a:sym typeface="Arial"/>
                </a:endParaRPr>
              </a:p>
            </p:txBody>
          </p:sp>
        </p:grpSp>
        <p:sp>
          <p:nvSpPr>
            <p:cNvPr id="1733" name="Google Shape;1733;p35"/>
            <p:cNvSpPr txBox="1"/>
            <p:nvPr/>
          </p:nvSpPr>
          <p:spPr>
            <a:xfrm rot="5400000">
              <a:off x="2526" y="1509"/>
              <a:ext cx="340" cy="32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0" i="0" lang="en-US" sz="2800" u="none" cap="none" strike="noStrike">
                  <a:solidFill>
                    <a:schemeClr val="dk1"/>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grpSp>
          <p:nvGrpSpPr>
            <p:cNvPr id="1734" name="Google Shape;1734;p35"/>
            <p:cNvGrpSpPr/>
            <p:nvPr/>
          </p:nvGrpSpPr>
          <p:grpSpPr>
            <a:xfrm>
              <a:off x="2357" y="1780"/>
              <a:ext cx="503" cy="444"/>
              <a:chOff x="-44" y="1473"/>
              <a:chExt cx="981" cy="1105"/>
            </a:xfrm>
          </p:grpSpPr>
          <p:pic>
            <p:nvPicPr>
              <p:cNvPr descr="desktop_computer_stylized_medium" id="1735" name="Google Shape;1735;p35"/>
              <p:cNvPicPr preferRelativeResize="0"/>
              <p:nvPr/>
            </p:nvPicPr>
            <p:blipFill rotWithShape="1">
              <a:blip r:embed="rId4">
                <a:alphaModFix/>
              </a:blip>
              <a:srcRect b="0" l="0" r="0" t="0"/>
              <a:stretch/>
            </p:blipFill>
            <p:spPr>
              <a:xfrm flipH="1">
                <a:off x="-44" y="1473"/>
                <a:ext cx="981" cy="1105"/>
              </a:xfrm>
              <a:prstGeom prst="rect">
                <a:avLst/>
              </a:prstGeom>
              <a:noFill/>
              <a:ln>
                <a:noFill/>
              </a:ln>
            </p:spPr>
          </p:pic>
          <p:sp>
            <p:nvSpPr>
              <p:cNvPr id="1736" name="Google Shape;1736;p35"/>
              <p:cNvSpPr/>
              <p:nvPr/>
            </p:nvSpPr>
            <p:spPr>
              <a:xfrm flipH="1">
                <a:off x="374" y="1579"/>
                <a:ext cx="477" cy="506"/>
              </a:xfrm>
              <a:custGeom>
                <a:rect b="b" l="l" r="r" t="t"/>
                <a:pathLst>
                  <a:path extrusionOk="0" h="368" w="356">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Arial"/>
                  <a:ea typeface="Arial"/>
                  <a:cs typeface="Arial"/>
                  <a:sym typeface="Arial"/>
                </a:endParaRPr>
              </a:p>
            </p:txBody>
          </p:sp>
        </p:grpSp>
      </p:grpSp>
      <p:grpSp>
        <p:nvGrpSpPr>
          <p:cNvPr id="1737" name="Google Shape;1737;p35"/>
          <p:cNvGrpSpPr/>
          <p:nvPr/>
        </p:nvGrpSpPr>
        <p:grpSpPr>
          <a:xfrm>
            <a:off x="6484937" y="3387724"/>
            <a:ext cx="698500" cy="355600"/>
            <a:chOff x="4396" y="1245"/>
            <a:chExt cx="672" cy="248"/>
          </a:xfrm>
        </p:grpSpPr>
        <p:sp>
          <p:nvSpPr>
            <p:cNvPr id="1738" name="Google Shape;1738;p35"/>
            <p:cNvSpPr/>
            <p:nvPr/>
          </p:nvSpPr>
          <p:spPr>
            <a:xfrm>
              <a:off x="4399" y="1355"/>
              <a:ext cx="666" cy="138"/>
            </a:xfrm>
            <a:prstGeom prst="ellipse">
              <a:avLst/>
            </a:prstGeom>
            <a:gradFill>
              <a:gsLst>
                <a:gs pos="0">
                  <a:srgbClr val="CCCCFF"/>
                </a:gs>
                <a:gs pos="100000">
                  <a:srgbClr val="FFFFFF"/>
                </a:gs>
              </a:gsLst>
              <a:lin ang="0" scaled="0"/>
            </a:gradFill>
            <a:ln cap="flat" cmpd="sng" w="1905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1739" name="Google Shape;1739;p35"/>
            <p:cNvSpPr/>
            <p:nvPr/>
          </p:nvSpPr>
          <p:spPr>
            <a:xfrm>
              <a:off x="4399" y="1339"/>
              <a:ext cx="669" cy="86"/>
            </a:xfrm>
            <a:prstGeom prst="rect">
              <a:avLst/>
            </a:prstGeom>
            <a:gradFill>
              <a:gsLst>
                <a:gs pos="0">
                  <a:srgbClr val="CCCCFF"/>
                </a:gs>
                <a:gs pos="100000">
                  <a:srgbClr val="FFFFFF"/>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1740" name="Google Shape;1740;p35"/>
            <p:cNvSpPr/>
            <p:nvPr/>
          </p:nvSpPr>
          <p:spPr>
            <a:xfrm>
              <a:off x="4396" y="1245"/>
              <a:ext cx="667" cy="162"/>
            </a:xfrm>
            <a:prstGeom prst="ellipse">
              <a:avLst/>
            </a:prstGeom>
            <a:gradFill>
              <a:gsLst>
                <a:gs pos="0">
                  <a:srgbClr val="CCCCFF"/>
                </a:gs>
                <a:gs pos="100000">
                  <a:srgbClr val="FFFFFF"/>
                </a:gs>
              </a:gsLst>
              <a:lin ang="0" scaled="0"/>
            </a:gradFill>
            <a:ln cap="flat" cmpd="sng" w="1905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grpSp>
          <p:nvGrpSpPr>
            <p:cNvPr id="1741" name="Google Shape;1741;p35"/>
            <p:cNvGrpSpPr/>
            <p:nvPr/>
          </p:nvGrpSpPr>
          <p:grpSpPr>
            <a:xfrm>
              <a:off x="4530" y="1287"/>
              <a:ext cx="377" cy="75"/>
              <a:chOff x="2468" y="1332"/>
              <a:chExt cx="310" cy="60"/>
            </a:xfrm>
          </p:grpSpPr>
          <p:sp>
            <p:nvSpPr>
              <p:cNvPr id="1742" name="Google Shape;1742;p35"/>
              <p:cNvSpPr/>
              <p:nvPr/>
            </p:nvSpPr>
            <p:spPr>
              <a:xfrm>
                <a:off x="2468" y="1332"/>
                <a:ext cx="310" cy="60"/>
              </a:xfrm>
              <a:custGeom>
                <a:rect b="b" l="l" r="r" t="t"/>
                <a:pathLst>
                  <a:path extrusionOk="0" h="60" w="310">
                    <a:moveTo>
                      <a:pt x="0" y="60"/>
                    </a:moveTo>
                    <a:lnTo>
                      <a:pt x="96" y="60"/>
                    </a:lnTo>
                    <a:lnTo>
                      <a:pt x="192" y="0"/>
                    </a:lnTo>
                    <a:lnTo>
                      <a:pt x="310" y="0"/>
                    </a:lnTo>
                  </a:path>
                </a:pathLst>
              </a:custGeom>
              <a:noFill/>
              <a:ln cap="flat" cmpd="sng" w="1905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1743" name="Google Shape;1743;p35"/>
              <p:cNvSpPr/>
              <p:nvPr/>
            </p:nvSpPr>
            <p:spPr>
              <a:xfrm>
                <a:off x="2482" y="1332"/>
                <a:ext cx="282" cy="60"/>
              </a:xfrm>
              <a:custGeom>
                <a:rect b="b" l="l" r="r" t="t"/>
                <a:pathLst>
                  <a:path extrusionOk="0" h="60" w="282">
                    <a:moveTo>
                      <a:pt x="0" y="0"/>
                    </a:moveTo>
                    <a:lnTo>
                      <a:pt x="96" y="0"/>
                    </a:lnTo>
                    <a:lnTo>
                      <a:pt x="192" y="60"/>
                    </a:lnTo>
                    <a:lnTo>
                      <a:pt x="282" y="60"/>
                    </a:lnTo>
                  </a:path>
                </a:pathLst>
              </a:custGeom>
              <a:noFill/>
              <a:ln cap="flat" cmpd="sng" w="1905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Arial"/>
                  <a:ea typeface="Arial"/>
                  <a:cs typeface="Arial"/>
                  <a:sym typeface="Arial"/>
                </a:endParaRPr>
              </a:p>
            </p:txBody>
          </p:sp>
        </p:grpSp>
        <p:cxnSp>
          <p:nvCxnSpPr>
            <p:cNvPr id="1744" name="Google Shape;1744;p35"/>
            <p:cNvCxnSpPr/>
            <p:nvPr/>
          </p:nvCxnSpPr>
          <p:spPr>
            <a:xfrm>
              <a:off x="4399" y="1321"/>
              <a:ext cx="0" cy="109"/>
            </a:xfrm>
            <a:prstGeom prst="straightConnector1">
              <a:avLst/>
            </a:prstGeom>
            <a:noFill/>
            <a:ln cap="flat" cmpd="sng" w="19050">
              <a:solidFill>
                <a:srgbClr val="000000"/>
              </a:solidFill>
              <a:prstDash val="solid"/>
              <a:round/>
              <a:headEnd len="sm" w="sm" type="none"/>
              <a:tailEnd len="sm" w="sm" type="none"/>
            </a:ln>
          </p:spPr>
        </p:cxnSp>
        <p:cxnSp>
          <p:nvCxnSpPr>
            <p:cNvPr id="1745" name="Google Shape;1745;p35"/>
            <p:cNvCxnSpPr/>
            <p:nvPr/>
          </p:nvCxnSpPr>
          <p:spPr>
            <a:xfrm>
              <a:off x="5063" y="1326"/>
              <a:ext cx="0" cy="107"/>
            </a:xfrm>
            <a:prstGeom prst="straightConnector1">
              <a:avLst/>
            </a:prstGeom>
            <a:noFill/>
            <a:ln cap="flat" cmpd="sng" w="19050">
              <a:solidFill>
                <a:srgbClr val="000000"/>
              </a:solidFill>
              <a:prstDash val="solid"/>
              <a:round/>
              <a:headEnd len="sm" w="sm" type="none"/>
              <a:tailEnd len="sm" w="sm" type="none"/>
            </a:ln>
          </p:spPr>
        </p:cxnSp>
      </p:grpSp>
      <p:grpSp>
        <p:nvGrpSpPr>
          <p:cNvPr id="1746" name="Google Shape;1746;p35"/>
          <p:cNvGrpSpPr/>
          <p:nvPr/>
        </p:nvGrpSpPr>
        <p:grpSpPr>
          <a:xfrm>
            <a:off x="5272087" y="2282824"/>
            <a:ext cx="698500" cy="355600"/>
            <a:chOff x="4396" y="1245"/>
            <a:chExt cx="672" cy="248"/>
          </a:xfrm>
        </p:grpSpPr>
        <p:sp>
          <p:nvSpPr>
            <p:cNvPr id="1747" name="Google Shape;1747;p35"/>
            <p:cNvSpPr/>
            <p:nvPr/>
          </p:nvSpPr>
          <p:spPr>
            <a:xfrm>
              <a:off x="4399" y="1355"/>
              <a:ext cx="666" cy="138"/>
            </a:xfrm>
            <a:prstGeom prst="ellipse">
              <a:avLst/>
            </a:prstGeom>
            <a:gradFill>
              <a:gsLst>
                <a:gs pos="0">
                  <a:srgbClr val="CCCCFF"/>
                </a:gs>
                <a:gs pos="100000">
                  <a:srgbClr val="FFFFFF"/>
                </a:gs>
              </a:gsLst>
              <a:lin ang="0" scaled="0"/>
            </a:gradFill>
            <a:ln cap="flat" cmpd="sng" w="1905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1748" name="Google Shape;1748;p35"/>
            <p:cNvSpPr/>
            <p:nvPr/>
          </p:nvSpPr>
          <p:spPr>
            <a:xfrm>
              <a:off x="4399" y="1339"/>
              <a:ext cx="669" cy="86"/>
            </a:xfrm>
            <a:prstGeom prst="rect">
              <a:avLst/>
            </a:prstGeom>
            <a:gradFill>
              <a:gsLst>
                <a:gs pos="0">
                  <a:srgbClr val="CCCCFF"/>
                </a:gs>
                <a:gs pos="100000">
                  <a:srgbClr val="FFFFFF"/>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1749" name="Google Shape;1749;p35"/>
            <p:cNvSpPr/>
            <p:nvPr/>
          </p:nvSpPr>
          <p:spPr>
            <a:xfrm>
              <a:off x="4396" y="1245"/>
              <a:ext cx="667" cy="162"/>
            </a:xfrm>
            <a:prstGeom prst="ellipse">
              <a:avLst/>
            </a:prstGeom>
            <a:gradFill>
              <a:gsLst>
                <a:gs pos="0">
                  <a:srgbClr val="CCCCFF"/>
                </a:gs>
                <a:gs pos="100000">
                  <a:srgbClr val="FFFFFF"/>
                </a:gs>
              </a:gsLst>
              <a:lin ang="0" scaled="0"/>
            </a:gradFill>
            <a:ln cap="flat" cmpd="sng" w="1905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grpSp>
          <p:nvGrpSpPr>
            <p:cNvPr id="1750" name="Google Shape;1750;p35"/>
            <p:cNvGrpSpPr/>
            <p:nvPr/>
          </p:nvGrpSpPr>
          <p:grpSpPr>
            <a:xfrm>
              <a:off x="4530" y="1287"/>
              <a:ext cx="377" cy="75"/>
              <a:chOff x="2468" y="1332"/>
              <a:chExt cx="310" cy="60"/>
            </a:xfrm>
          </p:grpSpPr>
          <p:sp>
            <p:nvSpPr>
              <p:cNvPr id="1751" name="Google Shape;1751;p35"/>
              <p:cNvSpPr/>
              <p:nvPr/>
            </p:nvSpPr>
            <p:spPr>
              <a:xfrm>
                <a:off x="2468" y="1332"/>
                <a:ext cx="310" cy="60"/>
              </a:xfrm>
              <a:custGeom>
                <a:rect b="b" l="l" r="r" t="t"/>
                <a:pathLst>
                  <a:path extrusionOk="0" h="60" w="310">
                    <a:moveTo>
                      <a:pt x="0" y="60"/>
                    </a:moveTo>
                    <a:lnTo>
                      <a:pt x="96" y="60"/>
                    </a:lnTo>
                    <a:lnTo>
                      <a:pt x="192" y="0"/>
                    </a:lnTo>
                    <a:lnTo>
                      <a:pt x="310" y="0"/>
                    </a:lnTo>
                  </a:path>
                </a:pathLst>
              </a:custGeom>
              <a:noFill/>
              <a:ln cap="flat" cmpd="sng" w="1905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1752" name="Google Shape;1752;p35"/>
              <p:cNvSpPr/>
              <p:nvPr/>
            </p:nvSpPr>
            <p:spPr>
              <a:xfrm>
                <a:off x="2482" y="1332"/>
                <a:ext cx="282" cy="60"/>
              </a:xfrm>
              <a:custGeom>
                <a:rect b="b" l="l" r="r" t="t"/>
                <a:pathLst>
                  <a:path extrusionOk="0" h="60" w="282">
                    <a:moveTo>
                      <a:pt x="0" y="0"/>
                    </a:moveTo>
                    <a:lnTo>
                      <a:pt x="96" y="0"/>
                    </a:lnTo>
                    <a:lnTo>
                      <a:pt x="192" y="60"/>
                    </a:lnTo>
                    <a:lnTo>
                      <a:pt x="282" y="60"/>
                    </a:lnTo>
                  </a:path>
                </a:pathLst>
              </a:custGeom>
              <a:noFill/>
              <a:ln cap="flat" cmpd="sng" w="1905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Arial"/>
                  <a:ea typeface="Arial"/>
                  <a:cs typeface="Arial"/>
                  <a:sym typeface="Arial"/>
                </a:endParaRPr>
              </a:p>
            </p:txBody>
          </p:sp>
        </p:grpSp>
        <p:cxnSp>
          <p:nvCxnSpPr>
            <p:cNvPr id="1753" name="Google Shape;1753;p35"/>
            <p:cNvCxnSpPr/>
            <p:nvPr/>
          </p:nvCxnSpPr>
          <p:spPr>
            <a:xfrm>
              <a:off x="4399" y="1321"/>
              <a:ext cx="0" cy="109"/>
            </a:xfrm>
            <a:prstGeom prst="straightConnector1">
              <a:avLst/>
            </a:prstGeom>
            <a:noFill/>
            <a:ln cap="flat" cmpd="sng" w="19050">
              <a:solidFill>
                <a:srgbClr val="000000"/>
              </a:solidFill>
              <a:prstDash val="solid"/>
              <a:round/>
              <a:headEnd len="sm" w="sm" type="none"/>
              <a:tailEnd len="sm" w="sm" type="none"/>
            </a:ln>
          </p:spPr>
        </p:cxnSp>
        <p:cxnSp>
          <p:nvCxnSpPr>
            <p:cNvPr id="1754" name="Google Shape;1754;p35"/>
            <p:cNvCxnSpPr/>
            <p:nvPr/>
          </p:nvCxnSpPr>
          <p:spPr>
            <a:xfrm>
              <a:off x="5063" y="1326"/>
              <a:ext cx="0" cy="107"/>
            </a:xfrm>
            <a:prstGeom prst="straightConnector1">
              <a:avLst/>
            </a:prstGeom>
            <a:noFill/>
            <a:ln cap="flat" cmpd="sng" w="19050">
              <a:solidFill>
                <a:srgbClr val="000000"/>
              </a:solidFill>
              <a:prstDash val="solid"/>
              <a:round/>
              <a:headEnd len="sm" w="sm" type="none"/>
              <a:tailEnd len="sm" w="sm" type="none"/>
            </a:ln>
          </p:spPr>
        </p:cxnSp>
      </p:grpSp>
      <p:grpSp>
        <p:nvGrpSpPr>
          <p:cNvPr id="1755" name="Google Shape;1755;p35"/>
          <p:cNvGrpSpPr/>
          <p:nvPr/>
        </p:nvGrpSpPr>
        <p:grpSpPr>
          <a:xfrm>
            <a:off x="5278437" y="2917824"/>
            <a:ext cx="698500" cy="355600"/>
            <a:chOff x="4396" y="1245"/>
            <a:chExt cx="672" cy="248"/>
          </a:xfrm>
        </p:grpSpPr>
        <p:sp>
          <p:nvSpPr>
            <p:cNvPr id="1756" name="Google Shape;1756;p35"/>
            <p:cNvSpPr/>
            <p:nvPr/>
          </p:nvSpPr>
          <p:spPr>
            <a:xfrm>
              <a:off x="4399" y="1355"/>
              <a:ext cx="666" cy="138"/>
            </a:xfrm>
            <a:prstGeom prst="ellipse">
              <a:avLst/>
            </a:prstGeom>
            <a:gradFill>
              <a:gsLst>
                <a:gs pos="0">
                  <a:srgbClr val="CCCCFF"/>
                </a:gs>
                <a:gs pos="100000">
                  <a:srgbClr val="FFFFFF"/>
                </a:gs>
              </a:gsLst>
              <a:lin ang="0" scaled="0"/>
            </a:gradFill>
            <a:ln cap="flat" cmpd="sng" w="1905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1757" name="Google Shape;1757;p35"/>
            <p:cNvSpPr/>
            <p:nvPr/>
          </p:nvSpPr>
          <p:spPr>
            <a:xfrm>
              <a:off x="4399" y="1339"/>
              <a:ext cx="669" cy="86"/>
            </a:xfrm>
            <a:prstGeom prst="rect">
              <a:avLst/>
            </a:prstGeom>
            <a:gradFill>
              <a:gsLst>
                <a:gs pos="0">
                  <a:srgbClr val="CCCCFF"/>
                </a:gs>
                <a:gs pos="100000">
                  <a:srgbClr val="FFFFFF"/>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1758" name="Google Shape;1758;p35"/>
            <p:cNvSpPr/>
            <p:nvPr/>
          </p:nvSpPr>
          <p:spPr>
            <a:xfrm>
              <a:off x="4396" y="1245"/>
              <a:ext cx="667" cy="162"/>
            </a:xfrm>
            <a:prstGeom prst="ellipse">
              <a:avLst/>
            </a:prstGeom>
            <a:gradFill>
              <a:gsLst>
                <a:gs pos="0">
                  <a:srgbClr val="CCCCFF"/>
                </a:gs>
                <a:gs pos="100000">
                  <a:srgbClr val="FFFFFF"/>
                </a:gs>
              </a:gsLst>
              <a:lin ang="0" scaled="0"/>
            </a:gradFill>
            <a:ln cap="flat" cmpd="sng" w="1905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grpSp>
          <p:nvGrpSpPr>
            <p:cNvPr id="1759" name="Google Shape;1759;p35"/>
            <p:cNvGrpSpPr/>
            <p:nvPr/>
          </p:nvGrpSpPr>
          <p:grpSpPr>
            <a:xfrm>
              <a:off x="4530" y="1287"/>
              <a:ext cx="377" cy="75"/>
              <a:chOff x="2468" y="1332"/>
              <a:chExt cx="310" cy="60"/>
            </a:xfrm>
          </p:grpSpPr>
          <p:sp>
            <p:nvSpPr>
              <p:cNvPr id="1760" name="Google Shape;1760;p35"/>
              <p:cNvSpPr/>
              <p:nvPr/>
            </p:nvSpPr>
            <p:spPr>
              <a:xfrm>
                <a:off x="2468" y="1332"/>
                <a:ext cx="310" cy="60"/>
              </a:xfrm>
              <a:custGeom>
                <a:rect b="b" l="l" r="r" t="t"/>
                <a:pathLst>
                  <a:path extrusionOk="0" h="60" w="310">
                    <a:moveTo>
                      <a:pt x="0" y="60"/>
                    </a:moveTo>
                    <a:lnTo>
                      <a:pt x="96" y="60"/>
                    </a:lnTo>
                    <a:lnTo>
                      <a:pt x="192" y="0"/>
                    </a:lnTo>
                    <a:lnTo>
                      <a:pt x="310" y="0"/>
                    </a:lnTo>
                  </a:path>
                </a:pathLst>
              </a:custGeom>
              <a:noFill/>
              <a:ln cap="flat" cmpd="sng" w="1905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1761" name="Google Shape;1761;p35"/>
              <p:cNvSpPr/>
              <p:nvPr/>
            </p:nvSpPr>
            <p:spPr>
              <a:xfrm>
                <a:off x="2482" y="1332"/>
                <a:ext cx="282" cy="60"/>
              </a:xfrm>
              <a:custGeom>
                <a:rect b="b" l="l" r="r" t="t"/>
                <a:pathLst>
                  <a:path extrusionOk="0" h="60" w="282">
                    <a:moveTo>
                      <a:pt x="0" y="0"/>
                    </a:moveTo>
                    <a:lnTo>
                      <a:pt x="96" y="0"/>
                    </a:lnTo>
                    <a:lnTo>
                      <a:pt x="192" y="60"/>
                    </a:lnTo>
                    <a:lnTo>
                      <a:pt x="282" y="60"/>
                    </a:lnTo>
                  </a:path>
                </a:pathLst>
              </a:custGeom>
              <a:noFill/>
              <a:ln cap="flat" cmpd="sng" w="1905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Arial"/>
                  <a:ea typeface="Arial"/>
                  <a:cs typeface="Arial"/>
                  <a:sym typeface="Arial"/>
                </a:endParaRPr>
              </a:p>
            </p:txBody>
          </p:sp>
        </p:grpSp>
        <p:cxnSp>
          <p:nvCxnSpPr>
            <p:cNvPr id="1762" name="Google Shape;1762;p35"/>
            <p:cNvCxnSpPr/>
            <p:nvPr/>
          </p:nvCxnSpPr>
          <p:spPr>
            <a:xfrm>
              <a:off x="4399" y="1321"/>
              <a:ext cx="0" cy="109"/>
            </a:xfrm>
            <a:prstGeom prst="straightConnector1">
              <a:avLst/>
            </a:prstGeom>
            <a:noFill/>
            <a:ln cap="flat" cmpd="sng" w="19050">
              <a:solidFill>
                <a:srgbClr val="000000"/>
              </a:solidFill>
              <a:prstDash val="solid"/>
              <a:round/>
              <a:headEnd len="sm" w="sm" type="none"/>
              <a:tailEnd len="sm" w="sm" type="none"/>
            </a:ln>
          </p:spPr>
        </p:cxnSp>
        <p:cxnSp>
          <p:nvCxnSpPr>
            <p:cNvPr id="1763" name="Google Shape;1763;p35"/>
            <p:cNvCxnSpPr/>
            <p:nvPr/>
          </p:nvCxnSpPr>
          <p:spPr>
            <a:xfrm>
              <a:off x="5063" y="1326"/>
              <a:ext cx="0" cy="107"/>
            </a:xfrm>
            <a:prstGeom prst="straightConnector1">
              <a:avLst/>
            </a:prstGeom>
            <a:noFill/>
            <a:ln cap="flat" cmpd="sng" w="19050">
              <a:solidFill>
                <a:srgbClr val="000000"/>
              </a:solidFill>
              <a:prstDash val="solid"/>
              <a:round/>
              <a:headEnd len="sm" w="sm" type="none"/>
              <a:tailEnd len="sm" w="sm" type="none"/>
            </a:ln>
          </p:spPr>
        </p:cxnSp>
      </p:grpSp>
      <p:grpSp>
        <p:nvGrpSpPr>
          <p:cNvPr id="1764" name="Google Shape;1764;p35"/>
          <p:cNvGrpSpPr/>
          <p:nvPr/>
        </p:nvGrpSpPr>
        <p:grpSpPr>
          <a:xfrm>
            <a:off x="6110287" y="2492374"/>
            <a:ext cx="698500" cy="355600"/>
            <a:chOff x="4396" y="1245"/>
            <a:chExt cx="672" cy="248"/>
          </a:xfrm>
        </p:grpSpPr>
        <p:sp>
          <p:nvSpPr>
            <p:cNvPr id="1765" name="Google Shape;1765;p35"/>
            <p:cNvSpPr/>
            <p:nvPr/>
          </p:nvSpPr>
          <p:spPr>
            <a:xfrm>
              <a:off x="4399" y="1355"/>
              <a:ext cx="666" cy="138"/>
            </a:xfrm>
            <a:prstGeom prst="ellipse">
              <a:avLst/>
            </a:prstGeom>
            <a:gradFill>
              <a:gsLst>
                <a:gs pos="0">
                  <a:srgbClr val="CCCCFF"/>
                </a:gs>
                <a:gs pos="100000">
                  <a:srgbClr val="FFFFFF"/>
                </a:gs>
              </a:gsLst>
              <a:lin ang="0" scaled="0"/>
            </a:gradFill>
            <a:ln cap="flat" cmpd="sng" w="1905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1766" name="Google Shape;1766;p35"/>
            <p:cNvSpPr/>
            <p:nvPr/>
          </p:nvSpPr>
          <p:spPr>
            <a:xfrm>
              <a:off x="4399" y="1339"/>
              <a:ext cx="669" cy="86"/>
            </a:xfrm>
            <a:prstGeom prst="rect">
              <a:avLst/>
            </a:prstGeom>
            <a:gradFill>
              <a:gsLst>
                <a:gs pos="0">
                  <a:srgbClr val="CCCCFF"/>
                </a:gs>
                <a:gs pos="100000">
                  <a:srgbClr val="FFFFFF"/>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1767" name="Google Shape;1767;p35"/>
            <p:cNvSpPr/>
            <p:nvPr/>
          </p:nvSpPr>
          <p:spPr>
            <a:xfrm>
              <a:off x="4396" y="1245"/>
              <a:ext cx="667" cy="162"/>
            </a:xfrm>
            <a:prstGeom prst="ellipse">
              <a:avLst/>
            </a:prstGeom>
            <a:gradFill>
              <a:gsLst>
                <a:gs pos="0">
                  <a:srgbClr val="CCCCFF"/>
                </a:gs>
                <a:gs pos="100000">
                  <a:srgbClr val="FFFFFF"/>
                </a:gs>
              </a:gsLst>
              <a:lin ang="0" scaled="0"/>
            </a:gradFill>
            <a:ln cap="flat" cmpd="sng" w="1905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grpSp>
          <p:nvGrpSpPr>
            <p:cNvPr id="1768" name="Google Shape;1768;p35"/>
            <p:cNvGrpSpPr/>
            <p:nvPr/>
          </p:nvGrpSpPr>
          <p:grpSpPr>
            <a:xfrm>
              <a:off x="4530" y="1287"/>
              <a:ext cx="377" cy="75"/>
              <a:chOff x="2468" y="1332"/>
              <a:chExt cx="310" cy="60"/>
            </a:xfrm>
          </p:grpSpPr>
          <p:sp>
            <p:nvSpPr>
              <p:cNvPr id="1769" name="Google Shape;1769;p35"/>
              <p:cNvSpPr/>
              <p:nvPr/>
            </p:nvSpPr>
            <p:spPr>
              <a:xfrm>
                <a:off x="2468" y="1332"/>
                <a:ext cx="310" cy="60"/>
              </a:xfrm>
              <a:custGeom>
                <a:rect b="b" l="l" r="r" t="t"/>
                <a:pathLst>
                  <a:path extrusionOk="0" h="60" w="310">
                    <a:moveTo>
                      <a:pt x="0" y="60"/>
                    </a:moveTo>
                    <a:lnTo>
                      <a:pt x="96" y="60"/>
                    </a:lnTo>
                    <a:lnTo>
                      <a:pt x="192" y="0"/>
                    </a:lnTo>
                    <a:lnTo>
                      <a:pt x="310" y="0"/>
                    </a:lnTo>
                  </a:path>
                </a:pathLst>
              </a:custGeom>
              <a:noFill/>
              <a:ln cap="flat" cmpd="sng" w="1905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1770" name="Google Shape;1770;p35"/>
              <p:cNvSpPr/>
              <p:nvPr/>
            </p:nvSpPr>
            <p:spPr>
              <a:xfrm>
                <a:off x="2482" y="1332"/>
                <a:ext cx="282" cy="60"/>
              </a:xfrm>
              <a:custGeom>
                <a:rect b="b" l="l" r="r" t="t"/>
                <a:pathLst>
                  <a:path extrusionOk="0" h="60" w="282">
                    <a:moveTo>
                      <a:pt x="0" y="0"/>
                    </a:moveTo>
                    <a:lnTo>
                      <a:pt x="96" y="0"/>
                    </a:lnTo>
                    <a:lnTo>
                      <a:pt x="192" y="60"/>
                    </a:lnTo>
                    <a:lnTo>
                      <a:pt x="282" y="60"/>
                    </a:lnTo>
                  </a:path>
                </a:pathLst>
              </a:custGeom>
              <a:noFill/>
              <a:ln cap="flat" cmpd="sng" w="1905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Arial"/>
                  <a:ea typeface="Arial"/>
                  <a:cs typeface="Arial"/>
                  <a:sym typeface="Arial"/>
                </a:endParaRPr>
              </a:p>
            </p:txBody>
          </p:sp>
        </p:grpSp>
        <p:cxnSp>
          <p:nvCxnSpPr>
            <p:cNvPr id="1771" name="Google Shape;1771;p35"/>
            <p:cNvCxnSpPr/>
            <p:nvPr/>
          </p:nvCxnSpPr>
          <p:spPr>
            <a:xfrm>
              <a:off x="4399" y="1321"/>
              <a:ext cx="0" cy="109"/>
            </a:xfrm>
            <a:prstGeom prst="straightConnector1">
              <a:avLst/>
            </a:prstGeom>
            <a:noFill/>
            <a:ln cap="flat" cmpd="sng" w="19050">
              <a:solidFill>
                <a:srgbClr val="000000"/>
              </a:solidFill>
              <a:prstDash val="solid"/>
              <a:round/>
              <a:headEnd len="sm" w="sm" type="none"/>
              <a:tailEnd len="sm" w="sm" type="none"/>
            </a:ln>
          </p:spPr>
        </p:cxnSp>
        <p:cxnSp>
          <p:nvCxnSpPr>
            <p:cNvPr id="1772" name="Google Shape;1772;p35"/>
            <p:cNvCxnSpPr/>
            <p:nvPr/>
          </p:nvCxnSpPr>
          <p:spPr>
            <a:xfrm>
              <a:off x="5063" y="1326"/>
              <a:ext cx="0" cy="107"/>
            </a:xfrm>
            <a:prstGeom prst="straightConnector1">
              <a:avLst/>
            </a:prstGeom>
            <a:noFill/>
            <a:ln cap="flat" cmpd="sng" w="19050">
              <a:solidFill>
                <a:srgbClr val="000000"/>
              </a:solidFill>
              <a:prstDash val="solid"/>
              <a:round/>
              <a:headEnd len="sm" w="sm" type="none"/>
              <a:tailEnd len="sm" w="sm" type="none"/>
            </a:ln>
          </p:spPr>
        </p:cxnSp>
      </p:grpSp>
      <p:grpSp>
        <p:nvGrpSpPr>
          <p:cNvPr id="1773" name="Google Shape;1773;p35"/>
          <p:cNvGrpSpPr/>
          <p:nvPr/>
        </p:nvGrpSpPr>
        <p:grpSpPr>
          <a:xfrm>
            <a:off x="6824110" y="3585707"/>
            <a:ext cx="1145140" cy="811667"/>
            <a:chOff x="3974" y="1949"/>
            <a:chExt cx="722" cy="511"/>
          </a:xfrm>
        </p:grpSpPr>
        <p:grpSp>
          <p:nvGrpSpPr>
            <p:cNvPr id="1774" name="Google Shape;1774;p35"/>
            <p:cNvGrpSpPr/>
            <p:nvPr/>
          </p:nvGrpSpPr>
          <p:grpSpPr>
            <a:xfrm rot="3346875">
              <a:off x="3958" y="2041"/>
              <a:ext cx="281" cy="109"/>
              <a:chOff x="5078" y="1860"/>
              <a:chExt cx="281" cy="109"/>
            </a:xfrm>
          </p:grpSpPr>
          <p:sp>
            <p:nvSpPr>
              <p:cNvPr id="1775" name="Google Shape;1775;p35"/>
              <p:cNvSpPr/>
              <p:nvPr/>
            </p:nvSpPr>
            <p:spPr>
              <a:xfrm>
                <a:off x="5215" y="1861"/>
                <a:ext cx="144" cy="108"/>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1776" name="Google Shape;1776;p35"/>
              <p:cNvSpPr/>
              <p:nvPr/>
            </p:nvSpPr>
            <p:spPr>
              <a:xfrm>
                <a:off x="5078" y="1860"/>
                <a:ext cx="166" cy="108"/>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Arial"/>
                  <a:ea typeface="Arial"/>
                  <a:cs typeface="Arial"/>
                  <a:sym typeface="Arial"/>
                </a:endParaRPr>
              </a:p>
            </p:txBody>
          </p:sp>
        </p:grpSp>
        <p:grpSp>
          <p:nvGrpSpPr>
            <p:cNvPr id="1777" name="Google Shape;1777;p35"/>
            <p:cNvGrpSpPr/>
            <p:nvPr/>
          </p:nvGrpSpPr>
          <p:grpSpPr>
            <a:xfrm rot="3215306">
              <a:off x="4157" y="2106"/>
              <a:ext cx="282" cy="108"/>
              <a:chOff x="5076" y="1860"/>
              <a:chExt cx="282" cy="108"/>
            </a:xfrm>
          </p:grpSpPr>
          <p:sp>
            <p:nvSpPr>
              <p:cNvPr id="1778" name="Google Shape;1778;p35"/>
              <p:cNvSpPr/>
              <p:nvPr/>
            </p:nvSpPr>
            <p:spPr>
              <a:xfrm>
                <a:off x="5214" y="1860"/>
                <a:ext cx="144" cy="108"/>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1779" name="Google Shape;1779;p35"/>
              <p:cNvSpPr/>
              <p:nvPr/>
            </p:nvSpPr>
            <p:spPr>
              <a:xfrm>
                <a:off x="5076" y="1860"/>
                <a:ext cx="166" cy="108"/>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Arial"/>
                  <a:ea typeface="Arial"/>
                  <a:cs typeface="Arial"/>
                  <a:sym typeface="Arial"/>
                </a:endParaRPr>
              </a:p>
            </p:txBody>
          </p:sp>
        </p:grpSp>
        <p:grpSp>
          <p:nvGrpSpPr>
            <p:cNvPr id="1780" name="Google Shape;1780;p35"/>
            <p:cNvGrpSpPr/>
            <p:nvPr/>
          </p:nvGrpSpPr>
          <p:grpSpPr>
            <a:xfrm rot="3051000">
              <a:off x="4380" y="2183"/>
              <a:ext cx="280" cy="108"/>
              <a:chOff x="5078" y="1860"/>
              <a:chExt cx="280" cy="108"/>
            </a:xfrm>
          </p:grpSpPr>
          <p:sp>
            <p:nvSpPr>
              <p:cNvPr id="1781" name="Google Shape;1781;p35"/>
              <p:cNvSpPr/>
              <p:nvPr/>
            </p:nvSpPr>
            <p:spPr>
              <a:xfrm>
                <a:off x="5214" y="1860"/>
                <a:ext cx="144" cy="108"/>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1782" name="Google Shape;1782;p35"/>
              <p:cNvSpPr/>
              <p:nvPr/>
            </p:nvSpPr>
            <p:spPr>
              <a:xfrm>
                <a:off x="5078" y="1860"/>
                <a:ext cx="166" cy="108"/>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Arial"/>
                  <a:ea typeface="Arial"/>
                  <a:cs typeface="Arial"/>
                  <a:sym typeface="Arial"/>
                </a:endParaRPr>
              </a:p>
            </p:txBody>
          </p:sp>
        </p:grpSp>
        <p:cxnSp>
          <p:nvCxnSpPr>
            <p:cNvPr id="1783" name="Google Shape;1783;p35"/>
            <p:cNvCxnSpPr/>
            <p:nvPr/>
          </p:nvCxnSpPr>
          <p:spPr>
            <a:xfrm>
              <a:off x="4184" y="2216"/>
              <a:ext cx="84" cy="112"/>
            </a:xfrm>
            <a:prstGeom prst="straightConnector1">
              <a:avLst/>
            </a:prstGeom>
            <a:noFill/>
            <a:ln cap="flat" cmpd="sng" w="9525">
              <a:solidFill>
                <a:schemeClr val="dk1"/>
              </a:solidFill>
              <a:prstDash val="solid"/>
              <a:round/>
              <a:headEnd len="sm" w="sm" type="none"/>
              <a:tailEnd len="med" w="med" type="triangle"/>
            </a:ln>
          </p:spPr>
        </p:cxnSp>
        <p:cxnSp>
          <p:nvCxnSpPr>
            <p:cNvPr id="1784" name="Google Shape;1784;p35"/>
            <p:cNvCxnSpPr/>
            <p:nvPr/>
          </p:nvCxnSpPr>
          <p:spPr>
            <a:xfrm>
              <a:off x="4388" y="2278"/>
              <a:ext cx="82" cy="112"/>
            </a:xfrm>
            <a:prstGeom prst="straightConnector1">
              <a:avLst/>
            </a:prstGeom>
            <a:noFill/>
            <a:ln cap="flat" cmpd="sng" w="9525">
              <a:solidFill>
                <a:schemeClr val="dk1"/>
              </a:solidFill>
              <a:prstDash val="solid"/>
              <a:round/>
              <a:headEnd len="sm" w="sm" type="none"/>
              <a:tailEnd len="med" w="med" type="triangle"/>
            </a:ln>
          </p:spPr>
        </p:cxnSp>
        <p:cxnSp>
          <p:nvCxnSpPr>
            <p:cNvPr id="1785" name="Google Shape;1785;p35"/>
            <p:cNvCxnSpPr/>
            <p:nvPr/>
          </p:nvCxnSpPr>
          <p:spPr>
            <a:xfrm>
              <a:off x="4620" y="2350"/>
              <a:ext cx="76" cy="110"/>
            </a:xfrm>
            <a:prstGeom prst="straightConnector1">
              <a:avLst/>
            </a:prstGeom>
            <a:noFill/>
            <a:ln cap="flat" cmpd="sng" w="9525">
              <a:solidFill>
                <a:schemeClr val="dk1"/>
              </a:solidFill>
              <a:prstDash val="solid"/>
              <a:round/>
              <a:headEnd len="sm" w="sm" type="none"/>
              <a:tailEnd len="med" w="med" type="triangle"/>
            </a:ln>
          </p:spPr>
        </p:cxnSp>
      </p:grpSp>
      <p:grpSp>
        <p:nvGrpSpPr>
          <p:cNvPr id="1786" name="Google Shape;1786;p35"/>
          <p:cNvGrpSpPr/>
          <p:nvPr/>
        </p:nvGrpSpPr>
        <p:grpSpPr>
          <a:xfrm>
            <a:off x="7208837" y="4378324"/>
            <a:ext cx="698500" cy="355600"/>
            <a:chOff x="4396" y="1245"/>
            <a:chExt cx="672" cy="248"/>
          </a:xfrm>
        </p:grpSpPr>
        <p:sp>
          <p:nvSpPr>
            <p:cNvPr id="1787" name="Google Shape;1787;p35"/>
            <p:cNvSpPr/>
            <p:nvPr/>
          </p:nvSpPr>
          <p:spPr>
            <a:xfrm>
              <a:off x="4399" y="1355"/>
              <a:ext cx="666" cy="138"/>
            </a:xfrm>
            <a:prstGeom prst="ellipse">
              <a:avLst/>
            </a:prstGeom>
            <a:gradFill>
              <a:gsLst>
                <a:gs pos="0">
                  <a:srgbClr val="CCCCFF"/>
                </a:gs>
                <a:gs pos="100000">
                  <a:srgbClr val="FFFFFF"/>
                </a:gs>
              </a:gsLst>
              <a:lin ang="0" scaled="0"/>
            </a:gradFill>
            <a:ln cap="flat" cmpd="sng" w="1905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1788" name="Google Shape;1788;p35"/>
            <p:cNvSpPr/>
            <p:nvPr/>
          </p:nvSpPr>
          <p:spPr>
            <a:xfrm>
              <a:off x="4399" y="1339"/>
              <a:ext cx="669" cy="86"/>
            </a:xfrm>
            <a:prstGeom prst="rect">
              <a:avLst/>
            </a:prstGeom>
            <a:gradFill>
              <a:gsLst>
                <a:gs pos="0">
                  <a:srgbClr val="CCCCFF"/>
                </a:gs>
                <a:gs pos="100000">
                  <a:srgbClr val="FFFFFF"/>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1789" name="Google Shape;1789;p35"/>
            <p:cNvSpPr/>
            <p:nvPr/>
          </p:nvSpPr>
          <p:spPr>
            <a:xfrm>
              <a:off x="4396" y="1245"/>
              <a:ext cx="667" cy="162"/>
            </a:xfrm>
            <a:prstGeom prst="ellipse">
              <a:avLst/>
            </a:prstGeom>
            <a:gradFill>
              <a:gsLst>
                <a:gs pos="0">
                  <a:srgbClr val="CCCCFF"/>
                </a:gs>
                <a:gs pos="100000">
                  <a:srgbClr val="FFFFFF"/>
                </a:gs>
              </a:gsLst>
              <a:lin ang="0" scaled="0"/>
            </a:gradFill>
            <a:ln cap="flat" cmpd="sng" w="1905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grpSp>
          <p:nvGrpSpPr>
            <p:cNvPr id="1790" name="Google Shape;1790;p35"/>
            <p:cNvGrpSpPr/>
            <p:nvPr/>
          </p:nvGrpSpPr>
          <p:grpSpPr>
            <a:xfrm>
              <a:off x="4530" y="1287"/>
              <a:ext cx="377" cy="75"/>
              <a:chOff x="2468" y="1332"/>
              <a:chExt cx="310" cy="60"/>
            </a:xfrm>
          </p:grpSpPr>
          <p:sp>
            <p:nvSpPr>
              <p:cNvPr id="1791" name="Google Shape;1791;p35"/>
              <p:cNvSpPr/>
              <p:nvPr/>
            </p:nvSpPr>
            <p:spPr>
              <a:xfrm>
                <a:off x="2468" y="1332"/>
                <a:ext cx="310" cy="60"/>
              </a:xfrm>
              <a:custGeom>
                <a:rect b="b" l="l" r="r" t="t"/>
                <a:pathLst>
                  <a:path extrusionOk="0" h="60" w="310">
                    <a:moveTo>
                      <a:pt x="0" y="60"/>
                    </a:moveTo>
                    <a:lnTo>
                      <a:pt x="96" y="60"/>
                    </a:lnTo>
                    <a:lnTo>
                      <a:pt x="192" y="0"/>
                    </a:lnTo>
                    <a:lnTo>
                      <a:pt x="310" y="0"/>
                    </a:lnTo>
                  </a:path>
                </a:pathLst>
              </a:custGeom>
              <a:noFill/>
              <a:ln cap="flat" cmpd="sng" w="1905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1792" name="Google Shape;1792;p35"/>
              <p:cNvSpPr/>
              <p:nvPr/>
            </p:nvSpPr>
            <p:spPr>
              <a:xfrm>
                <a:off x="2482" y="1332"/>
                <a:ext cx="282" cy="60"/>
              </a:xfrm>
              <a:custGeom>
                <a:rect b="b" l="l" r="r" t="t"/>
                <a:pathLst>
                  <a:path extrusionOk="0" h="60" w="282">
                    <a:moveTo>
                      <a:pt x="0" y="0"/>
                    </a:moveTo>
                    <a:lnTo>
                      <a:pt x="96" y="0"/>
                    </a:lnTo>
                    <a:lnTo>
                      <a:pt x="192" y="60"/>
                    </a:lnTo>
                    <a:lnTo>
                      <a:pt x="282" y="60"/>
                    </a:lnTo>
                  </a:path>
                </a:pathLst>
              </a:custGeom>
              <a:noFill/>
              <a:ln cap="flat" cmpd="sng" w="1905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Arial"/>
                  <a:ea typeface="Arial"/>
                  <a:cs typeface="Arial"/>
                  <a:sym typeface="Arial"/>
                </a:endParaRPr>
              </a:p>
            </p:txBody>
          </p:sp>
        </p:grpSp>
        <p:cxnSp>
          <p:nvCxnSpPr>
            <p:cNvPr id="1793" name="Google Shape;1793;p35"/>
            <p:cNvCxnSpPr/>
            <p:nvPr/>
          </p:nvCxnSpPr>
          <p:spPr>
            <a:xfrm>
              <a:off x="4399" y="1321"/>
              <a:ext cx="0" cy="109"/>
            </a:xfrm>
            <a:prstGeom prst="straightConnector1">
              <a:avLst/>
            </a:prstGeom>
            <a:noFill/>
            <a:ln cap="flat" cmpd="sng" w="19050">
              <a:solidFill>
                <a:srgbClr val="000000"/>
              </a:solidFill>
              <a:prstDash val="solid"/>
              <a:round/>
              <a:headEnd len="sm" w="sm" type="none"/>
              <a:tailEnd len="sm" w="sm" type="none"/>
            </a:ln>
          </p:spPr>
        </p:cxnSp>
        <p:cxnSp>
          <p:nvCxnSpPr>
            <p:cNvPr id="1794" name="Google Shape;1794;p35"/>
            <p:cNvCxnSpPr/>
            <p:nvPr/>
          </p:nvCxnSpPr>
          <p:spPr>
            <a:xfrm>
              <a:off x="5063" y="1326"/>
              <a:ext cx="0" cy="107"/>
            </a:xfrm>
            <a:prstGeom prst="straightConnector1">
              <a:avLst/>
            </a:prstGeom>
            <a:noFill/>
            <a:ln cap="flat" cmpd="sng" w="19050">
              <a:solidFill>
                <a:srgbClr val="000000"/>
              </a:solidFill>
              <a:prstDash val="solid"/>
              <a:round/>
              <a:headEnd len="sm" w="sm" type="none"/>
              <a:tailEnd len="sm" w="sm" type="none"/>
            </a:ln>
          </p:spPr>
        </p:cxnSp>
      </p:grpSp>
      <p:grpSp>
        <p:nvGrpSpPr>
          <p:cNvPr id="1795" name="Google Shape;1795;p35"/>
          <p:cNvGrpSpPr/>
          <p:nvPr/>
        </p:nvGrpSpPr>
        <p:grpSpPr>
          <a:xfrm>
            <a:off x="6305549" y="5446712"/>
            <a:ext cx="698500" cy="355600"/>
            <a:chOff x="4396" y="1245"/>
            <a:chExt cx="672" cy="248"/>
          </a:xfrm>
        </p:grpSpPr>
        <p:sp>
          <p:nvSpPr>
            <p:cNvPr id="1796" name="Google Shape;1796;p35"/>
            <p:cNvSpPr/>
            <p:nvPr/>
          </p:nvSpPr>
          <p:spPr>
            <a:xfrm>
              <a:off x="4399" y="1355"/>
              <a:ext cx="666" cy="138"/>
            </a:xfrm>
            <a:prstGeom prst="ellipse">
              <a:avLst/>
            </a:prstGeom>
            <a:gradFill>
              <a:gsLst>
                <a:gs pos="0">
                  <a:srgbClr val="CCCCFF"/>
                </a:gs>
                <a:gs pos="100000">
                  <a:srgbClr val="FFFFFF"/>
                </a:gs>
              </a:gsLst>
              <a:lin ang="0" scaled="0"/>
            </a:gradFill>
            <a:ln cap="flat" cmpd="sng" w="1905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1797" name="Google Shape;1797;p35"/>
            <p:cNvSpPr/>
            <p:nvPr/>
          </p:nvSpPr>
          <p:spPr>
            <a:xfrm>
              <a:off x="4399" y="1339"/>
              <a:ext cx="669" cy="86"/>
            </a:xfrm>
            <a:prstGeom prst="rect">
              <a:avLst/>
            </a:prstGeom>
            <a:gradFill>
              <a:gsLst>
                <a:gs pos="0">
                  <a:srgbClr val="CCCCFF"/>
                </a:gs>
                <a:gs pos="100000">
                  <a:srgbClr val="FFFFFF"/>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1798" name="Google Shape;1798;p35"/>
            <p:cNvSpPr/>
            <p:nvPr/>
          </p:nvSpPr>
          <p:spPr>
            <a:xfrm>
              <a:off x="4396" y="1245"/>
              <a:ext cx="667" cy="162"/>
            </a:xfrm>
            <a:prstGeom prst="ellipse">
              <a:avLst/>
            </a:prstGeom>
            <a:gradFill>
              <a:gsLst>
                <a:gs pos="0">
                  <a:srgbClr val="CCCCFF"/>
                </a:gs>
                <a:gs pos="100000">
                  <a:srgbClr val="FFFFFF"/>
                </a:gs>
              </a:gsLst>
              <a:lin ang="0" scaled="0"/>
            </a:gradFill>
            <a:ln cap="flat" cmpd="sng" w="1905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grpSp>
          <p:nvGrpSpPr>
            <p:cNvPr id="1799" name="Google Shape;1799;p35"/>
            <p:cNvGrpSpPr/>
            <p:nvPr/>
          </p:nvGrpSpPr>
          <p:grpSpPr>
            <a:xfrm>
              <a:off x="4530" y="1287"/>
              <a:ext cx="377" cy="75"/>
              <a:chOff x="2468" y="1332"/>
              <a:chExt cx="310" cy="60"/>
            </a:xfrm>
          </p:grpSpPr>
          <p:sp>
            <p:nvSpPr>
              <p:cNvPr id="1800" name="Google Shape;1800;p35"/>
              <p:cNvSpPr/>
              <p:nvPr/>
            </p:nvSpPr>
            <p:spPr>
              <a:xfrm>
                <a:off x="2468" y="1332"/>
                <a:ext cx="310" cy="60"/>
              </a:xfrm>
              <a:custGeom>
                <a:rect b="b" l="l" r="r" t="t"/>
                <a:pathLst>
                  <a:path extrusionOk="0" h="60" w="310">
                    <a:moveTo>
                      <a:pt x="0" y="60"/>
                    </a:moveTo>
                    <a:lnTo>
                      <a:pt x="96" y="60"/>
                    </a:lnTo>
                    <a:lnTo>
                      <a:pt x="192" y="0"/>
                    </a:lnTo>
                    <a:lnTo>
                      <a:pt x="310" y="0"/>
                    </a:lnTo>
                  </a:path>
                </a:pathLst>
              </a:custGeom>
              <a:noFill/>
              <a:ln cap="flat" cmpd="sng" w="1905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1801" name="Google Shape;1801;p35"/>
              <p:cNvSpPr/>
              <p:nvPr/>
            </p:nvSpPr>
            <p:spPr>
              <a:xfrm>
                <a:off x="2482" y="1332"/>
                <a:ext cx="282" cy="60"/>
              </a:xfrm>
              <a:custGeom>
                <a:rect b="b" l="l" r="r" t="t"/>
                <a:pathLst>
                  <a:path extrusionOk="0" h="60" w="282">
                    <a:moveTo>
                      <a:pt x="0" y="0"/>
                    </a:moveTo>
                    <a:lnTo>
                      <a:pt x="96" y="0"/>
                    </a:lnTo>
                    <a:lnTo>
                      <a:pt x="192" y="60"/>
                    </a:lnTo>
                    <a:lnTo>
                      <a:pt x="282" y="60"/>
                    </a:lnTo>
                  </a:path>
                </a:pathLst>
              </a:custGeom>
              <a:noFill/>
              <a:ln cap="flat" cmpd="sng" w="1905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Arial"/>
                  <a:ea typeface="Arial"/>
                  <a:cs typeface="Arial"/>
                  <a:sym typeface="Arial"/>
                </a:endParaRPr>
              </a:p>
            </p:txBody>
          </p:sp>
        </p:grpSp>
        <p:cxnSp>
          <p:nvCxnSpPr>
            <p:cNvPr id="1802" name="Google Shape;1802;p35"/>
            <p:cNvCxnSpPr/>
            <p:nvPr/>
          </p:nvCxnSpPr>
          <p:spPr>
            <a:xfrm>
              <a:off x="4399" y="1321"/>
              <a:ext cx="0" cy="109"/>
            </a:xfrm>
            <a:prstGeom prst="straightConnector1">
              <a:avLst/>
            </a:prstGeom>
            <a:noFill/>
            <a:ln cap="flat" cmpd="sng" w="19050">
              <a:solidFill>
                <a:srgbClr val="000000"/>
              </a:solidFill>
              <a:prstDash val="solid"/>
              <a:round/>
              <a:headEnd len="sm" w="sm" type="none"/>
              <a:tailEnd len="sm" w="sm" type="none"/>
            </a:ln>
          </p:spPr>
        </p:cxnSp>
        <p:cxnSp>
          <p:nvCxnSpPr>
            <p:cNvPr id="1803" name="Google Shape;1803;p35"/>
            <p:cNvCxnSpPr/>
            <p:nvPr/>
          </p:nvCxnSpPr>
          <p:spPr>
            <a:xfrm>
              <a:off x="5063" y="1326"/>
              <a:ext cx="0" cy="107"/>
            </a:xfrm>
            <a:prstGeom prst="straightConnector1">
              <a:avLst/>
            </a:prstGeom>
            <a:noFill/>
            <a:ln cap="flat" cmpd="sng" w="19050">
              <a:solidFill>
                <a:srgbClr val="000000"/>
              </a:solidFill>
              <a:prstDash val="solid"/>
              <a:round/>
              <a:headEnd len="sm" w="sm" type="none"/>
              <a:tailEnd len="sm" w="sm" type="none"/>
            </a:ln>
          </p:spPr>
        </p:cxnSp>
      </p:grpSp>
      <p:grpSp>
        <p:nvGrpSpPr>
          <p:cNvPr id="1804" name="Google Shape;1804;p35"/>
          <p:cNvGrpSpPr/>
          <p:nvPr/>
        </p:nvGrpSpPr>
        <p:grpSpPr>
          <a:xfrm>
            <a:off x="5267324" y="4892674"/>
            <a:ext cx="738188" cy="1385888"/>
            <a:chOff x="2345" y="1140"/>
            <a:chExt cx="528" cy="1084"/>
          </a:xfrm>
        </p:grpSpPr>
        <p:cxnSp>
          <p:nvCxnSpPr>
            <p:cNvPr id="1805" name="Google Shape;1805;p35"/>
            <p:cNvCxnSpPr/>
            <p:nvPr/>
          </p:nvCxnSpPr>
          <p:spPr>
            <a:xfrm flipH="1" rot="10800000">
              <a:off x="2811" y="1459"/>
              <a:ext cx="62" cy="5"/>
            </a:xfrm>
            <a:prstGeom prst="straightConnector1">
              <a:avLst/>
            </a:prstGeom>
            <a:noFill/>
            <a:ln cap="flat" cmpd="sng" w="19050">
              <a:solidFill>
                <a:schemeClr val="dk1"/>
              </a:solidFill>
              <a:prstDash val="solid"/>
              <a:round/>
              <a:headEnd len="sm" w="sm" type="none"/>
              <a:tailEnd len="sm" w="sm" type="none"/>
            </a:ln>
          </p:spPr>
        </p:cxnSp>
        <p:cxnSp>
          <p:nvCxnSpPr>
            <p:cNvPr id="1806" name="Google Shape;1806;p35"/>
            <p:cNvCxnSpPr/>
            <p:nvPr/>
          </p:nvCxnSpPr>
          <p:spPr>
            <a:xfrm flipH="1" rot="10800000">
              <a:off x="2811" y="1967"/>
              <a:ext cx="62" cy="2"/>
            </a:xfrm>
            <a:prstGeom prst="straightConnector1">
              <a:avLst/>
            </a:prstGeom>
            <a:noFill/>
            <a:ln cap="flat" cmpd="sng" w="19050">
              <a:solidFill>
                <a:schemeClr val="dk1"/>
              </a:solidFill>
              <a:prstDash val="solid"/>
              <a:round/>
              <a:headEnd len="sm" w="sm" type="none"/>
              <a:tailEnd len="sm" w="sm" type="none"/>
            </a:ln>
          </p:spPr>
        </p:cxnSp>
        <p:cxnSp>
          <p:nvCxnSpPr>
            <p:cNvPr id="1807" name="Google Shape;1807;p35"/>
            <p:cNvCxnSpPr/>
            <p:nvPr/>
          </p:nvCxnSpPr>
          <p:spPr>
            <a:xfrm>
              <a:off x="2868" y="1455"/>
              <a:ext cx="0" cy="509"/>
            </a:xfrm>
            <a:prstGeom prst="straightConnector1">
              <a:avLst/>
            </a:prstGeom>
            <a:noFill/>
            <a:ln cap="flat" cmpd="sng" w="12700">
              <a:solidFill>
                <a:schemeClr val="dk1"/>
              </a:solidFill>
              <a:prstDash val="solid"/>
              <a:round/>
              <a:headEnd len="sm" w="sm" type="none"/>
              <a:tailEnd len="sm" w="sm" type="none"/>
            </a:ln>
          </p:spPr>
        </p:cxnSp>
        <p:grpSp>
          <p:nvGrpSpPr>
            <p:cNvPr id="1808" name="Google Shape;1808;p35"/>
            <p:cNvGrpSpPr/>
            <p:nvPr/>
          </p:nvGrpSpPr>
          <p:grpSpPr>
            <a:xfrm>
              <a:off x="2345" y="1140"/>
              <a:ext cx="503" cy="444"/>
              <a:chOff x="-44" y="1473"/>
              <a:chExt cx="981" cy="1105"/>
            </a:xfrm>
          </p:grpSpPr>
          <p:pic>
            <p:nvPicPr>
              <p:cNvPr descr="desktop_computer_stylized_medium" id="1809" name="Google Shape;1809;p35"/>
              <p:cNvPicPr preferRelativeResize="0"/>
              <p:nvPr/>
            </p:nvPicPr>
            <p:blipFill rotWithShape="1">
              <a:blip r:embed="rId4">
                <a:alphaModFix/>
              </a:blip>
              <a:srcRect b="0" l="0" r="0" t="0"/>
              <a:stretch/>
            </p:blipFill>
            <p:spPr>
              <a:xfrm flipH="1">
                <a:off x="-44" y="1473"/>
                <a:ext cx="981" cy="1105"/>
              </a:xfrm>
              <a:prstGeom prst="rect">
                <a:avLst/>
              </a:prstGeom>
              <a:noFill/>
              <a:ln>
                <a:noFill/>
              </a:ln>
            </p:spPr>
          </p:pic>
          <p:sp>
            <p:nvSpPr>
              <p:cNvPr id="1810" name="Google Shape;1810;p35"/>
              <p:cNvSpPr/>
              <p:nvPr/>
            </p:nvSpPr>
            <p:spPr>
              <a:xfrm flipH="1">
                <a:off x="374" y="1579"/>
                <a:ext cx="477" cy="506"/>
              </a:xfrm>
              <a:custGeom>
                <a:rect b="b" l="l" r="r" t="t"/>
                <a:pathLst>
                  <a:path extrusionOk="0" h="368" w="356">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Arial"/>
                  <a:ea typeface="Arial"/>
                  <a:cs typeface="Arial"/>
                  <a:sym typeface="Arial"/>
                </a:endParaRPr>
              </a:p>
            </p:txBody>
          </p:sp>
        </p:grpSp>
        <p:sp>
          <p:nvSpPr>
            <p:cNvPr id="1811" name="Google Shape;1811;p35"/>
            <p:cNvSpPr txBox="1"/>
            <p:nvPr/>
          </p:nvSpPr>
          <p:spPr>
            <a:xfrm rot="5400000">
              <a:off x="2463" y="1529"/>
              <a:ext cx="422" cy="37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0" i="0" lang="en-US" sz="2800" u="none" cap="none" strike="noStrike">
                  <a:solidFill>
                    <a:schemeClr val="dk1"/>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grpSp>
          <p:nvGrpSpPr>
            <p:cNvPr id="1812" name="Google Shape;1812;p35"/>
            <p:cNvGrpSpPr/>
            <p:nvPr/>
          </p:nvGrpSpPr>
          <p:grpSpPr>
            <a:xfrm>
              <a:off x="2357" y="1780"/>
              <a:ext cx="503" cy="444"/>
              <a:chOff x="-44" y="1473"/>
              <a:chExt cx="981" cy="1105"/>
            </a:xfrm>
          </p:grpSpPr>
          <p:pic>
            <p:nvPicPr>
              <p:cNvPr descr="desktop_computer_stylized_medium" id="1813" name="Google Shape;1813;p35"/>
              <p:cNvPicPr preferRelativeResize="0"/>
              <p:nvPr/>
            </p:nvPicPr>
            <p:blipFill rotWithShape="1">
              <a:blip r:embed="rId4">
                <a:alphaModFix/>
              </a:blip>
              <a:srcRect b="0" l="0" r="0" t="0"/>
              <a:stretch/>
            </p:blipFill>
            <p:spPr>
              <a:xfrm flipH="1">
                <a:off x="-44" y="1473"/>
                <a:ext cx="981" cy="1105"/>
              </a:xfrm>
              <a:prstGeom prst="rect">
                <a:avLst/>
              </a:prstGeom>
              <a:noFill/>
              <a:ln>
                <a:noFill/>
              </a:ln>
            </p:spPr>
          </p:pic>
          <p:sp>
            <p:nvSpPr>
              <p:cNvPr id="1814" name="Google Shape;1814;p35"/>
              <p:cNvSpPr/>
              <p:nvPr/>
            </p:nvSpPr>
            <p:spPr>
              <a:xfrm flipH="1">
                <a:off x="374" y="1579"/>
                <a:ext cx="477" cy="506"/>
              </a:xfrm>
              <a:custGeom>
                <a:rect b="b" l="l" r="r" t="t"/>
                <a:pathLst>
                  <a:path extrusionOk="0" h="368" w="356">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Arial"/>
                  <a:ea typeface="Arial"/>
                  <a:cs typeface="Arial"/>
                  <a:sym typeface="Arial"/>
                </a:endParaRPr>
              </a:p>
            </p:txBody>
          </p:sp>
        </p:gr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98"/>
                                        </p:tgtEl>
                                        <p:attrNameLst>
                                          <p:attrName>style.visibility</p:attrName>
                                        </p:attrNameLst>
                                      </p:cBhvr>
                                      <p:to>
                                        <p:strVal val="visible"/>
                                      </p:to>
                                    </p:set>
                                    <p:animEffect filter="fade" transition="in">
                                      <p:cBhvr>
                                        <p:cTn dur="1000"/>
                                        <p:tgtEl>
                                          <p:spTgt spid="169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73"/>
                                        </p:tgtEl>
                                        <p:attrNameLst>
                                          <p:attrName>style.visibility</p:attrName>
                                        </p:attrNameLst>
                                      </p:cBhvr>
                                      <p:to>
                                        <p:strVal val="visible"/>
                                      </p:to>
                                    </p:set>
                                    <p:animEffect filter="fade" transition="in">
                                      <p:cBhvr>
                                        <p:cTn dur="1000"/>
                                        <p:tgtEl>
                                          <p:spTgt spid="1773"/>
                                        </p:tgtEl>
                                      </p:cBhvr>
                                    </p:animEffect>
                                  </p:childTnLst>
                                </p:cTn>
                              </p:par>
                              <p:par>
                                <p:cTn fill="hold" nodeType="withEffect" presetClass="entr" presetID="10" presetSubtype="0">
                                  <p:stCondLst>
                                    <p:cond delay="0"/>
                                  </p:stCondLst>
                                  <p:childTnLst>
                                    <p:set>
                                      <p:cBhvr>
                                        <p:cTn dur="1" fill="hold">
                                          <p:stCondLst>
                                            <p:cond delay="0"/>
                                          </p:stCondLst>
                                        </p:cTn>
                                        <p:tgtEl>
                                          <p:spTgt spid="1703">
                                            <p:txEl>
                                              <p:pRg end="0" st="0"/>
                                            </p:txEl>
                                          </p:spTgt>
                                        </p:tgtEl>
                                        <p:attrNameLst>
                                          <p:attrName>style.visibility</p:attrName>
                                        </p:attrNameLst>
                                      </p:cBhvr>
                                      <p:to>
                                        <p:strVal val="visible"/>
                                      </p:to>
                                    </p:set>
                                    <p:animEffect filter="fade" transition="in">
                                      <p:cBhvr>
                                        <p:cTn dur="500"/>
                                        <p:tgtEl>
                                          <p:spTgt spid="1703">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1703">
                                            <p:txEl>
                                              <p:pRg end="1" st="1"/>
                                            </p:txEl>
                                          </p:spTgt>
                                        </p:tgtEl>
                                        <p:attrNameLst>
                                          <p:attrName>style.visibility</p:attrName>
                                        </p:attrNameLst>
                                      </p:cBhvr>
                                      <p:to>
                                        <p:strVal val="visible"/>
                                      </p:to>
                                    </p:set>
                                    <p:animEffect filter="fade" transition="in">
                                      <p:cBhvr>
                                        <p:cTn dur="500"/>
                                        <p:tgtEl>
                                          <p:spTgt spid="1703">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1703">
                                            <p:txEl>
                                              <p:pRg end="2" st="2"/>
                                            </p:txEl>
                                          </p:spTgt>
                                        </p:tgtEl>
                                        <p:attrNameLst>
                                          <p:attrName>style.visibility</p:attrName>
                                        </p:attrNameLst>
                                      </p:cBhvr>
                                      <p:to>
                                        <p:strVal val="visible"/>
                                      </p:to>
                                    </p:set>
                                    <p:animEffect filter="fade" transition="in">
                                      <p:cBhvr>
                                        <p:cTn dur="500"/>
                                        <p:tgtEl>
                                          <p:spTgt spid="1703">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05"/>
                                        </p:tgtEl>
                                        <p:attrNameLst>
                                          <p:attrName>style.visibility</p:attrName>
                                        </p:attrNameLst>
                                      </p:cBhvr>
                                      <p:to>
                                        <p:strVal val="visible"/>
                                      </p:to>
                                    </p:set>
                                    <p:animEffect filter="fade" transition="in">
                                      <p:cBhvr>
                                        <p:cTn dur="1000"/>
                                        <p:tgtEl>
                                          <p:spTgt spid="170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18"/>
                                        </p:tgtEl>
                                        <p:attrNameLst>
                                          <p:attrName>style.visibility</p:attrName>
                                        </p:attrNameLst>
                                      </p:cBhvr>
                                      <p:to>
                                        <p:strVal val="visible"/>
                                      </p:to>
                                    </p:set>
                                    <p:animEffect filter="fade" transition="in">
                                      <p:cBhvr>
                                        <p:cTn dur="500"/>
                                        <p:tgtEl>
                                          <p:spTgt spid="171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8" name="Shape 1818"/>
        <p:cNvGrpSpPr/>
        <p:nvPr/>
      </p:nvGrpSpPr>
      <p:grpSpPr>
        <a:xfrm>
          <a:off x="0" y="0"/>
          <a:ext cx="0" cy="0"/>
          <a:chOff x="0" y="0"/>
          <a:chExt cx="0" cy="0"/>
        </a:xfrm>
      </p:grpSpPr>
      <p:grpSp>
        <p:nvGrpSpPr>
          <p:cNvPr id="1819" name="Google Shape;1819;p36"/>
          <p:cNvGrpSpPr/>
          <p:nvPr/>
        </p:nvGrpSpPr>
        <p:grpSpPr>
          <a:xfrm>
            <a:off x="3595688" y="1527176"/>
            <a:ext cx="4248150" cy="620713"/>
            <a:chOff x="3006" y="1205"/>
            <a:chExt cx="2676" cy="391"/>
          </a:xfrm>
        </p:grpSpPr>
        <p:sp>
          <p:nvSpPr>
            <p:cNvPr id="1820" name="Google Shape;1820;p36"/>
            <p:cNvSpPr/>
            <p:nvPr/>
          </p:nvSpPr>
          <p:spPr>
            <a:xfrm>
              <a:off x="3048" y="1212"/>
              <a:ext cx="2634" cy="34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Arial"/>
                <a:ea typeface="Arial"/>
                <a:cs typeface="Arial"/>
                <a:sym typeface="Arial"/>
              </a:endParaRPr>
            </a:p>
          </p:txBody>
        </p:sp>
        <p:sp>
          <p:nvSpPr>
            <p:cNvPr id="1821" name="Google Shape;1821;p36"/>
            <p:cNvSpPr/>
            <p:nvPr/>
          </p:nvSpPr>
          <p:spPr>
            <a:xfrm>
              <a:off x="3006" y="1242"/>
              <a:ext cx="2634" cy="342"/>
            </a:xfrm>
            <a:prstGeom prst="rect">
              <a:avLst/>
            </a:prstGeom>
            <a:solidFill>
              <a:schemeClr val="lt1"/>
            </a:solidFill>
            <a:ln cap="flat" cmpd="sng" w="190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Arial"/>
                <a:ea typeface="Arial"/>
                <a:cs typeface="Arial"/>
                <a:sym typeface="Arial"/>
              </a:endParaRPr>
            </a:p>
          </p:txBody>
        </p:sp>
        <p:sp>
          <p:nvSpPr>
            <p:cNvPr id="1822" name="Google Shape;1822;p36"/>
            <p:cNvSpPr txBox="1"/>
            <p:nvPr/>
          </p:nvSpPr>
          <p:spPr>
            <a:xfrm>
              <a:off x="3734" y="1205"/>
              <a:ext cx="257" cy="36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ID</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=x</a:t>
              </a:r>
              <a:endParaRPr b="0" i="0" sz="1400" u="none" cap="none" strike="noStrike">
                <a:solidFill>
                  <a:srgbClr val="000000"/>
                </a:solidFill>
                <a:latin typeface="Arial"/>
                <a:ea typeface="Arial"/>
                <a:cs typeface="Arial"/>
                <a:sym typeface="Arial"/>
              </a:endParaRPr>
            </a:p>
          </p:txBody>
        </p:sp>
        <p:sp>
          <p:nvSpPr>
            <p:cNvPr id="1823" name="Google Shape;1823;p36"/>
            <p:cNvSpPr txBox="1"/>
            <p:nvPr/>
          </p:nvSpPr>
          <p:spPr>
            <a:xfrm>
              <a:off x="4666" y="1217"/>
              <a:ext cx="431" cy="368"/>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offset</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=0</a:t>
              </a:r>
              <a:endParaRPr b="0" i="0" sz="1400" u="none" cap="none" strike="noStrike">
                <a:solidFill>
                  <a:srgbClr val="000000"/>
                </a:solidFill>
                <a:latin typeface="Arial"/>
                <a:ea typeface="Arial"/>
                <a:cs typeface="Arial"/>
                <a:sym typeface="Arial"/>
              </a:endParaRPr>
            </a:p>
          </p:txBody>
        </p:sp>
        <p:sp>
          <p:nvSpPr>
            <p:cNvPr id="1824" name="Google Shape;1824;p36"/>
            <p:cNvSpPr txBox="1"/>
            <p:nvPr/>
          </p:nvSpPr>
          <p:spPr>
            <a:xfrm>
              <a:off x="4042" y="1217"/>
              <a:ext cx="547" cy="368"/>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fragflag</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=0</a:t>
              </a:r>
              <a:endParaRPr b="0" i="0" sz="1400" u="none" cap="none" strike="noStrike">
                <a:solidFill>
                  <a:srgbClr val="000000"/>
                </a:solidFill>
                <a:latin typeface="Arial"/>
                <a:ea typeface="Arial"/>
                <a:cs typeface="Arial"/>
                <a:sym typeface="Arial"/>
              </a:endParaRPr>
            </a:p>
          </p:txBody>
        </p:sp>
        <p:sp>
          <p:nvSpPr>
            <p:cNvPr id="1825" name="Google Shape;1825;p36"/>
            <p:cNvSpPr txBox="1"/>
            <p:nvPr/>
          </p:nvSpPr>
          <p:spPr>
            <a:xfrm>
              <a:off x="3230" y="1205"/>
              <a:ext cx="479" cy="36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length</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=4000</a:t>
              </a:r>
              <a:endParaRPr b="0" i="0" sz="1400" u="none" cap="none" strike="noStrike">
                <a:solidFill>
                  <a:srgbClr val="000000"/>
                </a:solidFill>
                <a:latin typeface="Arial"/>
                <a:ea typeface="Arial"/>
                <a:cs typeface="Arial"/>
                <a:sym typeface="Arial"/>
              </a:endParaRPr>
            </a:p>
          </p:txBody>
        </p:sp>
        <p:cxnSp>
          <p:nvCxnSpPr>
            <p:cNvPr id="1826" name="Google Shape;1826;p36"/>
            <p:cNvCxnSpPr/>
            <p:nvPr/>
          </p:nvCxnSpPr>
          <p:spPr>
            <a:xfrm>
              <a:off x="3246" y="1242"/>
              <a:ext cx="0" cy="342"/>
            </a:xfrm>
            <a:prstGeom prst="straightConnector1">
              <a:avLst/>
            </a:prstGeom>
            <a:noFill/>
            <a:ln cap="flat" cmpd="sng" w="19050">
              <a:solidFill>
                <a:schemeClr val="dk1"/>
              </a:solidFill>
              <a:prstDash val="solid"/>
              <a:round/>
              <a:headEnd len="sm" w="sm" type="none"/>
              <a:tailEnd len="sm" w="sm" type="none"/>
            </a:ln>
          </p:spPr>
        </p:cxnSp>
        <p:cxnSp>
          <p:nvCxnSpPr>
            <p:cNvPr id="1827" name="Google Shape;1827;p36"/>
            <p:cNvCxnSpPr/>
            <p:nvPr/>
          </p:nvCxnSpPr>
          <p:spPr>
            <a:xfrm>
              <a:off x="3750" y="1242"/>
              <a:ext cx="0" cy="342"/>
            </a:xfrm>
            <a:prstGeom prst="straightConnector1">
              <a:avLst/>
            </a:prstGeom>
            <a:noFill/>
            <a:ln cap="flat" cmpd="sng" w="19050">
              <a:solidFill>
                <a:schemeClr val="dk1"/>
              </a:solidFill>
              <a:prstDash val="solid"/>
              <a:round/>
              <a:headEnd len="sm" w="sm" type="none"/>
              <a:tailEnd len="sm" w="sm" type="none"/>
            </a:ln>
          </p:spPr>
        </p:cxnSp>
        <p:cxnSp>
          <p:nvCxnSpPr>
            <p:cNvPr id="1828" name="Google Shape;1828;p36"/>
            <p:cNvCxnSpPr/>
            <p:nvPr/>
          </p:nvCxnSpPr>
          <p:spPr>
            <a:xfrm>
              <a:off x="4020" y="1254"/>
              <a:ext cx="0" cy="342"/>
            </a:xfrm>
            <a:prstGeom prst="straightConnector1">
              <a:avLst/>
            </a:prstGeom>
            <a:noFill/>
            <a:ln cap="flat" cmpd="sng" w="19050">
              <a:solidFill>
                <a:schemeClr val="dk1"/>
              </a:solidFill>
              <a:prstDash val="solid"/>
              <a:round/>
              <a:headEnd len="sm" w="sm" type="none"/>
              <a:tailEnd len="sm" w="sm" type="none"/>
            </a:ln>
          </p:spPr>
        </p:cxnSp>
        <p:cxnSp>
          <p:nvCxnSpPr>
            <p:cNvPr id="1829" name="Google Shape;1829;p36"/>
            <p:cNvCxnSpPr/>
            <p:nvPr/>
          </p:nvCxnSpPr>
          <p:spPr>
            <a:xfrm>
              <a:off x="4638" y="1242"/>
              <a:ext cx="0" cy="342"/>
            </a:xfrm>
            <a:prstGeom prst="straightConnector1">
              <a:avLst/>
            </a:prstGeom>
            <a:noFill/>
            <a:ln cap="flat" cmpd="sng" w="19050">
              <a:solidFill>
                <a:schemeClr val="dk1"/>
              </a:solidFill>
              <a:prstDash val="solid"/>
              <a:round/>
              <a:headEnd len="sm" w="sm" type="none"/>
              <a:tailEnd len="sm" w="sm" type="none"/>
            </a:ln>
          </p:spPr>
        </p:cxnSp>
        <p:cxnSp>
          <p:nvCxnSpPr>
            <p:cNvPr id="1830" name="Google Shape;1830;p36"/>
            <p:cNvCxnSpPr/>
            <p:nvPr/>
          </p:nvCxnSpPr>
          <p:spPr>
            <a:xfrm>
              <a:off x="5112" y="1242"/>
              <a:ext cx="0" cy="342"/>
            </a:xfrm>
            <a:prstGeom prst="straightConnector1">
              <a:avLst/>
            </a:prstGeom>
            <a:noFill/>
            <a:ln cap="flat" cmpd="sng" w="19050">
              <a:solidFill>
                <a:schemeClr val="dk1"/>
              </a:solidFill>
              <a:prstDash val="solid"/>
              <a:round/>
              <a:headEnd len="sm" w="sm" type="none"/>
              <a:tailEnd len="sm" w="sm" type="none"/>
            </a:ln>
          </p:spPr>
        </p:cxnSp>
        <p:sp>
          <p:nvSpPr>
            <p:cNvPr id="1831" name="Google Shape;1831;p36"/>
            <p:cNvSpPr/>
            <p:nvPr/>
          </p:nvSpPr>
          <p:spPr>
            <a:xfrm>
              <a:off x="5232" y="1212"/>
              <a:ext cx="138" cy="378"/>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Arial"/>
                <a:ea typeface="Arial"/>
                <a:cs typeface="Arial"/>
                <a:sym typeface="Arial"/>
              </a:endParaRPr>
            </a:p>
          </p:txBody>
        </p:sp>
      </p:grpSp>
      <p:grpSp>
        <p:nvGrpSpPr>
          <p:cNvPr id="1832" name="Google Shape;1832;p36"/>
          <p:cNvGrpSpPr/>
          <p:nvPr/>
        </p:nvGrpSpPr>
        <p:grpSpPr>
          <a:xfrm>
            <a:off x="3684588" y="2290763"/>
            <a:ext cx="4711700" cy="3238500"/>
            <a:chOff x="2321" y="1443"/>
            <a:chExt cx="2968" cy="2040"/>
          </a:xfrm>
        </p:grpSpPr>
        <p:grpSp>
          <p:nvGrpSpPr>
            <p:cNvPr id="1833" name="Google Shape;1833;p36"/>
            <p:cNvGrpSpPr/>
            <p:nvPr/>
          </p:nvGrpSpPr>
          <p:grpSpPr>
            <a:xfrm>
              <a:off x="2613" y="2066"/>
              <a:ext cx="2676" cy="391"/>
              <a:chOff x="3006" y="1205"/>
              <a:chExt cx="2676" cy="391"/>
            </a:xfrm>
          </p:grpSpPr>
          <p:sp>
            <p:nvSpPr>
              <p:cNvPr id="1834" name="Google Shape;1834;p36"/>
              <p:cNvSpPr/>
              <p:nvPr/>
            </p:nvSpPr>
            <p:spPr>
              <a:xfrm>
                <a:off x="3048" y="1212"/>
                <a:ext cx="2634" cy="342"/>
              </a:xfrm>
              <a:prstGeom prst="rect">
                <a:avLst/>
              </a:prstGeom>
              <a:solidFill>
                <a:srgbClr val="00009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Arial"/>
                  <a:ea typeface="Arial"/>
                  <a:cs typeface="Arial"/>
                  <a:sym typeface="Arial"/>
                </a:endParaRPr>
              </a:p>
            </p:txBody>
          </p:sp>
          <p:sp>
            <p:nvSpPr>
              <p:cNvPr id="1835" name="Google Shape;1835;p36"/>
              <p:cNvSpPr/>
              <p:nvPr/>
            </p:nvSpPr>
            <p:spPr>
              <a:xfrm>
                <a:off x="3006" y="1242"/>
                <a:ext cx="2634" cy="342"/>
              </a:xfrm>
              <a:prstGeom prst="rect">
                <a:avLst/>
              </a:prstGeom>
              <a:solidFill>
                <a:schemeClr val="lt1"/>
              </a:solidFill>
              <a:ln cap="flat" cmpd="sng" w="190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Arial"/>
                  <a:ea typeface="Arial"/>
                  <a:cs typeface="Arial"/>
                  <a:sym typeface="Arial"/>
                </a:endParaRPr>
              </a:p>
            </p:txBody>
          </p:sp>
          <p:sp>
            <p:nvSpPr>
              <p:cNvPr id="1836" name="Google Shape;1836;p36"/>
              <p:cNvSpPr txBox="1"/>
              <p:nvPr/>
            </p:nvSpPr>
            <p:spPr>
              <a:xfrm>
                <a:off x="3734" y="1205"/>
                <a:ext cx="257" cy="36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ID</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=x</a:t>
                </a:r>
                <a:endParaRPr b="0" i="0" sz="1400" u="none" cap="none" strike="noStrike">
                  <a:solidFill>
                    <a:srgbClr val="000000"/>
                  </a:solidFill>
                  <a:latin typeface="Arial"/>
                  <a:ea typeface="Arial"/>
                  <a:cs typeface="Arial"/>
                  <a:sym typeface="Arial"/>
                </a:endParaRPr>
              </a:p>
            </p:txBody>
          </p:sp>
          <p:sp>
            <p:nvSpPr>
              <p:cNvPr id="1837" name="Google Shape;1837;p36"/>
              <p:cNvSpPr txBox="1"/>
              <p:nvPr/>
            </p:nvSpPr>
            <p:spPr>
              <a:xfrm>
                <a:off x="4666" y="1217"/>
                <a:ext cx="431" cy="368"/>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offset</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=0</a:t>
                </a:r>
                <a:endParaRPr b="0" i="0" sz="1400" u="none" cap="none" strike="noStrike">
                  <a:solidFill>
                    <a:srgbClr val="000000"/>
                  </a:solidFill>
                  <a:latin typeface="Arial"/>
                  <a:ea typeface="Arial"/>
                  <a:cs typeface="Arial"/>
                  <a:sym typeface="Arial"/>
                </a:endParaRPr>
              </a:p>
            </p:txBody>
          </p:sp>
          <p:sp>
            <p:nvSpPr>
              <p:cNvPr id="1838" name="Google Shape;1838;p36"/>
              <p:cNvSpPr txBox="1"/>
              <p:nvPr/>
            </p:nvSpPr>
            <p:spPr>
              <a:xfrm>
                <a:off x="4042" y="1217"/>
                <a:ext cx="547" cy="368"/>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fragflag</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=1</a:t>
                </a:r>
                <a:endParaRPr b="0" i="0" sz="1400" u="none" cap="none" strike="noStrike">
                  <a:solidFill>
                    <a:srgbClr val="000000"/>
                  </a:solidFill>
                  <a:latin typeface="Arial"/>
                  <a:ea typeface="Arial"/>
                  <a:cs typeface="Arial"/>
                  <a:sym typeface="Arial"/>
                </a:endParaRPr>
              </a:p>
            </p:txBody>
          </p:sp>
          <p:sp>
            <p:nvSpPr>
              <p:cNvPr id="1839" name="Google Shape;1839;p36"/>
              <p:cNvSpPr txBox="1"/>
              <p:nvPr/>
            </p:nvSpPr>
            <p:spPr>
              <a:xfrm>
                <a:off x="3230" y="1205"/>
                <a:ext cx="479" cy="36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length</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=1500</a:t>
                </a:r>
                <a:endParaRPr b="0" i="0" sz="1400" u="none" cap="none" strike="noStrike">
                  <a:solidFill>
                    <a:srgbClr val="000000"/>
                  </a:solidFill>
                  <a:latin typeface="Arial"/>
                  <a:ea typeface="Arial"/>
                  <a:cs typeface="Arial"/>
                  <a:sym typeface="Arial"/>
                </a:endParaRPr>
              </a:p>
            </p:txBody>
          </p:sp>
          <p:cxnSp>
            <p:nvCxnSpPr>
              <p:cNvPr id="1840" name="Google Shape;1840;p36"/>
              <p:cNvCxnSpPr/>
              <p:nvPr/>
            </p:nvCxnSpPr>
            <p:spPr>
              <a:xfrm>
                <a:off x="3246" y="1242"/>
                <a:ext cx="0" cy="342"/>
              </a:xfrm>
              <a:prstGeom prst="straightConnector1">
                <a:avLst/>
              </a:prstGeom>
              <a:noFill/>
              <a:ln cap="flat" cmpd="sng" w="19050">
                <a:solidFill>
                  <a:schemeClr val="dk1"/>
                </a:solidFill>
                <a:prstDash val="solid"/>
                <a:round/>
                <a:headEnd len="sm" w="sm" type="none"/>
                <a:tailEnd len="sm" w="sm" type="none"/>
              </a:ln>
            </p:spPr>
          </p:cxnSp>
          <p:cxnSp>
            <p:nvCxnSpPr>
              <p:cNvPr id="1841" name="Google Shape;1841;p36"/>
              <p:cNvCxnSpPr/>
              <p:nvPr/>
            </p:nvCxnSpPr>
            <p:spPr>
              <a:xfrm>
                <a:off x="3750" y="1242"/>
                <a:ext cx="0" cy="342"/>
              </a:xfrm>
              <a:prstGeom prst="straightConnector1">
                <a:avLst/>
              </a:prstGeom>
              <a:noFill/>
              <a:ln cap="flat" cmpd="sng" w="19050">
                <a:solidFill>
                  <a:schemeClr val="dk1"/>
                </a:solidFill>
                <a:prstDash val="solid"/>
                <a:round/>
                <a:headEnd len="sm" w="sm" type="none"/>
                <a:tailEnd len="sm" w="sm" type="none"/>
              </a:ln>
            </p:spPr>
          </p:cxnSp>
          <p:cxnSp>
            <p:nvCxnSpPr>
              <p:cNvPr id="1842" name="Google Shape;1842;p36"/>
              <p:cNvCxnSpPr/>
              <p:nvPr/>
            </p:nvCxnSpPr>
            <p:spPr>
              <a:xfrm>
                <a:off x="4020" y="1254"/>
                <a:ext cx="0" cy="342"/>
              </a:xfrm>
              <a:prstGeom prst="straightConnector1">
                <a:avLst/>
              </a:prstGeom>
              <a:noFill/>
              <a:ln cap="flat" cmpd="sng" w="19050">
                <a:solidFill>
                  <a:schemeClr val="dk1"/>
                </a:solidFill>
                <a:prstDash val="solid"/>
                <a:round/>
                <a:headEnd len="sm" w="sm" type="none"/>
                <a:tailEnd len="sm" w="sm" type="none"/>
              </a:ln>
            </p:spPr>
          </p:cxnSp>
          <p:cxnSp>
            <p:nvCxnSpPr>
              <p:cNvPr id="1843" name="Google Shape;1843;p36"/>
              <p:cNvCxnSpPr/>
              <p:nvPr/>
            </p:nvCxnSpPr>
            <p:spPr>
              <a:xfrm>
                <a:off x="4638" y="1242"/>
                <a:ext cx="0" cy="342"/>
              </a:xfrm>
              <a:prstGeom prst="straightConnector1">
                <a:avLst/>
              </a:prstGeom>
              <a:noFill/>
              <a:ln cap="flat" cmpd="sng" w="19050">
                <a:solidFill>
                  <a:schemeClr val="dk1"/>
                </a:solidFill>
                <a:prstDash val="solid"/>
                <a:round/>
                <a:headEnd len="sm" w="sm" type="none"/>
                <a:tailEnd len="sm" w="sm" type="none"/>
              </a:ln>
            </p:spPr>
          </p:cxnSp>
          <p:cxnSp>
            <p:nvCxnSpPr>
              <p:cNvPr id="1844" name="Google Shape;1844;p36"/>
              <p:cNvCxnSpPr/>
              <p:nvPr/>
            </p:nvCxnSpPr>
            <p:spPr>
              <a:xfrm>
                <a:off x="5112" y="1242"/>
                <a:ext cx="0" cy="342"/>
              </a:xfrm>
              <a:prstGeom prst="straightConnector1">
                <a:avLst/>
              </a:prstGeom>
              <a:noFill/>
              <a:ln cap="flat" cmpd="sng" w="19050">
                <a:solidFill>
                  <a:schemeClr val="dk1"/>
                </a:solidFill>
                <a:prstDash val="solid"/>
                <a:round/>
                <a:headEnd len="sm" w="sm" type="none"/>
                <a:tailEnd len="sm" w="sm" type="none"/>
              </a:ln>
            </p:spPr>
          </p:cxnSp>
          <p:sp>
            <p:nvSpPr>
              <p:cNvPr id="1845" name="Google Shape;1845;p36"/>
              <p:cNvSpPr/>
              <p:nvPr/>
            </p:nvSpPr>
            <p:spPr>
              <a:xfrm>
                <a:off x="5232" y="1212"/>
                <a:ext cx="138" cy="378"/>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Arial"/>
                  <a:ea typeface="Arial"/>
                  <a:cs typeface="Arial"/>
                  <a:sym typeface="Arial"/>
                </a:endParaRPr>
              </a:p>
            </p:txBody>
          </p:sp>
        </p:grpSp>
        <p:grpSp>
          <p:nvGrpSpPr>
            <p:cNvPr id="1846" name="Google Shape;1846;p36"/>
            <p:cNvGrpSpPr/>
            <p:nvPr/>
          </p:nvGrpSpPr>
          <p:grpSpPr>
            <a:xfrm>
              <a:off x="2613" y="2570"/>
              <a:ext cx="2676" cy="391"/>
              <a:chOff x="3006" y="1205"/>
              <a:chExt cx="2676" cy="391"/>
            </a:xfrm>
          </p:grpSpPr>
          <p:sp>
            <p:nvSpPr>
              <p:cNvPr id="1847" name="Google Shape;1847;p36"/>
              <p:cNvSpPr/>
              <p:nvPr/>
            </p:nvSpPr>
            <p:spPr>
              <a:xfrm>
                <a:off x="3048" y="1212"/>
                <a:ext cx="2634" cy="342"/>
              </a:xfrm>
              <a:prstGeom prst="rect">
                <a:avLst/>
              </a:prstGeom>
              <a:solidFill>
                <a:srgbClr val="00009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Arial"/>
                  <a:ea typeface="Arial"/>
                  <a:cs typeface="Arial"/>
                  <a:sym typeface="Arial"/>
                </a:endParaRPr>
              </a:p>
            </p:txBody>
          </p:sp>
          <p:sp>
            <p:nvSpPr>
              <p:cNvPr id="1848" name="Google Shape;1848;p36"/>
              <p:cNvSpPr/>
              <p:nvPr/>
            </p:nvSpPr>
            <p:spPr>
              <a:xfrm>
                <a:off x="3006" y="1242"/>
                <a:ext cx="2634" cy="342"/>
              </a:xfrm>
              <a:prstGeom prst="rect">
                <a:avLst/>
              </a:prstGeom>
              <a:solidFill>
                <a:schemeClr val="lt1"/>
              </a:solidFill>
              <a:ln cap="flat" cmpd="sng" w="190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Arial"/>
                  <a:ea typeface="Arial"/>
                  <a:cs typeface="Arial"/>
                  <a:sym typeface="Arial"/>
                </a:endParaRPr>
              </a:p>
            </p:txBody>
          </p:sp>
          <p:sp>
            <p:nvSpPr>
              <p:cNvPr id="1849" name="Google Shape;1849;p36"/>
              <p:cNvSpPr txBox="1"/>
              <p:nvPr/>
            </p:nvSpPr>
            <p:spPr>
              <a:xfrm>
                <a:off x="3734" y="1205"/>
                <a:ext cx="257" cy="36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ID</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=x</a:t>
                </a:r>
                <a:endParaRPr b="0" i="0" sz="1400" u="none" cap="none" strike="noStrike">
                  <a:solidFill>
                    <a:srgbClr val="000000"/>
                  </a:solidFill>
                  <a:latin typeface="Arial"/>
                  <a:ea typeface="Arial"/>
                  <a:cs typeface="Arial"/>
                  <a:sym typeface="Arial"/>
                </a:endParaRPr>
              </a:p>
            </p:txBody>
          </p:sp>
          <p:sp>
            <p:nvSpPr>
              <p:cNvPr id="1850" name="Google Shape;1850;p36"/>
              <p:cNvSpPr txBox="1"/>
              <p:nvPr/>
            </p:nvSpPr>
            <p:spPr>
              <a:xfrm>
                <a:off x="4666" y="1217"/>
                <a:ext cx="431" cy="368"/>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offset</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=185</a:t>
                </a:r>
                <a:endParaRPr b="0" i="0" sz="1400" u="none" cap="none" strike="noStrike">
                  <a:solidFill>
                    <a:srgbClr val="000000"/>
                  </a:solidFill>
                  <a:latin typeface="Arial"/>
                  <a:ea typeface="Arial"/>
                  <a:cs typeface="Arial"/>
                  <a:sym typeface="Arial"/>
                </a:endParaRPr>
              </a:p>
            </p:txBody>
          </p:sp>
          <p:sp>
            <p:nvSpPr>
              <p:cNvPr id="1851" name="Google Shape;1851;p36"/>
              <p:cNvSpPr txBox="1"/>
              <p:nvPr/>
            </p:nvSpPr>
            <p:spPr>
              <a:xfrm>
                <a:off x="4042" y="1217"/>
                <a:ext cx="547" cy="368"/>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fragflag</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=1</a:t>
                </a:r>
                <a:endParaRPr b="0" i="0" sz="1400" u="none" cap="none" strike="noStrike">
                  <a:solidFill>
                    <a:srgbClr val="000000"/>
                  </a:solidFill>
                  <a:latin typeface="Arial"/>
                  <a:ea typeface="Arial"/>
                  <a:cs typeface="Arial"/>
                  <a:sym typeface="Arial"/>
                </a:endParaRPr>
              </a:p>
            </p:txBody>
          </p:sp>
          <p:sp>
            <p:nvSpPr>
              <p:cNvPr id="1852" name="Google Shape;1852;p36"/>
              <p:cNvSpPr txBox="1"/>
              <p:nvPr/>
            </p:nvSpPr>
            <p:spPr>
              <a:xfrm>
                <a:off x="3230" y="1205"/>
                <a:ext cx="479" cy="36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length</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=1500</a:t>
                </a:r>
                <a:endParaRPr b="0" i="0" sz="1400" u="none" cap="none" strike="noStrike">
                  <a:solidFill>
                    <a:srgbClr val="000000"/>
                  </a:solidFill>
                  <a:latin typeface="Arial"/>
                  <a:ea typeface="Arial"/>
                  <a:cs typeface="Arial"/>
                  <a:sym typeface="Arial"/>
                </a:endParaRPr>
              </a:p>
            </p:txBody>
          </p:sp>
          <p:cxnSp>
            <p:nvCxnSpPr>
              <p:cNvPr id="1853" name="Google Shape;1853;p36"/>
              <p:cNvCxnSpPr/>
              <p:nvPr/>
            </p:nvCxnSpPr>
            <p:spPr>
              <a:xfrm>
                <a:off x="3246" y="1242"/>
                <a:ext cx="0" cy="342"/>
              </a:xfrm>
              <a:prstGeom prst="straightConnector1">
                <a:avLst/>
              </a:prstGeom>
              <a:noFill/>
              <a:ln cap="flat" cmpd="sng" w="19050">
                <a:solidFill>
                  <a:schemeClr val="dk1"/>
                </a:solidFill>
                <a:prstDash val="solid"/>
                <a:round/>
                <a:headEnd len="sm" w="sm" type="none"/>
                <a:tailEnd len="sm" w="sm" type="none"/>
              </a:ln>
            </p:spPr>
          </p:cxnSp>
          <p:cxnSp>
            <p:nvCxnSpPr>
              <p:cNvPr id="1854" name="Google Shape;1854;p36"/>
              <p:cNvCxnSpPr/>
              <p:nvPr/>
            </p:nvCxnSpPr>
            <p:spPr>
              <a:xfrm>
                <a:off x="3750" y="1242"/>
                <a:ext cx="0" cy="342"/>
              </a:xfrm>
              <a:prstGeom prst="straightConnector1">
                <a:avLst/>
              </a:prstGeom>
              <a:noFill/>
              <a:ln cap="flat" cmpd="sng" w="19050">
                <a:solidFill>
                  <a:schemeClr val="dk1"/>
                </a:solidFill>
                <a:prstDash val="solid"/>
                <a:round/>
                <a:headEnd len="sm" w="sm" type="none"/>
                <a:tailEnd len="sm" w="sm" type="none"/>
              </a:ln>
            </p:spPr>
          </p:cxnSp>
          <p:cxnSp>
            <p:nvCxnSpPr>
              <p:cNvPr id="1855" name="Google Shape;1855;p36"/>
              <p:cNvCxnSpPr/>
              <p:nvPr/>
            </p:nvCxnSpPr>
            <p:spPr>
              <a:xfrm>
                <a:off x="4020" y="1254"/>
                <a:ext cx="0" cy="342"/>
              </a:xfrm>
              <a:prstGeom prst="straightConnector1">
                <a:avLst/>
              </a:prstGeom>
              <a:noFill/>
              <a:ln cap="flat" cmpd="sng" w="19050">
                <a:solidFill>
                  <a:schemeClr val="dk1"/>
                </a:solidFill>
                <a:prstDash val="solid"/>
                <a:round/>
                <a:headEnd len="sm" w="sm" type="none"/>
                <a:tailEnd len="sm" w="sm" type="none"/>
              </a:ln>
            </p:spPr>
          </p:cxnSp>
          <p:cxnSp>
            <p:nvCxnSpPr>
              <p:cNvPr id="1856" name="Google Shape;1856;p36"/>
              <p:cNvCxnSpPr/>
              <p:nvPr/>
            </p:nvCxnSpPr>
            <p:spPr>
              <a:xfrm>
                <a:off x="4638" y="1242"/>
                <a:ext cx="0" cy="342"/>
              </a:xfrm>
              <a:prstGeom prst="straightConnector1">
                <a:avLst/>
              </a:prstGeom>
              <a:noFill/>
              <a:ln cap="flat" cmpd="sng" w="19050">
                <a:solidFill>
                  <a:schemeClr val="dk1"/>
                </a:solidFill>
                <a:prstDash val="solid"/>
                <a:round/>
                <a:headEnd len="sm" w="sm" type="none"/>
                <a:tailEnd len="sm" w="sm" type="none"/>
              </a:ln>
            </p:spPr>
          </p:cxnSp>
          <p:cxnSp>
            <p:nvCxnSpPr>
              <p:cNvPr id="1857" name="Google Shape;1857;p36"/>
              <p:cNvCxnSpPr/>
              <p:nvPr/>
            </p:nvCxnSpPr>
            <p:spPr>
              <a:xfrm>
                <a:off x="5112" y="1242"/>
                <a:ext cx="0" cy="342"/>
              </a:xfrm>
              <a:prstGeom prst="straightConnector1">
                <a:avLst/>
              </a:prstGeom>
              <a:noFill/>
              <a:ln cap="flat" cmpd="sng" w="19050">
                <a:solidFill>
                  <a:schemeClr val="dk1"/>
                </a:solidFill>
                <a:prstDash val="solid"/>
                <a:round/>
                <a:headEnd len="sm" w="sm" type="none"/>
                <a:tailEnd len="sm" w="sm" type="none"/>
              </a:ln>
            </p:spPr>
          </p:cxnSp>
          <p:sp>
            <p:nvSpPr>
              <p:cNvPr id="1858" name="Google Shape;1858;p36"/>
              <p:cNvSpPr/>
              <p:nvPr/>
            </p:nvSpPr>
            <p:spPr>
              <a:xfrm>
                <a:off x="5232" y="1212"/>
                <a:ext cx="138" cy="378"/>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Arial"/>
                  <a:ea typeface="Arial"/>
                  <a:cs typeface="Arial"/>
                  <a:sym typeface="Arial"/>
                </a:endParaRPr>
              </a:p>
            </p:txBody>
          </p:sp>
        </p:grpSp>
        <p:grpSp>
          <p:nvGrpSpPr>
            <p:cNvPr id="1859" name="Google Shape;1859;p36"/>
            <p:cNvGrpSpPr/>
            <p:nvPr/>
          </p:nvGrpSpPr>
          <p:grpSpPr>
            <a:xfrm>
              <a:off x="2607" y="3092"/>
              <a:ext cx="2676" cy="391"/>
              <a:chOff x="3006" y="1205"/>
              <a:chExt cx="2676" cy="391"/>
            </a:xfrm>
          </p:grpSpPr>
          <p:sp>
            <p:nvSpPr>
              <p:cNvPr id="1860" name="Google Shape;1860;p36"/>
              <p:cNvSpPr/>
              <p:nvPr/>
            </p:nvSpPr>
            <p:spPr>
              <a:xfrm>
                <a:off x="3048" y="1212"/>
                <a:ext cx="2634" cy="342"/>
              </a:xfrm>
              <a:prstGeom prst="rect">
                <a:avLst/>
              </a:prstGeom>
              <a:solidFill>
                <a:srgbClr val="00009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Arial"/>
                  <a:ea typeface="Arial"/>
                  <a:cs typeface="Arial"/>
                  <a:sym typeface="Arial"/>
                </a:endParaRPr>
              </a:p>
            </p:txBody>
          </p:sp>
          <p:sp>
            <p:nvSpPr>
              <p:cNvPr id="1861" name="Google Shape;1861;p36"/>
              <p:cNvSpPr/>
              <p:nvPr/>
            </p:nvSpPr>
            <p:spPr>
              <a:xfrm>
                <a:off x="3006" y="1242"/>
                <a:ext cx="2634" cy="342"/>
              </a:xfrm>
              <a:prstGeom prst="rect">
                <a:avLst/>
              </a:prstGeom>
              <a:solidFill>
                <a:schemeClr val="lt1"/>
              </a:solidFill>
              <a:ln cap="flat" cmpd="sng" w="190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Arial"/>
                  <a:ea typeface="Arial"/>
                  <a:cs typeface="Arial"/>
                  <a:sym typeface="Arial"/>
                </a:endParaRPr>
              </a:p>
            </p:txBody>
          </p:sp>
          <p:sp>
            <p:nvSpPr>
              <p:cNvPr id="1862" name="Google Shape;1862;p36"/>
              <p:cNvSpPr txBox="1"/>
              <p:nvPr/>
            </p:nvSpPr>
            <p:spPr>
              <a:xfrm>
                <a:off x="3734" y="1205"/>
                <a:ext cx="257" cy="36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ID</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=x</a:t>
                </a:r>
                <a:endParaRPr b="0" i="0" sz="1400" u="none" cap="none" strike="noStrike">
                  <a:solidFill>
                    <a:srgbClr val="000000"/>
                  </a:solidFill>
                  <a:latin typeface="Arial"/>
                  <a:ea typeface="Arial"/>
                  <a:cs typeface="Arial"/>
                  <a:sym typeface="Arial"/>
                </a:endParaRPr>
              </a:p>
            </p:txBody>
          </p:sp>
          <p:sp>
            <p:nvSpPr>
              <p:cNvPr id="1863" name="Google Shape;1863;p36"/>
              <p:cNvSpPr txBox="1"/>
              <p:nvPr/>
            </p:nvSpPr>
            <p:spPr>
              <a:xfrm>
                <a:off x="4666" y="1217"/>
                <a:ext cx="431" cy="368"/>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offset</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=370</a:t>
                </a:r>
                <a:endParaRPr b="0" i="0" sz="1400" u="none" cap="none" strike="noStrike">
                  <a:solidFill>
                    <a:srgbClr val="000000"/>
                  </a:solidFill>
                  <a:latin typeface="Arial"/>
                  <a:ea typeface="Arial"/>
                  <a:cs typeface="Arial"/>
                  <a:sym typeface="Arial"/>
                </a:endParaRPr>
              </a:p>
            </p:txBody>
          </p:sp>
          <p:sp>
            <p:nvSpPr>
              <p:cNvPr id="1864" name="Google Shape;1864;p36"/>
              <p:cNvSpPr txBox="1"/>
              <p:nvPr/>
            </p:nvSpPr>
            <p:spPr>
              <a:xfrm>
                <a:off x="4042" y="1217"/>
                <a:ext cx="547" cy="368"/>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fragflag</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=0</a:t>
                </a:r>
                <a:endParaRPr b="0" i="0" sz="1400" u="none" cap="none" strike="noStrike">
                  <a:solidFill>
                    <a:srgbClr val="000000"/>
                  </a:solidFill>
                  <a:latin typeface="Arial"/>
                  <a:ea typeface="Arial"/>
                  <a:cs typeface="Arial"/>
                  <a:sym typeface="Arial"/>
                </a:endParaRPr>
              </a:p>
            </p:txBody>
          </p:sp>
          <p:sp>
            <p:nvSpPr>
              <p:cNvPr id="1865" name="Google Shape;1865;p36"/>
              <p:cNvSpPr txBox="1"/>
              <p:nvPr/>
            </p:nvSpPr>
            <p:spPr>
              <a:xfrm>
                <a:off x="3230" y="1205"/>
                <a:ext cx="479" cy="36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length</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=1040</a:t>
                </a:r>
                <a:endParaRPr b="0" i="0" sz="1400" u="none" cap="none" strike="noStrike">
                  <a:solidFill>
                    <a:srgbClr val="000000"/>
                  </a:solidFill>
                  <a:latin typeface="Arial"/>
                  <a:ea typeface="Arial"/>
                  <a:cs typeface="Arial"/>
                  <a:sym typeface="Arial"/>
                </a:endParaRPr>
              </a:p>
            </p:txBody>
          </p:sp>
          <p:cxnSp>
            <p:nvCxnSpPr>
              <p:cNvPr id="1866" name="Google Shape;1866;p36"/>
              <p:cNvCxnSpPr/>
              <p:nvPr/>
            </p:nvCxnSpPr>
            <p:spPr>
              <a:xfrm>
                <a:off x="3246" y="1242"/>
                <a:ext cx="0" cy="342"/>
              </a:xfrm>
              <a:prstGeom prst="straightConnector1">
                <a:avLst/>
              </a:prstGeom>
              <a:noFill/>
              <a:ln cap="flat" cmpd="sng" w="19050">
                <a:solidFill>
                  <a:schemeClr val="dk1"/>
                </a:solidFill>
                <a:prstDash val="solid"/>
                <a:round/>
                <a:headEnd len="sm" w="sm" type="none"/>
                <a:tailEnd len="sm" w="sm" type="none"/>
              </a:ln>
            </p:spPr>
          </p:cxnSp>
          <p:cxnSp>
            <p:nvCxnSpPr>
              <p:cNvPr id="1867" name="Google Shape;1867;p36"/>
              <p:cNvCxnSpPr/>
              <p:nvPr/>
            </p:nvCxnSpPr>
            <p:spPr>
              <a:xfrm>
                <a:off x="3750" y="1242"/>
                <a:ext cx="0" cy="342"/>
              </a:xfrm>
              <a:prstGeom prst="straightConnector1">
                <a:avLst/>
              </a:prstGeom>
              <a:noFill/>
              <a:ln cap="flat" cmpd="sng" w="19050">
                <a:solidFill>
                  <a:schemeClr val="dk1"/>
                </a:solidFill>
                <a:prstDash val="solid"/>
                <a:round/>
                <a:headEnd len="sm" w="sm" type="none"/>
                <a:tailEnd len="sm" w="sm" type="none"/>
              </a:ln>
            </p:spPr>
          </p:cxnSp>
          <p:cxnSp>
            <p:nvCxnSpPr>
              <p:cNvPr id="1868" name="Google Shape;1868;p36"/>
              <p:cNvCxnSpPr/>
              <p:nvPr/>
            </p:nvCxnSpPr>
            <p:spPr>
              <a:xfrm>
                <a:off x="4020" y="1254"/>
                <a:ext cx="0" cy="342"/>
              </a:xfrm>
              <a:prstGeom prst="straightConnector1">
                <a:avLst/>
              </a:prstGeom>
              <a:noFill/>
              <a:ln cap="flat" cmpd="sng" w="19050">
                <a:solidFill>
                  <a:schemeClr val="dk1"/>
                </a:solidFill>
                <a:prstDash val="solid"/>
                <a:round/>
                <a:headEnd len="sm" w="sm" type="none"/>
                <a:tailEnd len="sm" w="sm" type="none"/>
              </a:ln>
            </p:spPr>
          </p:cxnSp>
          <p:cxnSp>
            <p:nvCxnSpPr>
              <p:cNvPr id="1869" name="Google Shape;1869;p36"/>
              <p:cNvCxnSpPr/>
              <p:nvPr/>
            </p:nvCxnSpPr>
            <p:spPr>
              <a:xfrm>
                <a:off x="4638" y="1242"/>
                <a:ext cx="0" cy="342"/>
              </a:xfrm>
              <a:prstGeom prst="straightConnector1">
                <a:avLst/>
              </a:prstGeom>
              <a:noFill/>
              <a:ln cap="flat" cmpd="sng" w="19050">
                <a:solidFill>
                  <a:schemeClr val="dk1"/>
                </a:solidFill>
                <a:prstDash val="solid"/>
                <a:round/>
                <a:headEnd len="sm" w="sm" type="none"/>
                <a:tailEnd len="sm" w="sm" type="none"/>
              </a:ln>
            </p:spPr>
          </p:cxnSp>
          <p:cxnSp>
            <p:nvCxnSpPr>
              <p:cNvPr id="1870" name="Google Shape;1870;p36"/>
              <p:cNvCxnSpPr/>
              <p:nvPr/>
            </p:nvCxnSpPr>
            <p:spPr>
              <a:xfrm>
                <a:off x="5112" y="1242"/>
                <a:ext cx="0" cy="342"/>
              </a:xfrm>
              <a:prstGeom prst="straightConnector1">
                <a:avLst/>
              </a:prstGeom>
              <a:noFill/>
              <a:ln cap="flat" cmpd="sng" w="19050">
                <a:solidFill>
                  <a:schemeClr val="dk1"/>
                </a:solidFill>
                <a:prstDash val="solid"/>
                <a:round/>
                <a:headEnd len="sm" w="sm" type="none"/>
                <a:tailEnd len="sm" w="sm" type="none"/>
              </a:ln>
            </p:spPr>
          </p:cxnSp>
          <p:sp>
            <p:nvSpPr>
              <p:cNvPr id="1871" name="Google Shape;1871;p36"/>
              <p:cNvSpPr/>
              <p:nvPr/>
            </p:nvSpPr>
            <p:spPr>
              <a:xfrm>
                <a:off x="5232" y="1212"/>
                <a:ext cx="138" cy="378"/>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Arial"/>
                  <a:ea typeface="Arial"/>
                  <a:cs typeface="Arial"/>
                  <a:sym typeface="Arial"/>
                </a:endParaRPr>
              </a:p>
            </p:txBody>
          </p:sp>
        </p:grpSp>
        <p:sp>
          <p:nvSpPr>
            <p:cNvPr id="1872" name="Google Shape;1872;p36"/>
            <p:cNvSpPr/>
            <p:nvPr/>
          </p:nvSpPr>
          <p:spPr>
            <a:xfrm>
              <a:off x="2337" y="1443"/>
              <a:ext cx="210" cy="1362"/>
            </a:xfrm>
            <a:custGeom>
              <a:rect b="b" l="l" r="r" t="t"/>
              <a:pathLst>
                <a:path extrusionOk="0" h="1362" w="210">
                  <a:moveTo>
                    <a:pt x="0" y="0"/>
                  </a:moveTo>
                  <a:lnTo>
                    <a:pt x="0" y="1362"/>
                  </a:lnTo>
                  <a:lnTo>
                    <a:pt x="210" y="858"/>
                  </a:lnTo>
                </a:path>
              </a:pathLst>
            </a:custGeom>
            <a:noFill/>
            <a:ln cap="flat" cmpd="sng" w="19050">
              <a:solidFill>
                <a:srgbClr val="CC0000"/>
              </a:solidFill>
              <a:prstDash val="solid"/>
              <a:round/>
              <a:headEnd len="sm" w="sm" type="none"/>
              <a:tailEnd len="med" w="med" type="triangl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Arial"/>
                <a:ea typeface="Arial"/>
                <a:cs typeface="Arial"/>
                <a:sym typeface="Arial"/>
              </a:endParaRPr>
            </a:p>
          </p:txBody>
        </p:sp>
        <p:cxnSp>
          <p:nvCxnSpPr>
            <p:cNvPr id="1873" name="Google Shape;1873;p36"/>
            <p:cNvCxnSpPr/>
            <p:nvPr/>
          </p:nvCxnSpPr>
          <p:spPr>
            <a:xfrm>
              <a:off x="2337" y="2787"/>
              <a:ext cx="228" cy="0"/>
            </a:xfrm>
            <a:prstGeom prst="straightConnector1">
              <a:avLst/>
            </a:prstGeom>
            <a:noFill/>
            <a:ln cap="flat" cmpd="sng" w="19050">
              <a:solidFill>
                <a:srgbClr val="CC0000"/>
              </a:solidFill>
              <a:prstDash val="solid"/>
              <a:round/>
              <a:headEnd len="sm" w="sm" type="none"/>
              <a:tailEnd len="med" w="med" type="triangle"/>
            </a:ln>
          </p:spPr>
        </p:cxnSp>
        <p:cxnSp>
          <p:nvCxnSpPr>
            <p:cNvPr id="1874" name="Google Shape;1874;p36"/>
            <p:cNvCxnSpPr/>
            <p:nvPr/>
          </p:nvCxnSpPr>
          <p:spPr>
            <a:xfrm>
              <a:off x="2343" y="2793"/>
              <a:ext cx="210" cy="498"/>
            </a:xfrm>
            <a:prstGeom prst="straightConnector1">
              <a:avLst/>
            </a:prstGeom>
            <a:noFill/>
            <a:ln cap="flat" cmpd="sng" w="19050">
              <a:solidFill>
                <a:srgbClr val="CC0000"/>
              </a:solidFill>
              <a:prstDash val="solid"/>
              <a:round/>
              <a:headEnd len="sm" w="sm" type="none"/>
              <a:tailEnd len="med" w="med" type="triangle"/>
            </a:ln>
          </p:spPr>
        </p:cxnSp>
        <p:sp>
          <p:nvSpPr>
            <p:cNvPr id="1875" name="Google Shape;1875;p36"/>
            <p:cNvSpPr txBox="1"/>
            <p:nvPr/>
          </p:nvSpPr>
          <p:spPr>
            <a:xfrm>
              <a:off x="2321" y="1490"/>
              <a:ext cx="1798" cy="36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CC0000"/>
                  </a:solidFill>
                  <a:latin typeface="Arial"/>
                  <a:ea typeface="Arial"/>
                  <a:cs typeface="Arial"/>
                  <a:sym typeface="Arial"/>
                </a:rPr>
                <a:t>one large datagram becomes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CC0000"/>
                  </a:solidFill>
                  <a:latin typeface="Arial"/>
                  <a:ea typeface="Arial"/>
                  <a:cs typeface="Arial"/>
                  <a:sym typeface="Arial"/>
                </a:rPr>
                <a:t>several smaller datagrams</a:t>
              </a:r>
              <a:endParaRPr b="0" i="0" sz="1400" u="none" cap="none" strike="noStrike">
                <a:solidFill>
                  <a:srgbClr val="000000"/>
                </a:solidFill>
                <a:latin typeface="Arial"/>
                <a:ea typeface="Arial"/>
                <a:cs typeface="Arial"/>
                <a:sym typeface="Arial"/>
              </a:endParaRPr>
            </a:p>
          </p:txBody>
        </p:sp>
      </p:grpSp>
      <p:sp>
        <p:nvSpPr>
          <p:cNvPr id="1876" name="Google Shape;1876;p36"/>
          <p:cNvSpPr/>
          <p:nvPr/>
        </p:nvSpPr>
        <p:spPr>
          <a:xfrm>
            <a:off x="331788" y="1801814"/>
            <a:ext cx="2830512" cy="1193798"/>
          </a:xfrm>
          <a:prstGeom prst="rect">
            <a:avLst/>
          </a:prstGeom>
          <a:solidFill>
            <a:srgbClr val="FEEFC9"/>
          </a:solidFill>
          <a:ln>
            <a:noFill/>
          </a:ln>
        </p:spPr>
        <p:txBody>
          <a:bodyPr anchorCtr="0" anchor="t" bIns="45700" lIns="91425" spcFirstLastPara="1" rIns="91425" wrap="square" tIns="45700">
            <a:noAutofit/>
          </a:bodyPr>
          <a:lstStyle/>
          <a:p>
            <a:pPr indent="-342900" lvl="0" marL="342900" marR="0" rtl="0" algn="l">
              <a:lnSpc>
                <a:spcPct val="85000"/>
              </a:lnSpc>
              <a:spcBef>
                <a:spcPts val="0"/>
              </a:spcBef>
              <a:spcAft>
                <a:spcPts val="0"/>
              </a:spcAft>
              <a:buClr>
                <a:srgbClr val="000099"/>
              </a:buClr>
              <a:buSzPts val="1820"/>
              <a:buFont typeface="Noto Sans Symbols"/>
              <a:buNone/>
            </a:pPr>
            <a:r>
              <a:rPr b="0" i="1" lang="en-US" sz="2800" u="none" cap="none" strike="noStrike">
                <a:solidFill>
                  <a:srgbClr val="CC0000"/>
                </a:solidFill>
                <a:latin typeface="Gill Sans"/>
                <a:ea typeface="Gill Sans"/>
                <a:cs typeface="Gill Sans"/>
                <a:sym typeface="Gill Sans"/>
              </a:rPr>
              <a:t>example:</a:t>
            </a:r>
            <a:endParaRPr b="0" i="0" sz="1400" u="none" cap="none" strike="noStrike">
              <a:solidFill>
                <a:srgbClr val="000000"/>
              </a:solidFill>
              <a:latin typeface="Arial"/>
              <a:ea typeface="Arial"/>
              <a:cs typeface="Arial"/>
              <a:sym typeface="Arial"/>
            </a:endParaRPr>
          </a:p>
          <a:p>
            <a:pPr indent="-342900" lvl="0" marL="342900" marR="0" rtl="0" algn="l">
              <a:lnSpc>
                <a:spcPct val="85000"/>
              </a:lnSpc>
              <a:spcBef>
                <a:spcPts val="400"/>
              </a:spcBef>
              <a:spcAft>
                <a:spcPts val="0"/>
              </a:spcAft>
              <a:buClr>
                <a:srgbClr val="000099"/>
              </a:buClr>
              <a:buSzPts val="1300"/>
              <a:buFont typeface="Noto Sans Symbols"/>
              <a:buChar char="❖"/>
            </a:pPr>
            <a:r>
              <a:rPr b="0" i="1" lang="en-US" sz="2000" u="none" cap="none" strike="noStrike">
                <a:solidFill>
                  <a:schemeClr val="dk1"/>
                </a:solidFill>
                <a:latin typeface="Gill Sans"/>
                <a:ea typeface="Gill Sans"/>
                <a:cs typeface="Gill Sans"/>
                <a:sym typeface="Gill Sans"/>
              </a:rPr>
              <a:t>4000 byte datagram</a:t>
            </a:r>
            <a:endParaRPr b="0" i="0" sz="1400" u="none" cap="none" strike="noStrike">
              <a:solidFill>
                <a:srgbClr val="000000"/>
              </a:solidFill>
              <a:latin typeface="Arial"/>
              <a:ea typeface="Arial"/>
              <a:cs typeface="Arial"/>
              <a:sym typeface="Arial"/>
            </a:endParaRPr>
          </a:p>
          <a:p>
            <a:pPr indent="-342900" lvl="0" marL="342900" marR="0" rtl="0" algn="l">
              <a:lnSpc>
                <a:spcPct val="85000"/>
              </a:lnSpc>
              <a:spcBef>
                <a:spcPts val="400"/>
              </a:spcBef>
              <a:spcAft>
                <a:spcPts val="0"/>
              </a:spcAft>
              <a:buClr>
                <a:srgbClr val="000099"/>
              </a:buClr>
              <a:buSzPts val="1300"/>
              <a:buFont typeface="Noto Sans Symbols"/>
              <a:buChar char="❖"/>
            </a:pPr>
            <a:r>
              <a:rPr b="0" i="1" lang="en-US" sz="2000" u="none" cap="none" strike="noStrike">
                <a:solidFill>
                  <a:schemeClr val="dk1"/>
                </a:solidFill>
                <a:latin typeface="Gill Sans"/>
                <a:ea typeface="Gill Sans"/>
                <a:cs typeface="Gill Sans"/>
                <a:sym typeface="Gill Sans"/>
              </a:rPr>
              <a:t>MTU = 1500 bytes</a:t>
            </a:r>
            <a:endParaRPr b="0" i="0" sz="1400" u="none" cap="none" strike="noStrike">
              <a:solidFill>
                <a:srgbClr val="000000"/>
              </a:solidFill>
              <a:latin typeface="Arial"/>
              <a:ea typeface="Arial"/>
              <a:cs typeface="Arial"/>
              <a:sym typeface="Arial"/>
            </a:endParaRPr>
          </a:p>
          <a:p>
            <a:pPr indent="-260350" lvl="0" marL="342900" marR="0" rtl="0" algn="l">
              <a:lnSpc>
                <a:spcPct val="85000"/>
              </a:lnSpc>
              <a:spcBef>
                <a:spcPts val="400"/>
              </a:spcBef>
              <a:spcAft>
                <a:spcPts val="0"/>
              </a:spcAft>
              <a:buClr>
                <a:srgbClr val="000099"/>
              </a:buClr>
              <a:buSzPts val="1300"/>
              <a:buFont typeface="Noto Sans Symbols"/>
              <a:buNone/>
            </a:pPr>
            <a:r>
              <a:t/>
            </a:r>
            <a:endParaRPr b="0" i="1" sz="2000" u="none" cap="none" strike="noStrike">
              <a:solidFill>
                <a:schemeClr val="dk1"/>
              </a:solidFill>
              <a:latin typeface="Gill Sans"/>
              <a:ea typeface="Gill Sans"/>
              <a:cs typeface="Gill Sans"/>
              <a:sym typeface="Gill Sans"/>
            </a:endParaRPr>
          </a:p>
        </p:txBody>
      </p:sp>
      <p:sp>
        <p:nvSpPr>
          <p:cNvPr id="1877" name="Google Shape;1877;p36"/>
          <p:cNvSpPr txBox="1"/>
          <p:nvPr/>
        </p:nvSpPr>
        <p:spPr>
          <a:xfrm>
            <a:off x="894558" y="3271840"/>
            <a:ext cx="2015332" cy="646331"/>
          </a:xfrm>
          <a:prstGeom prst="rect">
            <a:avLst/>
          </a:prstGeom>
          <a:solidFill>
            <a:srgbClr val="FEEFC9"/>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0000FF"/>
                </a:solidFill>
                <a:latin typeface="Arial"/>
                <a:ea typeface="Arial"/>
                <a:cs typeface="Arial"/>
                <a:sym typeface="Arial"/>
              </a:rPr>
              <a:t>1480 bytes in </a:t>
            </a:r>
            <a:br>
              <a:rPr b="0" i="0" lang="en-US" sz="1800" u="none" cap="none" strike="noStrike">
                <a:solidFill>
                  <a:srgbClr val="0000FF"/>
                </a:solidFill>
                <a:latin typeface="Arial"/>
                <a:ea typeface="Arial"/>
                <a:cs typeface="Arial"/>
                <a:sym typeface="Arial"/>
              </a:rPr>
            </a:br>
            <a:r>
              <a:rPr b="0" i="0" lang="en-US" sz="1800" u="none" cap="none" strike="noStrike">
                <a:solidFill>
                  <a:srgbClr val="0000FF"/>
                </a:solidFill>
                <a:latin typeface="Arial"/>
                <a:ea typeface="Arial"/>
                <a:cs typeface="Arial"/>
                <a:sym typeface="Arial"/>
              </a:rPr>
              <a:t>data field</a:t>
            </a:r>
            <a:endParaRPr b="0" i="0" sz="1400" u="none" cap="none" strike="noStrike">
              <a:solidFill>
                <a:srgbClr val="000000"/>
              </a:solidFill>
              <a:latin typeface="Arial"/>
              <a:ea typeface="Arial"/>
              <a:cs typeface="Arial"/>
              <a:sym typeface="Arial"/>
            </a:endParaRPr>
          </a:p>
        </p:txBody>
      </p:sp>
      <p:sp>
        <p:nvSpPr>
          <p:cNvPr id="1878" name="Google Shape;1878;p36"/>
          <p:cNvSpPr txBox="1"/>
          <p:nvPr/>
        </p:nvSpPr>
        <p:spPr>
          <a:xfrm>
            <a:off x="840971" y="4663005"/>
            <a:ext cx="1789925" cy="369332"/>
          </a:xfrm>
          <a:prstGeom prst="rect">
            <a:avLst/>
          </a:prstGeom>
          <a:solidFill>
            <a:srgbClr val="FEEFC9"/>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FF"/>
                </a:solidFill>
                <a:latin typeface="Arial"/>
                <a:ea typeface="Arial"/>
                <a:cs typeface="Arial"/>
                <a:sym typeface="Arial"/>
              </a:rPr>
              <a:t>offset = 1480/8 </a:t>
            </a:r>
            <a:endParaRPr b="0" i="0" sz="1400" u="none" cap="none" strike="noStrike">
              <a:solidFill>
                <a:srgbClr val="000000"/>
              </a:solidFill>
              <a:latin typeface="Arial"/>
              <a:ea typeface="Arial"/>
              <a:cs typeface="Arial"/>
              <a:sym typeface="Arial"/>
            </a:endParaRPr>
          </a:p>
        </p:txBody>
      </p:sp>
      <p:sp>
        <p:nvSpPr>
          <p:cNvPr id="1879" name="Google Shape;1879;p36"/>
          <p:cNvSpPr txBox="1"/>
          <p:nvPr>
            <p:ph type="title"/>
          </p:nvPr>
        </p:nvSpPr>
        <p:spPr>
          <a:xfrm>
            <a:off x="533400" y="185738"/>
            <a:ext cx="7772400" cy="93027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IP fragmentation, reassembly</a:t>
            </a:r>
            <a:endParaRPr/>
          </a:p>
        </p:txBody>
      </p:sp>
      <p:pic>
        <p:nvPicPr>
          <p:cNvPr descr="underline_base" id="1880" name="Google Shape;1880;p36"/>
          <p:cNvPicPr preferRelativeResize="0"/>
          <p:nvPr/>
        </p:nvPicPr>
        <p:blipFill rotWithShape="1">
          <a:blip r:embed="rId3">
            <a:alphaModFix/>
          </a:blip>
          <a:srcRect b="0" l="0" r="0" t="0"/>
          <a:stretch/>
        </p:blipFill>
        <p:spPr>
          <a:xfrm>
            <a:off x="581025" y="881063"/>
            <a:ext cx="6856413" cy="173037"/>
          </a:xfrm>
          <a:prstGeom prst="rect">
            <a:avLst/>
          </a:prstGeom>
          <a:noFill/>
          <a:ln>
            <a:noFill/>
          </a:ln>
        </p:spPr>
      </p:pic>
      <p:cxnSp>
        <p:nvCxnSpPr>
          <p:cNvPr id="1881" name="Google Shape;1881;p36"/>
          <p:cNvCxnSpPr/>
          <p:nvPr/>
        </p:nvCxnSpPr>
        <p:spPr>
          <a:xfrm>
            <a:off x="3005138" y="3573463"/>
            <a:ext cx="1600200" cy="17462"/>
          </a:xfrm>
          <a:prstGeom prst="straightConnector1">
            <a:avLst/>
          </a:prstGeom>
          <a:noFill/>
          <a:ln cap="flat" cmpd="sng" w="9525">
            <a:solidFill>
              <a:schemeClr val="dk1"/>
            </a:solidFill>
            <a:prstDash val="solid"/>
            <a:round/>
            <a:headEnd len="sm" w="sm" type="none"/>
            <a:tailEnd len="sm" w="sm" type="none"/>
          </a:ln>
        </p:spPr>
      </p:cxnSp>
      <p:cxnSp>
        <p:nvCxnSpPr>
          <p:cNvPr id="1882" name="Google Shape;1882;p36"/>
          <p:cNvCxnSpPr>
            <a:endCxn id="1850" idx="2"/>
          </p:cNvCxnSpPr>
          <p:nvPr/>
        </p:nvCxnSpPr>
        <p:spPr>
          <a:xfrm flipH="1" rot="10800000">
            <a:off x="2767094" y="4683126"/>
            <a:ext cx="4358400" cy="189600"/>
          </a:xfrm>
          <a:prstGeom prst="bentConnector2">
            <a:avLst/>
          </a:prstGeom>
          <a:noFill/>
          <a:ln cap="flat" cmpd="sng" w="38100">
            <a:solidFill>
              <a:srgbClr val="0000FF"/>
            </a:solidFill>
            <a:prstDash val="solid"/>
            <a:round/>
            <a:headEnd len="sm" w="sm"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32"/>
                                        </p:tgtEl>
                                        <p:attrNameLst>
                                          <p:attrName>style.visibility</p:attrName>
                                        </p:attrNameLst>
                                      </p:cBhvr>
                                      <p:to>
                                        <p:strVal val="visible"/>
                                      </p:to>
                                    </p:set>
                                    <p:animEffect filter="fade" transition="in">
                                      <p:cBhvr>
                                        <p:cTn dur="1000"/>
                                        <p:tgtEl>
                                          <p:spTgt spid="183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77"/>
                                        </p:tgtEl>
                                        <p:attrNameLst>
                                          <p:attrName>style.visibility</p:attrName>
                                        </p:attrNameLst>
                                      </p:cBhvr>
                                      <p:to>
                                        <p:strVal val="visible"/>
                                      </p:to>
                                    </p:set>
                                    <p:animEffect filter="fade" transition="in">
                                      <p:cBhvr>
                                        <p:cTn dur="500"/>
                                        <p:tgtEl>
                                          <p:spTgt spid="1877"/>
                                        </p:tgtEl>
                                      </p:cBhvr>
                                    </p:animEffect>
                                  </p:childTnLst>
                                </p:cTn>
                              </p:par>
                              <p:par>
                                <p:cTn fill="hold" nodeType="withEffect" presetClass="entr" presetID="10" presetSubtype="0">
                                  <p:stCondLst>
                                    <p:cond delay="0"/>
                                  </p:stCondLst>
                                  <p:childTnLst>
                                    <p:set>
                                      <p:cBhvr>
                                        <p:cTn dur="1" fill="hold">
                                          <p:stCondLst>
                                            <p:cond delay="0"/>
                                          </p:stCondLst>
                                        </p:cTn>
                                        <p:tgtEl>
                                          <p:spTgt spid="1881"/>
                                        </p:tgtEl>
                                        <p:attrNameLst>
                                          <p:attrName>style.visibility</p:attrName>
                                        </p:attrNameLst>
                                      </p:cBhvr>
                                      <p:to>
                                        <p:strVal val="visible"/>
                                      </p:to>
                                    </p:set>
                                    <p:animEffect filter="fade" transition="in">
                                      <p:cBhvr>
                                        <p:cTn dur="500"/>
                                        <p:tgtEl>
                                          <p:spTgt spid="188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78"/>
                                        </p:tgtEl>
                                        <p:attrNameLst>
                                          <p:attrName>style.visibility</p:attrName>
                                        </p:attrNameLst>
                                      </p:cBhvr>
                                      <p:to>
                                        <p:strVal val="visible"/>
                                      </p:to>
                                    </p:set>
                                    <p:animEffect filter="fade" transition="in">
                                      <p:cBhvr>
                                        <p:cTn dur="500"/>
                                        <p:tgtEl>
                                          <p:spTgt spid="1878"/>
                                        </p:tgtEl>
                                      </p:cBhvr>
                                    </p:animEffect>
                                  </p:childTnLst>
                                </p:cTn>
                              </p:par>
                              <p:par>
                                <p:cTn fill="hold" nodeType="withEffect" presetClass="entr" presetID="10" presetSubtype="0">
                                  <p:stCondLst>
                                    <p:cond delay="0"/>
                                  </p:stCondLst>
                                  <p:childTnLst>
                                    <p:set>
                                      <p:cBhvr>
                                        <p:cTn dur="1" fill="hold">
                                          <p:stCondLst>
                                            <p:cond delay="0"/>
                                          </p:stCondLst>
                                        </p:cTn>
                                        <p:tgtEl>
                                          <p:spTgt spid="1882"/>
                                        </p:tgtEl>
                                        <p:attrNameLst>
                                          <p:attrName>style.visibility</p:attrName>
                                        </p:attrNameLst>
                                      </p:cBhvr>
                                      <p:to>
                                        <p:strVal val="visible"/>
                                      </p:to>
                                    </p:set>
                                    <p:animEffect filter="fade" transition="in">
                                      <p:cBhvr>
                                        <p:cTn dur="500"/>
                                        <p:tgtEl>
                                          <p:spTgt spid="188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6" name="Shape 1886"/>
        <p:cNvGrpSpPr/>
        <p:nvPr/>
      </p:nvGrpSpPr>
      <p:grpSpPr>
        <a:xfrm>
          <a:off x="0" y="0"/>
          <a:ext cx="0" cy="0"/>
          <a:chOff x="0" y="0"/>
          <a:chExt cx="0" cy="0"/>
        </a:xfrm>
      </p:grpSpPr>
      <p:sp>
        <p:nvSpPr>
          <p:cNvPr id="1887" name="Google Shape;1887;p37"/>
          <p:cNvSpPr txBox="1"/>
          <p:nvPr>
            <p:ph type="title"/>
          </p:nvPr>
        </p:nvSpPr>
        <p:spPr>
          <a:xfrm>
            <a:off x="533400" y="185738"/>
            <a:ext cx="7772400" cy="93027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IP fragmentation, reassembly</a:t>
            </a:r>
            <a:endParaRPr/>
          </a:p>
        </p:txBody>
      </p:sp>
      <p:pic>
        <p:nvPicPr>
          <p:cNvPr descr="underline_base" id="1888" name="Google Shape;1888;p37"/>
          <p:cNvPicPr preferRelativeResize="0"/>
          <p:nvPr/>
        </p:nvPicPr>
        <p:blipFill rotWithShape="1">
          <a:blip r:embed="rId3">
            <a:alphaModFix/>
          </a:blip>
          <a:srcRect b="0" l="0" r="0" t="0"/>
          <a:stretch/>
        </p:blipFill>
        <p:spPr>
          <a:xfrm>
            <a:off x="581025" y="881063"/>
            <a:ext cx="6856413" cy="173037"/>
          </a:xfrm>
          <a:prstGeom prst="rect">
            <a:avLst/>
          </a:prstGeom>
          <a:noFill/>
          <a:ln>
            <a:noFill/>
          </a:ln>
        </p:spPr>
      </p:pic>
      <p:pic>
        <p:nvPicPr>
          <p:cNvPr id="1889" name="Google Shape;1889;p37"/>
          <p:cNvPicPr preferRelativeResize="0"/>
          <p:nvPr/>
        </p:nvPicPr>
        <p:blipFill rotWithShape="1">
          <a:blip r:embed="rId4">
            <a:alphaModFix/>
          </a:blip>
          <a:srcRect b="0" l="0" r="0" t="0"/>
          <a:stretch/>
        </p:blipFill>
        <p:spPr>
          <a:xfrm>
            <a:off x="-50914" y="2209800"/>
            <a:ext cx="9194914" cy="3055957"/>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pic>
        <p:nvPicPr>
          <p:cNvPr descr="underline_base" id="144" name="Google Shape;144;p3"/>
          <p:cNvPicPr preferRelativeResize="0"/>
          <p:nvPr/>
        </p:nvPicPr>
        <p:blipFill rotWithShape="1">
          <a:blip r:embed="rId3">
            <a:alphaModFix/>
          </a:blip>
          <a:srcRect b="0" l="0" r="0" t="0"/>
          <a:stretch/>
        </p:blipFill>
        <p:spPr>
          <a:xfrm>
            <a:off x="601663" y="1025525"/>
            <a:ext cx="4113212" cy="173038"/>
          </a:xfrm>
          <a:prstGeom prst="rect">
            <a:avLst/>
          </a:prstGeom>
          <a:noFill/>
          <a:ln>
            <a:noFill/>
          </a:ln>
        </p:spPr>
      </p:pic>
      <p:sp>
        <p:nvSpPr>
          <p:cNvPr id="145" name="Google Shape;145;p3"/>
          <p:cNvSpPr txBox="1"/>
          <p:nvPr>
            <p:ph idx="1" type="body"/>
          </p:nvPr>
        </p:nvSpPr>
        <p:spPr>
          <a:xfrm>
            <a:off x="228600" y="1589567"/>
            <a:ext cx="4267200" cy="4572000"/>
          </a:xfrm>
          <a:prstGeom prst="rect">
            <a:avLst/>
          </a:prstGeom>
          <a:solidFill>
            <a:srgbClr val="F2F2F2"/>
          </a:solidFill>
          <a:ln>
            <a:noFill/>
          </a:ln>
        </p:spPr>
        <p:txBody>
          <a:bodyPr anchorCtr="0" anchor="t" bIns="45700" lIns="91425" spcFirstLastPara="1" rIns="91425" wrap="square" tIns="45700">
            <a:noAutofit/>
          </a:bodyPr>
          <a:lstStyle/>
          <a:p>
            <a:pPr indent="-319088" lvl="0" marL="319088" rtl="0" algn="l">
              <a:lnSpc>
                <a:spcPct val="100000"/>
              </a:lnSpc>
              <a:spcBef>
                <a:spcPts val="0"/>
              </a:spcBef>
              <a:spcAft>
                <a:spcPts val="0"/>
              </a:spcAft>
              <a:buSzPts val="1440"/>
              <a:buFont typeface="Noto Sans Symbols"/>
              <a:buNone/>
            </a:pPr>
            <a:r>
              <a:rPr lang="en-US" sz="2400">
                <a:solidFill>
                  <a:srgbClr val="CC0000"/>
                </a:solidFill>
              </a:rPr>
              <a:t>4.1 introduction</a:t>
            </a:r>
            <a:endParaRPr/>
          </a:p>
          <a:p>
            <a:pPr indent="-319088" lvl="0" marL="319088" rtl="0" algn="l">
              <a:lnSpc>
                <a:spcPct val="100000"/>
              </a:lnSpc>
              <a:spcBef>
                <a:spcPts val="700"/>
              </a:spcBef>
              <a:spcAft>
                <a:spcPts val="0"/>
              </a:spcAft>
              <a:buSzPts val="1440"/>
              <a:buFont typeface="Noto Sans Symbols"/>
              <a:buNone/>
            </a:pPr>
            <a:r>
              <a:rPr lang="en-US" sz="2400"/>
              <a:t>4.2 virtual circuit and datagram networks</a:t>
            </a:r>
            <a:endParaRPr/>
          </a:p>
          <a:p>
            <a:pPr indent="-319088" lvl="0" marL="319088" rtl="0" algn="l">
              <a:lnSpc>
                <a:spcPct val="100000"/>
              </a:lnSpc>
              <a:spcBef>
                <a:spcPts val="700"/>
              </a:spcBef>
              <a:spcAft>
                <a:spcPts val="0"/>
              </a:spcAft>
              <a:buSzPts val="1440"/>
              <a:buFont typeface="Noto Sans Symbols"/>
              <a:buNone/>
            </a:pPr>
            <a:r>
              <a:rPr lang="en-US" sz="2400"/>
              <a:t>4.3 what’s inside a router</a:t>
            </a:r>
            <a:endParaRPr/>
          </a:p>
          <a:p>
            <a:pPr indent="-319088" lvl="0" marL="319088" rtl="0" algn="l">
              <a:lnSpc>
                <a:spcPct val="100000"/>
              </a:lnSpc>
              <a:spcBef>
                <a:spcPts val="700"/>
              </a:spcBef>
              <a:spcAft>
                <a:spcPts val="0"/>
              </a:spcAft>
              <a:buSzPts val="1440"/>
              <a:buFont typeface="Noto Sans Symbols"/>
              <a:buNone/>
            </a:pPr>
            <a:r>
              <a:rPr lang="en-US" sz="2400"/>
              <a:t>4.4 IP: Internet Protocol</a:t>
            </a:r>
            <a:endParaRPr/>
          </a:p>
          <a:p>
            <a:pPr indent="-273050" lvl="1" marL="639763" rtl="0" algn="l">
              <a:lnSpc>
                <a:spcPct val="100000"/>
              </a:lnSpc>
              <a:spcBef>
                <a:spcPts val="550"/>
              </a:spcBef>
              <a:spcAft>
                <a:spcPts val="0"/>
              </a:spcAft>
              <a:buSzPts val="1400"/>
              <a:buChar char="?"/>
            </a:pPr>
            <a:r>
              <a:rPr lang="en-US" sz="2000"/>
              <a:t>datagram format</a:t>
            </a:r>
            <a:endParaRPr/>
          </a:p>
          <a:p>
            <a:pPr indent="-273050" lvl="1" marL="639763" rtl="0" algn="l">
              <a:lnSpc>
                <a:spcPct val="100000"/>
              </a:lnSpc>
              <a:spcBef>
                <a:spcPts val="550"/>
              </a:spcBef>
              <a:spcAft>
                <a:spcPts val="0"/>
              </a:spcAft>
              <a:buSzPts val="1400"/>
              <a:buChar char="?"/>
            </a:pPr>
            <a:r>
              <a:rPr lang="en-US" sz="2000"/>
              <a:t>IPv4 addressing</a:t>
            </a:r>
            <a:endParaRPr/>
          </a:p>
          <a:p>
            <a:pPr indent="-273050" lvl="1" marL="639763" rtl="0" algn="l">
              <a:lnSpc>
                <a:spcPct val="100000"/>
              </a:lnSpc>
              <a:spcBef>
                <a:spcPts val="550"/>
              </a:spcBef>
              <a:spcAft>
                <a:spcPts val="0"/>
              </a:spcAft>
              <a:buSzPts val="1400"/>
              <a:buChar char="?"/>
            </a:pPr>
            <a:r>
              <a:rPr lang="en-US" sz="2000"/>
              <a:t>ICMP</a:t>
            </a:r>
            <a:endParaRPr/>
          </a:p>
          <a:p>
            <a:pPr indent="-273050" lvl="1" marL="639763" rtl="0" algn="l">
              <a:lnSpc>
                <a:spcPct val="100000"/>
              </a:lnSpc>
              <a:spcBef>
                <a:spcPts val="550"/>
              </a:spcBef>
              <a:spcAft>
                <a:spcPts val="0"/>
              </a:spcAft>
              <a:buSzPts val="1400"/>
              <a:buChar char="?"/>
            </a:pPr>
            <a:r>
              <a:rPr lang="en-US" sz="2000"/>
              <a:t>IPv6</a:t>
            </a:r>
            <a:endParaRPr/>
          </a:p>
        </p:txBody>
      </p:sp>
      <p:sp>
        <p:nvSpPr>
          <p:cNvPr id="146" name="Google Shape;146;p3"/>
          <p:cNvSpPr txBox="1"/>
          <p:nvPr>
            <p:ph idx="2" type="body"/>
          </p:nvPr>
        </p:nvSpPr>
        <p:spPr>
          <a:xfrm>
            <a:off x="4844901" y="1589567"/>
            <a:ext cx="3886200" cy="4572000"/>
          </a:xfrm>
          <a:prstGeom prst="rect">
            <a:avLst/>
          </a:prstGeom>
          <a:noFill/>
          <a:ln>
            <a:noFill/>
          </a:ln>
        </p:spPr>
        <p:txBody>
          <a:bodyPr anchorCtr="0" anchor="t" bIns="45700" lIns="91425" spcFirstLastPara="1" rIns="91425" wrap="square" tIns="45700">
            <a:noAutofit/>
          </a:bodyPr>
          <a:lstStyle/>
          <a:p>
            <a:pPr indent="-319088" lvl="0" marL="319088" rtl="0" algn="l">
              <a:lnSpc>
                <a:spcPct val="100000"/>
              </a:lnSpc>
              <a:spcBef>
                <a:spcPts val="0"/>
              </a:spcBef>
              <a:spcAft>
                <a:spcPts val="0"/>
              </a:spcAft>
              <a:buSzPts val="1440"/>
              <a:buFont typeface="Noto Sans Symbols"/>
              <a:buNone/>
            </a:pPr>
            <a:r>
              <a:rPr lang="en-US" sz="2400"/>
              <a:t>4.5 routing algorithms</a:t>
            </a:r>
            <a:endParaRPr/>
          </a:p>
          <a:p>
            <a:pPr indent="-273050" lvl="1" marL="639763" rtl="0" algn="l">
              <a:lnSpc>
                <a:spcPct val="100000"/>
              </a:lnSpc>
              <a:spcBef>
                <a:spcPts val="550"/>
              </a:spcBef>
              <a:spcAft>
                <a:spcPts val="0"/>
              </a:spcAft>
              <a:buSzPts val="1400"/>
              <a:buFont typeface="Noto Sans Symbols"/>
              <a:buChar char="▪"/>
            </a:pPr>
            <a:r>
              <a:rPr lang="en-US" sz="2000"/>
              <a:t>link state</a:t>
            </a:r>
            <a:endParaRPr/>
          </a:p>
          <a:p>
            <a:pPr indent="-273050" lvl="1" marL="639763" rtl="0" algn="l">
              <a:lnSpc>
                <a:spcPct val="100000"/>
              </a:lnSpc>
              <a:spcBef>
                <a:spcPts val="550"/>
              </a:spcBef>
              <a:spcAft>
                <a:spcPts val="0"/>
              </a:spcAft>
              <a:buSzPts val="1400"/>
              <a:buFont typeface="Noto Sans Symbols"/>
              <a:buChar char="▪"/>
            </a:pPr>
            <a:r>
              <a:rPr lang="en-US" sz="2000"/>
              <a:t>distance vector</a:t>
            </a:r>
            <a:endParaRPr/>
          </a:p>
          <a:p>
            <a:pPr indent="-273050" lvl="1" marL="639763" rtl="0" algn="l">
              <a:lnSpc>
                <a:spcPct val="100000"/>
              </a:lnSpc>
              <a:spcBef>
                <a:spcPts val="550"/>
              </a:spcBef>
              <a:spcAft>
                <a:spcPts val="0"/>
              </a:spcAft>
              <a:buSzPts val="1400"/>
              <a:buFont typeface="Noto Sans Symbols"/>
              <a:buChar char="▪"/>
            </a:pPr>
            <a:r>
              <a:rPr lang="en-US" sz="2000"/>
              <a:t>hierarchical routing</a:t>
            </a:r>
            <a:endParaRPr/>
          </a:p>
          <a:p>
            <a:pPr indent="-319088" lvl="0" marL="319088" rtl="0" algn="l">
              <a:lnSpc>
                <a:spcPct val="100000"/>
              </a:lnSpc>
              <a:spcBef>
                <a:spcPts val="700"/>
              </a:spcBef>
              <a:spcAft>
                <a:spcPts val="0"/>
              </a:spcAft>
              <a:buSzPts val="1440"/>
              <a:buFont typeface="Noto Sans Symbols"/>
              <a:buNone/>
            </a:pPr>
            <a:r>
              <a:rPr lang="en-US" sz="2400"/>
              <a:t>4.6 routing in the Internet</a:t>
            </a:r>
            <a:endParaRPr/>
          </a:p>
          <a:p>
            <a:pPr indent="-273050" lvl="1" marL="639763" rtl="0" algn="l">
              <a:lnSpc>
                <a:spcPct val="100000"/>
              </a:lnSpc>
              <a:spcBef>
                <a:spcPts val="550"/>
              </a:spcBef>
              <a:spcAft>
                <a:spcPts val="0"/>
              </a:spcAft>
              <a:buSzPts val="1400"/>
              <a:buFont typeface="Noto Sans Symbols"/>
              <a:buChar char="▪"/>
            </a:pPr>
            <a:r>
              <a:rPr lang="en-US" sz="2000"/>
              <a:t>RIP</a:t>
            </a:r>
            <a:endParaRPr/>
          </a:p>
          <a:p>
            <a:pPr indent="-273050" lvl="1" marL="639763" rtl="0" algn="l">
              <a:lnSpc>
                <a:spcPct val="100000"/>
              </a:lnSpc>
              <a:spcBef>
                <a:spcPts val="550"/>
              </a:spcBef>
              <a:spcAft>
                <a:spcPts val="0"/>
              </a:spcAft>
              <a:buSzPts val="1400"/>
              <a:buFont typeface="Noto Sans Symbols"/>
              <a:buChar char="▪"/>
            </a:pPr>
            <a:r>
              <a:rPr lang="en-US" sz="2000"/>
              <a:t>OSPF</a:t>
            </a:r>
            <a:endParaRPr/>
          </a:p>
          <a:p>
            <a:pPr indent="-273050" lvl="1" marL="639763" rtl="0" algn="l">
              <a:lnSpc>
                <a:spcPct val="100000"/>
              </a:lnSpc>
              <a:spcBef>
                <a:spcPts val="550"/>
              </a:spcBef>
              <a:spcAft>
                <a:spcPts val="0"/>
              </a:spcAft>
              <a:buSzPts val="1400"/>
              <a:buFont typeface="Noto Sans Symbols"/>
              <a:buChar char="▪"/>
            </a:pPr>
            <a:r>
              <a:rPr lang="en-US" sz="2000"/>
              <a:t>BGP</a:t>
            </a:r>
            <a:endParaRPr/>
          </a:p>
          <a:p>
            <a:pPr indent="-319088" lvl="0" marL="319088" rtl="0" algn="l">
              <a:lnSpc>
                <a:spcPct val="100000"/>
              </a:lnSpc>
              <a:spcBef>
                <a:spcPts val="700"/>
              </a:spcBef>
              <a:spcAft>
                <a:spcPts val="0"/>
              </a:spcAft>
              <a:buSzPts val="1440"/>
              <a:buFont typeface="Noto Sans Symbols"/>
              <a:buNone/>
            </a:pPr>
            <a:r>
              <a:rPr lang="en-US" sz="2400"/>
              <a:t>4.7 broadcast and multicast routing</a:t>
            </a:r>
            <a:endParaRPr/>
          </a:p>
          <a:p>
            <a:pPr indent="-227648" lvl="0" marL="319088" rtl="0" algn="l">
              <a:lnSpc>
                <a:spcPct val="100000"/>
              </a:lnSpc>
              <a:spcBef>
                <a:spcPts val="700"/>
              </a:spcBef>
              <a:spcAft>
                <a:spcPts val="0"/>
              </a:spcAft>
              <a:buSzPts val="1440"/>
              <a:buFont typeface="Noto Sans Symbols"/>
              <a:buNone/>
            </a:pPr>
            <a:r>
              <a:t/>
            </a:r>
            <a:endParaRPr sz="2400"/>
          </a:p>
        </p:txBody>
      </p:sp>
      <p:sp>
        <p:nvSpPr>
          <p:cNvPr id="147" name="Google Shape;147;p3"/>
          <p:cNvSpPr/>
          <p:nvPr/>
        </p:nvSpPr>
        <p:spPr>
          <a:xfrm>
            <a:off x="533400" y="228600"/>
            <a:ext cx="7772400" cy="1143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4400"/>
              <a:buFont typeface="Arial"/>
              <a:buNone/>
            </a:pPr>
            <a:r>
              <a:rPr b="0" i="1" lang="en-US" sz="4400" u="none" cap="none" strike="noStrike">
                <a:solidFill>
                  <a:srgbClr val="000099"/>
                </a:solidFill>
                <a:latin typeface="Gill Sans"/>
                <a:ea typeface="Gill Sans"/>
                <a:cs typeface="Gill Sans"/>
                <a:sym typeface="Gill Sans"/>
              </a:rPr>
              <a:t>Chapter 4: outline</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3" name="Shape 1893"/>
        <p:cNvGrpSpPr/>
        <p:nvPr/>
      </p:nvGrpSpPr>
      <p:grpSpPr>
        <a:xfrm>
          <a:off x="0" y="0"/>
          <a:ext cx="0" cy="0"/>
          <a:chOff x="0" y="0"/>
          <a:chExt cx="0" cy="0"/>
        </a:xfrm>
      </p:grpSpPr>
      <p:pic>
        <p:nvPicPr>
          <p:cNvPr descr="underline_base" id="1894" name="Google Shape;1894;p38"/>
          <p:cNvPicPr preferRelativeResize="0"/>
          <p:nvPr/>
        </p:nvPicPr>
        <p:blipFill rotWithShape="1">
          <a:blip r:embed="rId3">
            <a:alphaModFix/>
          </a:blip>
          <a:srcRect b="0" l="0" r="0" t="0"/>
          <a:stretch/>
        </p:blipFill>
        <p:spPr>
          <a:xfrm>
            <a:off x="601663" y="1025525"/>
            <a:ext cx="4113212" cy="173038"/>
          </a:xfrm>
          <a:prstGeom prst="rect">
            <a:avLst/>
          </a:prstGeom>
          <a:noFill/>
          <a:ln>
            <a:noFill/>
          </a:ln>
        </p:spPr>
      </p:pic>
      <p:sp>
        <p:nvSpPr>
          <p:cNvPr id="1895" name="Google Shape;1895;p38"/>
          <p:cNvSpPr txBox="1"/>
          <p:nvPr>
            <p:ph idx="1" type="body"/>
          </p:nvPr>
        </p:nvSpPr>
        <p:spPr>
          <a:xfrm>
            <a:off x="533400" y="1589567"/>
            <a:ext cx="3886200" cy="4572000"/>
          </a:xfrm>
          <a:prstGeom prst="rect">
            <a:avLst/>
          </a:prstGeom>
          <a:noFill/>
          <a:ln>
            <a:noFill/>
          </a:ln>
        </p:spPr>
        <p:txBody>
          <a:bodyPr anchorCtr="0" anchor="t" bIns="45700" lIns="91425" spcFirstLastPara="1" rIns="91425" wrap="square" tIns="45700">
            <a:noAutofit/>
          </a:bodyPr>
          <a:lstStyle/>
          <a:p>
            <a:pPr indent="-319088" lvl="0" marL="319088" rtl="0" algn="l">
              <a:lnSpc>
                <a:spcPct val="100000"/>
              </a:lnSpc>
              <a:spcBef>
                <a:spcPts val="0"/>
              </a:spcBef>
              <a:spcAft>
                <a:spcPts val="0"/>
              </a:spcAft>
              <a:buSzPts val="1440"/>
              <a:buFont typeface="Noto Sans Symbols"/>
              <a:buNone/>
            </a:pPr>
            <a:r>
              <a:rPr lang="en-US" sz="2400"/>
              <a:t>4.1 introduction</a:t>
            </a:r>
            <a:endParaRPr/>
          </a:p>
          <a:p>
            <a:pPr indent="-319088" lvl="0" marL="319088" rtl="0" algn="l">
              <a:lnSpc>
                <a:spcPct val="100000"/>
              </a:lnSpc>
              <a:spcBef>
                <a:spcPts val="700"/>
              </a:spcBef>
              <a:spcAft>
                <a:spcPts val="0"/>
              </a:spcAft>
              <a:buSzPts val="1440"/>
              <a:buFont typeface="Noto Sans Symbols"/>
              <a:buNone/>
            </a:pPr>
            <a:r>
              <a:rPr lang="en-US" sz="2400"/>
              <a:t>4.2 virtual circuit and datagram networks</a:t>
            </a:r>
            <a:endParaRPr/>
          </a:p>
          <a:p>
            <a:pPr indent="-319088" lvl="0" marL="319088" rtl="0" algn="l">
              <a:lnSpc>
                <a:spcPct val="100000"/>
              </a:lnSpc>
              <a:spcBef>
                <a:spcPts val="700"/>
              </a:spcBef>
              <a:spcAft>
                <a:spcPts val="0"/>
              </a:spcAft>
              <a:buSzPts val="1440"/>
              <a:buFont typeface="Noto Sans Symbols"/>
              <a:buNone/>
            </a:pPr>
            <a:r>
              <a:rPr lang="en-US" sz="2400"/>
              <a:t>4.3 what’s inside a router</a:t>
            </a:r>
            <a:endParaRPr/>
          </a:p>
          <a:p>
            <a:pPr indent="-319088" lvl="0" marL="319088" rtl="0" algn="l">
              <a:lnSpc>
                <a:spcPct val="100000"/>
              </a:lnSpc>
              <a:spcBef>
                <a:spcPts val="700"/>
              </a:spcBef>
              <a:spcAft>
                <a:spcPts val="0"/>
              </a:spcAft>
              <a:buSzPts val="1440"/>
              <a:buFont typeface="Noto Sans Symbols"/>
              <a:buNone/>
            </a:pPr>
            <a:r>
              <a:rPr lang="en-US" sz="2400">
                <a:solidFill>
                  <a:srgbClr val="CC0000"/>
                </a:solidFill>
              </a:rPr>
              <a:t>4.4 IP: Internet Protocol</a:t>
            </a:r>
            <a:endParaRPr/>
          </a:p>
          <a:p>
            <a:pPr indent="-273050" lvl="1" marL="639763" rtl="0" algn="l">
              <a:lnSpc>
                <a:spcPct val="100000"/>
              </a:lnSpc>
              <a:spcBef>
                <a:spcPts val="550"/>
              </a:spcBef>
              <a:spcAft>
                <a:spcPts val="0"/>
              </a:spcAft>
              <a:buSzPts val="1400"/>
              <a:buChar char="?"/>
            </a:pPr>
            <a:r>
              <a:rPr lang="en-US" sz="2000"/>
              <a:t>datagram format</a:t>
            </a:r>
            <a:endParaRPr/>
          </a:p>
          <a:p>
            <a:pPr indent="-273050" lvl="1" marL="639763" rtl="0" algn="l">
              <a:lnSpc>
                <a:spcPct val="100000"/>
              </a:lnSpc>
              <a:spcBef>
                <a:spcPts val="550"/>
              </a:spcBef>
              <a:spcAft>
                <a:spcPts val="0"/>
              </a:spcAft>
              <a:buSzPts val="1400"/>
              <a:buChar char="?"/>
            </a:pPr>
            <a:r>
              <a:rPr lang="en-US" sz="2000">
                <a:solidFill>
                  <a:srgbClr val="CC0000"/>
                </a:solidFill>
              </a:rPr>
              <a:t>IPv4 addressing</a:t>
            </a:r>
            <a:endParaRPr/>
          </a:p>
          <a:p>
            <a:pPr indent="-273050" lvl="1" marL="639763" rtl="0" algn="l">
              <a:lnSpc>
                <a:spcPct val="100000"/>
              </a:lnSpc>
              <a:spcBef>
                <a:spcPts val="550"/>
              </a:spcBef>
              <a:spcAft>
                <a:spcPts val="0"/>
              </a:spcAft>
              <a:buSzPts val="1400"/>
              <a:buChar char="?"/>
            </a:pPr>
            <a:r>
              <a:rPr lang="en-US" sz="2000"/>
              <a:t>ICMP</a:t>
            </a:r>
            <a:endParaRPr/>
          </a:p>
          <a:p>
            <a:pPr indent="-273050" lvl="1" marL="639763" rtl="0" algn="l">
              <a:lnSpc>
                <a:spcPct val="100000"/>
              </a:lnSpc>
              <a:spcBef>
                <a:spcPts val="550"/>
              </a:spcBef>
              <a:spcAft>
                <a:spcPts val="0"/>
              </a:spcAft>
              <a:buSzPts val="1400"/>
              <a:buChar char="?"/>
            </a:pPr>
            <a:r>
              <a:rPr lang="en-US" sz="2000"/>
              <a:t>IPv6</a:t>
            </a:r>
            <a:endParaRPr/>
          </a:p>
        </p:txBody>
      </p:sp>
      <p:sp>
        <p:nvSpPr>
          <p:cNvPr id="1896" name="Google Shape;1896;p38"/>
          <p:cNvSpPr txBox="1"/>
          <p:nvPr>
            <p:ph idx="2" type="body"/>
          </p:nvPr>
        </p:nvSpPr>
        <p:spPr>
          <a:xfrm>
            <a:off x="4844901" y="1589567"/>
            <a:ext cx="3886200" cy="4572000"/>
          </a:xfrm>
          <a:prstGeom prst="rect">
            <a:avLst/>
          </a:prstGeom>
          <a:noFill/>
          <a:ln>
            <a:noFill/>
          </a:ln>
        </p:spPr>
        <p:txBody>
          <a:bodyPr anchorCtr="0" anchor="t" bIns="45700" lIns="91425" spcFirstLastPara="1" rIns="91425" wrap="square" tIns="45700">
            <a:noAutofit/>
          </a:bodyPr>
          <a:lstStyle/>
          <a:p>
            <a:pPr indent="-319088" lvl="0" marL="319088" rtl="0" algn="l">
              <a:lnSpc>
                <a:spcPct val="100000"/>
              </a:lnSpc>
              <a:spcBef>
                <a:spcPts val="0"/>
              </a:spcBef>
              <a:spcAft>
                <a:spcPts val="0"/>
              </a:spcAft>
              <a:buSzPts val="1440"/>
              <a:buFont typeface="Noto Sans Symbols"/>
              <a:buNone/>
            </a:pPr>
            <a:r>
              <a:rPr lang="en-US" sz="2400"/>
              <a:t>4.5 routing algorithms</a:t>
            </a:r>
            <a:endParaRPr/>
          </a:p>
          <a:p>
            <a:pPr indent="-273050" lvl="1" marL="639763" rtl="0" algn="l">
              <a:lnSpc>
                <a:spcPct val="100000"/>
              </a:lnSpc>
              <a:spcBef>
                <a:spcPts val="550"/>
              </a:spcBef>
              <a:spcAft>
                <a:spcPts val="0"/>
              </a:spcAft>
              <a:buSzPts val="1400"/>
              <a:buFont typeface="Noto Sans Symbols"/>
              <a:buChar char="▪"/>
            </a:pPr>
            <a:r>
              <a:rPr lang="en-US" sz="2000"/>
              <a:t>link state</a:t>
            </a:r>
            <a:endParaRPr/>
          </a:p>
          <a:p>
            <a:pPr indent="-273050" lvl="1" marL="639763" rtl="0" algn="l">
              <a:lnSpc>
                <a:spcPct val="100000"/>
              </a:lnSpc>
              <a:spcBef>
                <a:spcPts val="550"/>
              </a:spcBef>
              <a:spcAft>
                <a:spcPts val="0"/>
              </a:spcAft>
              <a:buSzPts val="1400"/>
              <a:buFont typeface="Noto Sans Symbols"/>
              <a:buChar char="▪"/>
            </a:pPr>
            <a:r>
              <a:rPr lang="en-US" sz="2000"/>
              <a:t>distance vector</a:t>
            </a:r>
            <a:endParaRPr/>
          </a:p>
          <a:p>
            <a:pPr indent="-273050" lvl="1" marL="639763" rtl="0" algn="l">
              <a:lnSpc>
                <a:spcPct val="100000"/>
              </a:lnSpc>
              <a:spcBef>
                <a:spcPts val="550"/>
              </a:spcBef>
              <a:spcAft>
                <a:spcPts val="0"/>
              </a:spcAft>
              <a:buSzPts val="1400"/>
              <a:buFont typeface="Noto Sans Symbols"/>
              <a:buChar char="▪"/>
            </a:pPr>
            <a:r>
              <a:rPr lang="en-US" sz="2000"/>
              <a:t>hierarchical routing</a:t>
            </a:r>
            <a:endParaRPr/>
          </a:p>
          <a:p>
            <a:pPr indent="-319088" lvl="0" marL="319088" rtl="0" algn="l">
              <a:lnSpc>
                <a:spcPct val="100000"/>
              </a:lnSpc>
              <a:spcBef>
                <a:spcPts val="700"/>
              </a:spcBef>
              <a:spcAft>
                <a:spcPts val="0"/>
              </a:spcAft>
              <a:buSzPts val="1440"/>
              <a:buFont typeface="Noto Sans Symbols"/>
              <a:buNone/>
            </a:pPr>
            <a:r>
              <a:rPr lang="en-US" sz="2400"/>
              <a:t>4.6 routing in the Internet</a:t>
            </a:r>
            <a:endParaRPr/>
          </a:p>
          <a:p>
            <a:pPr indent="-273050" lvl="1" marL="639763" rtl="0" algn="l">
              <a:lnSpc>
                <a:spcPct val="100000"/>
              </a:lnSpc>
              <a:spcBef>
                <a:spcPts val="550"/>
              </a:spcBef>
              <a:spcAft>
                <a:spcPts val="0"/>
              </a:spcAft>
              <a:buSzPts val="1400"/>
              <a:buFont typeface="Noto Sans Symbols"/>
              <a:buChar char="▪"/>
            </a:pPr>
            <a:r>
              <a:rPr lang="en-US" sz="2000"/>
              <a:t>RIP</a:t>
            </a:r>
            <a:endParaRPr/>
          </a:p>
          <a:p>
            <a:pPr indent="-273050" lvl="1" marL="639763" rtl="0" algn="l">
              <a:lnSpc>
                <a:spcPct val="100000"/>
              </a:lnSpc>
              <a:spcBef>
                <a:spcPts val="550"/>
              </a:spcBef>
              <a:spcAft>
                <a:spcPts val="0"/>
              </a:spcAft>
              <a:buSzPts val="1400"/>
              <a:buFont typeface="Noto Sans Symbols"/>
              <a:buChar char="▪"/>
            </a:pPr>
            <a:r>
              <a:rPr lang="en-US" sz="2000"/>
              <a:t>OSPF</a:t>
            </a:r>
            <a:endParaRPr/>
          </a:p>
          <a:p>
            <a:pPr indent="-273050" lvl="1" marL="639763" rtl="0" algn="l">
              <a:lnSpc>
                <a:spcPct val="100000"/>
              </a:lnSpc>
              <a:spcBef>
                <a:spcPts val="550"/>
              </a:spcBef>
              <a:spcAft>
                <a:spcPts val="0"/>
              </a:spcAft>
              <a:buSzPts val="1400"/>
              <a:buFont typeface="Noto Sans Symbols"/>
              <a:buChar char="▪"/>
            </a:pPr>
            <a:r>
              <a:rPr lang="en-US" sz="2000"/>
              <a:t>BGP</a:t>
            </a:r>
            <a:endParaRPr/>
          </a:p>
          <a:p>
            <a:pPr indent="-319088" lvl="0" marL="319088" rtl="0" algn="l">
              <a:lnSpc>
                <a:spcPct val="100000"/>
              </a:lnSpc>
              <a:spcBef>
                <a:spcPts val="700"/>
              </a:spcBef>
              <a:spcAft>
                <a:spcPts val="0"/>
              </a:spcAft>
              <a:buSzPts val="1440"/>
              <a:buFont typeface="Noto Sans Symbols"/>
              <a:buNone/>
            </a:pPr>
            <a:r>
              <a:rPr lang="en-US" sz="2400"/>
              <a:t>4.7 broadcast and multicast routing</a:t>
            </a:r>
            <a:endParaRPr/>
          </a:p>
          <a:p>
            <a:pPr indent="-227648" lvl="0" marL="319088" rtl="0" algn="l">
              <a:lnSpc>
                <a:spcPct val="100000"/>
              </a:lnSpc>
              <a:spcBef>
                <a:spcPts val="700"/>
              </a:spcBef>
              <a:spcAft>
                <a:spcPts val="0"/>
              </a:spcAft>
              <a:buSzPts val="1440"/>
              <a:buFont typeface="Noto Sans Symbols"/>
              <a:buNone/>
            </a:pPr>
            <a:r>
              <a:t/>
            </a:r>
            <a:endParaRPr sz="2400"/>
          </a:p>
        </p:txBody>
      </p:sp>
      <p:sp>
        <p:nvSpPr>
          <p:cNvPr id="1897" name="Google Shape;1897;p38"/>
          <p:cNvSpPr/>
          <p:nvPr/>
        </p:nvSpPr>
        <p:spPr>
          <a:xfrm>
            <a:off x="533400" y="228600"/>
            <a:ext cx="7772400" cy="1143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4400"/>
              <a:buFont typeface="Arial"/>
              <a:buNone/>
            </a:pPr>
            <a:r>
              <a:rPr b="0" i="1" lang="en-US" sz="4400" u="none" cap="none" strike="noStrike">
                <a:solidFill>
                  <a:srgbClr val="000099"/>
                </a:solidFill>
                <a:latin typeface="Gill Sans"/>
                <a:ea typeface="Gill Sans"/>
                <a:cs typeface="Gill Sans"/>
                <a:sym typeface="Gill Sans"/>
              </a:rPr>
              <a:t>Chapter 4: outline</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1" name="Shape 1901"/>
        <p:cNvGrpSpPr/>
        <p:nvPr/>
      </p:nvGrpSpPr>
      <p:grpSpPr>
        <a:xfrm>
          <a:off x="0" y="0"/>
          <a:ext cx="0" cy="0"/>
          <a:chOff x="0" y="0"/>
          <a:chExt cx="0" cy="0"/>
        </a:xfrm>
      </p:grpSpPr>
      <p:sp>
        <p:nvSpPr>
          <p:cNvPr id="1902" name="Google Shape;1902;p39"/>
          <p:cNvSpPr/>
          <p:nvPr/>
        </p:nvSpPr>
        <p:spPr>
          <a:xfrm rot="-5400000">
            <a:off x="6203156" y="3196432"/>
            <a:ext cx="846137" cy="1593850"/>
          </a:xfrm>
          <a:custGeom>
            <a:rect b="b" l="l" r="r" t="t"/>
            <a:pathLst>
              <a:path extrusionOk="0" h="10000" w="10315">
                <a:moveTo>
                  <a:pt x="9674" y="4488"/>
                </a:moveTo>
                <a:cubicBezTo>
                  <a:pt x="8651" y="4175"/>
                  <a:pt x="4901" y="4405"/>
                  <a:pt x="3754" y="3833"/>
                </a:cubicBezTo>
                <a:cubicBezTo>
                  <a:pt x="2607" y="3261"/>
                  <a:pt x="4015" y="1645"/>
                  <a:pt x="3411" y="1026"/>
                </a:cubicBezTo>
                <a:cubicBezTo>
                  <a:pt x="2808" y="408"/>
                  <a:pt x="591" y="-284"/>
                  <a:pt x="130" y="122"/>
                </a:cubicBezTo>
                <a:cubicBezTo>
                  <a:pt x="-330" y="529"/>
                  <a:pt x="566" y="2588"/>
                  <a:pt x="648" y="3468"/>
                </a:cubicBezTo>
                <a:cubicBezTo>
                  <a:pt x="730" y="4349"/>
                  <a:pt x="648" y="4790"/>
                  <a:pt x="622" y="5408"/>
                </a:cubicBezTo>
                <a:cubicBezTo>
                  <a:pt x="595" y="6026"/>
                  <a:pt x="516" y="6617"/>
                  <a:pt x="489" y="7180"/>
                </a:cubicBezTo>
                <a:cubicBezTo>
                  <a:pt x="463" y="7741"/>
                  <a:pt x="286" y="8378"/>
                  <a:pt x="436" y="8809"/>
                </a:cubicBezTo>
                <a:cubicBezTo>
                  <a:pt x="587" y="9239"/>
                  <a:pt x="892" y="9655"/>
                  <a:pt x="1416" y="9793"/>
                </a:cubicBezTo>
                <a:cubicBezTo>
                  <a:pt x="1940" y="9932"/>
                  <a:pt x="3153" y="10248"/>
                  <a:pt x="3581" y="9642"/>
                </a:cubicBezTo>
                <a:cubicBezTo>
                  <a:pt x="4008" y="9037"/>
                  <a:pt x="3138" y="6667"/>
                  <a:pt x="3986" y="6162"/>
                </a:cubicBezTo>
                <a:cubicBezTo>
                  <a:pt x="4832" y="5655"/>
                  <a:pt x="9131" y="5984"/>
                  <a:pt x="9890" y="5711"/>
                </a:cubicBezTo>
                <a:cubicBezTo>
                  <a:pt x="10388" y="5225"/>
                  <a:pt x="10598" y="5393"/>
                  <a:pt x="9674" y="4488"/>
                </a:cubicBezTo>
                <a:close/>
              </a:path>
            </a:pathLst>
          </a:custGeom>
          <a:solidFill>
            <a:srgbClr val="66CC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chemeClr val="dk1"/>
              </a:solidFill>
              <a:latin typeface="Arial"/>
              <a:ea typeface="Arial"/>
              <a:cs typeface="Arial"/>
              <a:sym typeface="Arial"/>
            </a:endParaRPr>
          </a:p>
        </p:txBody>
      </p:sp>
      <p:sp>
        <p:nvSpPr>
          <p:cNvPr id="1903" name="Google Shape;1903;p39"/>
          <p:cNvSpPr/>
          <p:nvPr/>
        </p:nvSpPr>
        <p:spPr>
          <a:xfrm rot="10800000">
            <a:off x="7200900" y="1870075"/>
            <a:ext cx="846138" cy="1593850"/>
          </a:xfrm>
          <a:custGeom>
            <a:rect b="b" l="l" r="r" t="t"/>
            <a:pathLst>
              <a:path extrusionOk="0" h="10000" w="10315">
                <a:moveTo>
                  <a:pt x="9674" y="4488"/>
                </a:moveTo>
                <a:cubicBezTo>
                  <a:pt x="8651" y="4175"/>
                  <a:pt x="4901" y="4405"/>
                  <a:pt x="3754" y="3833"/>
                </a:cubicBezTo>
                <a:cubicBezTo>
                  <a:pt x="2607" y="3261"/>
                  <a:pt x="4015" y="1645"/>
                  <a:pt x="3411" y="1026"/>
                </a:cubicBezTo>
                <a:cubicBezTo>
                  <a:pt x="2808" y="408"/>
                  <a:pt x="591" y="-284"/>
                  <a:pt x="130" y="122"/>
                </a:cubicBezTo>
                <a:cubicBezTo>
                  <a:pt x="-330" y="529"/>
                  <a:pt x="566" y="2588"/>
                  <a:pt x="648" y="3468"/>
                </a:cubicBezTo>
                <a:cubicBezTo>
                  <a:pt x="730" y="4349"/>
                  <a:pt x="648" y="4790"/>
                  <a:pt x="622" y="5408"/>
                </a:cubicBezTo>
                <a:cubicBezTo>
                  <a:pt x="595" y="6026"/>
                  <a:pt x="516" y="6617"/>
                  <a:pt x="489" y="7180"/>
                </a:cubicBezTo>
                <a:cubicBezTo>
                  <a:pt x="463" y="7741"/>
                  <a:pt x="286" y="8378"/>
                  <a:pt x="436" y="8809"/>
                </a:cubicBezTo>
                <a:cubicBezTo>
                  <a:pt x="587" y="9239"/>
                  <a:pt x="892" y="9655"/>
                  <a:pt x="1416" y="9793"/>
                </a:cubicBezTo>
                <a:cubicBezTo>
                  <a:pt x="1940" y="9932"/>
                  <a:pt x="3153" y="10248"/>
                  <a:pt x="3581" y="9642"/>
                </a:cubicBezTo>
                <a:cubicBezTo>
                  <a:pt x="4008" y="9037"/>
                  <a:pt x="3138" y="6667"/>
                  <a:pt x="3986" y="6162"/>
                </a:cubicBezTo>
                <a:cubicBezTo>
                  <a:pt x="4832" y="5655"/>
                  <a:pt x="9131" y="5984"/>
                  <a:pt x="9890" y="5711"/>
                </a:cubicBezTo>
                <a:cubicBezTo>
                  <a:pt x="10388" y="5225"/>
                  <a:pt x="10598" y="5393"/>
                  <a:pt x="9674" y="4488"/>
                </a:cubicBezTo>
                <a:close/>
              </a:path>
            </a:pathLst>
          </a:custGeom>
          <a:solidFill>
            <a:srgbClr val="66CC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chemeClr val="dk1"/>
              </a:solidFill>
              <a:latin typeface="Arial"/>
              <a:ea typeface="Arial"/>
              <a:cs typeface="Arial"/>
              <a:sym typeface="Arial"/>
            </a:endParaRPr>
          </a:p>
        </p:txBody>
      </p:sp>
      <p:sp>
        <p:nvSpPr>
          <p:cNvPr id="1904" name="Google Shape;1904;p39"/>
          <p:cNvSpPr/>
          <p:nvPr/>
        </p:nvSpPr>
        <p:spPr>
          <a:xfrm>
            <a:off x="5165725" y="1452563"/>
            <a:ext cx="1038225" cy="1927225"/>
          </a:xfrm>
          <a:custGeom>
            <a:rect b="b" l="l" r="r" t="t"/>
            <a:pathLst>
              <a:path extrusionOk="0" h="1291" w="1223">
                <a:moveTo>
                  <a:pt x="1201" y="756"/>
                </a:moveTo>
                <a:cubicBezTo>
                  <a:pt x="1180" y="640"/>
                  <a:pt x="798" y="744"/>
                  <a:pt x="702" y="670"/>
                </a:cubicBezTo>
                <a:cubicBezTo>
                  <a:pt x="603" y="561"/>
                  <a:pt x="669" y="206"/>
                  <a:pt x="608" y="103"/>
                </a:cubicBezTo>
                <a:cubicBezTo>
                  <a:pt x="547" y="0"/>
                  <a:pt x="425" y="55"/>
                  <a:pt x="335" y="52"/>
                </a:cubicBezTo>
                <a:cubicBezTo>
                  <a:pt x="245" y="49"/>
                  <a:pt x="114" y="0"/>
                  <a:pt x="65" y="82"/>
                </a:cubicBezTo>
                <a:cubicBezTo>
                  <a:pt x="16" y="164"/>
                  <a:pt x="45" y="433"/>
                  <a:pt x="41" y="544"/>
                </a:cubicBezTo>
                <a:cubicBezTo>
                  <a:pt x="37" y="655"/>
                  <a:pt x="41" y="685"/>
                  <a:pt x="38" y="751"/>
                </a:cubicBezTo>
                <a:cubicBezTo>
                  <a:pt x="35" y="817"/>
                  <a:pt x="26" y="880"/>
                  <a:pt x="23" y="940"/>
                </a:cubicBezTo>
                <a:cubicBezTo>
                  <a:pt x="20" y="1000"/>
                  <a:pt x="0" y="1068"/>
                  <a:pt x="17" y="1114"/>
                </a:cubicBezTo>
                <a:cubicBezTo>
                  <a:pt x="34" y="1160"/>
                  <a:pt x="31" y="1198"/>
                  <a:pt x="128" y="1219"/>
                </a:cubicBezTo>
                <a:cubicBezTo>
                  <a:pt x="225" y="1240"/>
                  <a:pt x="509" y="1291"/>
                  <a:pt x="602" y="1243"/>
                </a:cubicBezTo>
                <a:cubicBezTo>
                  <a:pt x="695" y="1195"/>
                  <a:pt x="590" y="984"/>
                  <a:pt x="686" y="930"/>
                </a:cubicBezTo>
                <a:cubicBezTo>
                  <a:pt x="782" y="876"/>
                  <a:pt x="1091" y="945"/>
                  <a:pt x="1177" y="916"/>
                </a:cubicBezTo>
                <a:cubicBezTo>
                  <a:pt x="1208" y="864"/>
                  <a:pt x="1223" y="871"/>
                  <a:pt x="1201" y="756"/>
                </a:cubicBezTo>
                <a:close/>
              </a:path>
            </a:pathLst>
          </a:custGeom>
          <a:solidFill>
            <a:srgbClr val="66CC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chemeClr val="dk1"/>
              </a:solidFill>
              <a:latin typeface="Arial"/>
              <a:ea typeface="Arial"/>
              <a:cs typeface="Arial"/>
              <a:sym typeface="Arial"/>
            </a:endParaRPr>
          </a:p>
        </p:txBody>
      </p:sp>
      <p:sp>
        <p:nvSpPr>
          <p:cNvPr id="1905" name="Google Shape;1905;p39"/>
          <p:cNvSpPr txBox="1"/>
          <p:nvPr>
            <p:ph type="title"/>
          </p:nvPr>
        </p:nvSpPr>
        <p:spPr>
          <a:xfrm>
            <a:off x="533400" y="230188"/>
            <a:ext cx="7772400" cy="9525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sz="4000"/>
              <a:t>IP addressing: introduction</a:t>
            </a:r>
            <a:endParaRPr/>
          </a:p>
        </p:txBody>
      </p:sp>
      <p:sp>
        <p:nvSpPr>
          <p:cNvPr id="1906" name="Google Shape;1906;p39"/>
          <p:cNvSpPr txBox="1"/>
          <p:nvPr>
            <p:ph idx="1" type="body"/>
          </p:nvPr>
        </p:nvSpPr>
        <p:spPr>
          <a:xfrm>
            <a:off x="0" y="1444624"/>
            <a:ext cx="4171950" cy="5184775"/>
          </a:xfrm>
          <a:prstGeom prst="rect">
            <a:avLst/>
          </a:prstGeom>
          <a:noFill/>
          <a:ln>
            <a:noFill/>
          </a:ln>
        </p:spPr>
        <p:txBody>
          <a:bodyPr anchorCtr="0" anchor="t" bIns="45700" lIns="91425" spcFirstLastPara="1" rIns="91425" wrap="square" tIns="45700">
            <a:noAutofit/>
          </a:bodyPr>
          <a:lstStyle/>
          <a:p>
            <a:pPr indent="-319088" lvl="0" marL="319088" rtl="0" algn="l">
              <a:lnSpc>
                <a:spcPct val="100000"/>
              </a:lnSpc>
              <a:spcBef>
                <a:spcPts val="0"/>
              </a:spcBef>
              <a:spcAft>
                <a:spcPts val="0"/>
              </a:spcAft>
              <a:buSzPts val="1680"/>
              <a:buChar char="◻"/>
            </a:pPr>
            <a:r>
              <a:rPr i="1" lang="en-US">
                <a:solidFill>
                  <a:srgbClr val="CC0000"/>
                </a:solidFill>
              </a:rPr>
              <a:t>IP address:</a:t>
            </a:r>
            <a:r>
              <a:rPr lang="en-US" sz="2400"/>
              <a:t> 32-bit identifier for host, router </a:t>
            </a:r>
            <a:r>
              <a:rPr i="1" lang="en-US" sz="2400"/>
              <a:t>interface</a:t>
            </a:r>
            <a:r>
              <a:rPr lang="en-US" sz="2400"/>
              <a:t> </a:t>
            </a:r>
            <a:endParaRPr/>
          </a:p>
          <a:p>
            <a:pPr indent="-319088" lvl="0" marL="319088" rtl="0" algn="l">
              <a:lnSpc>
                <a:spcPct val="100000"/>
              </a:lnSpc>
              <a:spcBef>
                <a:spcPts val="700"/>
              </a:spcBef>
              <a:spcAft>
                <a:spcPts val="0"/>
              </a:spcAft>
              <a:buSzPts val="1680"/>
              <a:buChar char="◻"/>
            </a:pPr>
            <a:r>
              <a:rPr i="1" lang="en-US">
                <a:solidFill>
                  <a:srgbClr val="CC0000"/>
                </a:solidFill>
              </a:rPr>
              <a:t>interface:</a:t>
            </a:r>
            <a:r>
              <a:rPr lang="en-US" sz="2400"/>
              <a:t> connection between host/router and physical link</a:t>
            </a:r>
            <a:endParaRPr/>
          </a:p>
          <a:p>
            <a:pPr indent="-273050" lvl="1" marL="639763" rtl="0" algn="l">
              <a:lnSpc>
                <a:spcPct val="100000"/>
              </a:lnSpc>
              <a:spcBef>
                <a:spcPts val="550"/>
              </a:spcBef>
              <a:spcAft>
                <a:spcPts val="0"/>
              </a:spcAft>
              <a:buSzPts val="1400"/>
              <a:buChar char="?"/>
            </a:pPr>
            <a:r>
              <a:rPr lang="en-US" sz="2000"/>
              <a:t>router’s typically have multiple interfaces</a:t>
            </a:r>
            <a:endParaRPr/>
          </a:p>
          <a:p>
            <a:pPr indent="-273050" lvl="1" marL="639763" rtl="0" algn="l">
              <a:lnSpc>
                <a:spcPct val="100000"/>
              </a:lnSpc>
              <a:spcBef>
                <a:spcPts val="550"/>
              </a:spcBef>
              <a:spcAft>
                <a:spcPts val="0"/>
              </a:spcAft>
              <a:buSzPts val="1400"/>
              <a:buChar char="?"/>
            </a:pPr>
            <a:r>
              <a:rPr lang="en-US" sz="2000"/>
              <a:t>host typically has one or two interfaces (e.g., wired Ethernet, wireless 802.11)</a:t>
            </a:r>
            <a:endParaRPr/>
          </a:p>
          <a:p>
            <a:pPr indent="-319088" lvl="0" marL="319088" rtl="0" algn="l">
              <a:lnSpc>
                <a:spcPct val="100000"/>
              </a:lnSpc>
              <a:spcBef>
                <a:spcPts val="700"/>
              </a:spcBef>
              <a:spcAft>
                <a:spcPts val="0"/>
              </a:spcAft>
              <a:buSzPts val="1440"/>
              <a:buChar char="◻"/>
            </a:pPr>
            <a:r>
              <a:rPr i="1" lang="en-US" sz="2400">
                <a:solidFill>
                  <a:srgbClr val="CC0000"/>
                </a:solidFill>
              </a:rPr>
              <a:t>IP addresses associated with each interface</a:t>
            </a:r>
            <a:endParaRPr/>
          </a:p>
        </p:txBody>
      </p:sp>
      <p:sp>
        <p:nvSpPr>
          <p:cNvPr id="1907" name="Google Shape;1907;p39"/>
          <p:cNvSpPr txBox="1"/>
          <p:nvPr/>
        </p:nvSpPr>
        <p:spPr>
          <a:xfrm>
            <a:off x="4548188" y="1282700"/>
            <a:ext cx="825500" cy="27781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1" i="0" lang="en-US" sz="1200" u="none" cap="none" strike="noStrike">
                <a:solidFill>
                  <a:schemeClr val="dk1"/>
                </a:solidFill>
                <a:latin typeface="Arial"/>
                <a:ea typeface="Arial"/>
                <a:cs typeface="Arial"/>
                <a:sym typeface="Arial"/>
              </a:rPr>
              <a:t>223.1.1.1</a:t>
            </a:r>
            <a:endParaRPr b="1" i="0" sz="1200" u="none" cap="none" strike="noStrike">
              <a:solidFill>
                <a:schemeClr val="dk1"/>
              </a:solidFill>
              <a:latin typeface="Comic Sans MS"/>
              <a:ea typeface="Comic Sans MS"/>
              <a:cs typeface="Comic Sans MS"/>
              <a:sym typeface="Comic Sans MS"/>
            </a:endParaRPr>
          </a:p>
        </p:txBody>
      </p:sp>
      <p:grpSp>
        <p:nvGrpSpPr>
          <p:cNvPr id="1908" name="Google Shape;1908;p39"/>
          <p:cNvGrpSpPr/>
          <p:nvPr/>
        </p:nvGrpSpPr>
        <p:grpSpPr>
          <a:xfrm>
            <a:off x="3814763" y="2243138"/>
            <a:ext cx="920750" cy="276225"/>
            <a:chOff x="3251" y="608"/>
            <a:chExt cx="580" cy="174"/>
          </a:xfrm>
        </p:grpSpPr>
        <p:sp>
          <p:nvSpPr>
            <p:cNvPr id="1909" name="Google Shape;1909;p39"/>
            <p:cNvSpPr/>
            <p:nvPr/>
          </p:nvSpPr>
          <p:spPr>
            <a:xfrm>
              <a:off x="3306" y="657"/>
              <a:ext cx="525" cy="11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chemeClr val="dk1"/>
                </a:solidFill>
                <a:latin typeface="Arial"/>
                <a:ea typeface="Arial"/>
                <a:cs typeface="Arial"/>
                <a:sym typeface="Arial"/>
              </a:endParaRPr>
            </a:p>
          </p:txBody>
        </p:sp>
        <p:sp>
          <p:nvSpPr>
            <p:cNvPr id="1910" name="Google Shape;1910;p39"/>
            <p:cNvSpPr txBox="1"/>
            <p:nvPr/>
          </p:nvSpPr>
          <p:spPr>
            <a:xfrm>
              <a:off x="3251" y="608"/>
              <a:ext cx="521" cy="17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1" i="0" lang="en-US" sz="1200" u="none" cap="none" strike="noStrike">
                  <a:solidFill>
                    <a:schemeClr val="dk1"/>
                  </a:solidFill>
                  <a:latin typeface="Arial"/>
                  <a:ea typeface="Arial"/>
                  <a:cs typeface="Arial"/>
                  <a:sym typeface="Arial"/>
                </a:rPr>
                <a:t>223.1.1.2</a:t>
              </a:r>
              <a:endParaRPr b="1" i="0" sz="1200" u="none" cap="none" strike="noStrike">
                <a:solidFill>
                  <a:schemeClr val="dk1"/>
                </a:solidFill>
                <a:latin typeface="Comic Sans MS"/>
                <a:ea typeface="Comic Sans MS"/>
                <a:cs typeface="Comic Sans MS"/>
                <a:sym typeface="Comic Sans MS"/>
              </a:endParaRPr>
            </a:p>
          </p:txBody>
        </p:sp>
      </p:grpSp>
      <p:sp>
        <p:nvSpPr>
          <p:cNvPr id="1911" name="Google Shape;1911;p39"/>
          <p:cNvSpPr txBox="1"/>
          <p:nvPr/>
        </p:nvSpPr>
        <p:spPr>
          <a:xfrm>
            <a:off x="4652963" y="3238500"/>
            <a:ext cx="827087" cy="27622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1" i="0" lang="en-US" sz="1200" u="none" cap="none" strike="noStrike">
                <a:solidFill>
                  <a:schemeClr val="dk1"/>
                </a:solidFill>
                <a:latin typeface="Arial"/>
                <a:ea typeface="Arial"/>
                <a:cs typeface="Arial"/>
                <a:sym typeface="Arial"/>
              </a:rPr>
              <a:t>223.1.1.3</a:t>
            </a:r>
            <a:endParaRPr b="1" i="0" sz="1200" u="none" cap="none" strike="noStrike">
              <a:solidFill>
                <a:schemeClr val="dk1"/>
              </a:solidFill>
              <a:latin typeface="Comic Sans MS"/>
              <a:ea typeface="Comic Sans MS"/>
              <a:cs typeface="Comic Sans MS"/>
              <a:sym typeface="Comic Sans MS"/>
            </a:endParaRPr>
          </a:p>
        </p:txBody>
      </p:sp>
      <p:sp>
        <p:nvSpPr>
          <p:cNvPr id="1912" name="Google Shape;1912;p39"/>
          <p:cNvSpPr txBox="1"/>
          <p:nvPr/>
        </p:nvSpPr>
        <p:spPr>
          <a:xfrm>
            <a:off x="5753100" y="2368550"/>
            <a:ext cx="827088" cy="27622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1" i="0" lang="en-US" sz="1200" u="none" cap="none" strike="noStrike">
                <a:solidFill>
                  <a:schemeClr val="dk1"/>
                </a:solidFill>
                <a:latin typeface="Arial"/>
                <a:ea typeface="Arial"/>
                <a:cs typeface="Arial"/>
                <a:sym typeface="Arial"/>
              </a:rPr>
              <a:t>223.1.1.4</a:t>
            </a:r>
            <a:endParaRPr b="1" i="0" sz="1200" u="none" cap="none" strike="noStrike">
              <a:solidFill>
                <a:schemeClr val="dk1"/>
              </a:solidFill>
              <a:latin typeface="Comic Sans MS"/>
              <a:ea typeface="Comic Sans MS"/>
              <a:cs typeface="Comic Sans MS"/>
              <a:sym typeface="Comic Sans MS"/>
            </a:endParaRPr>
          </a:p>
        </p:txBody>
      </p:sp>
      <p:cxnSp>
        <p:nvCxnSpPr>
          <p:cNvPr id="1913" name="Google Shape;1913;p39"/>
          <p:cNvCxnSpPr/>
          <p:nvPr/>
        </p:nvCxnSpPr>
        <p:spPr>
          <a:xfrm>
            <a:off x="6854825" y="2668588"/>
            <a:ext cx="581025" cy="4762"/>
          </a:xfrm>
          <a:prstGeom prst="straightConnector1">
            <a:avLst/>
          </a:prstGeom>
          <a:noFill/>
          <a:ln cap="flat" cmpd="sng" w="19050">
            <a:solidFill>
              <a:schemeClr val="dk1"/>
            </a:solidFill>
            <a:prstDash val="solid"/>
            <a:round/>
            <a:headEnd len="sm" w="sm" type="none"/>
            <a:tailEnd len="sm" w="sm" type="none"/>
          </a:ln>
        </p:spPr>
      </p:cxnSp>
      <p:sp>
        <p:nvSpPr>
          <p:cNvPr id="1914" name="Google Shape;1914;p39"/>
          <p:cNvSpPr txBox="1"/>
          <p:nvPr/>
        </p:nvSpPr>
        <p:spPr>
          <a:xfrm>
            <a:off x="6729413" y="2378075"/>
            <a:ext cx="827087" cy="27781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1" i="0" lang="en-US" sz="1200" u="none" cap="none" strike="noStrike">
                <a:solidFill>
                  <a:schemeClr val="dk1"/>
                </a:solidFill>
                <a:latin typeface="Arial"/>
                <a:ea typeface="Arial"/>
                <a:cs typeface="Arial"/>
                <a:sym typeface="Arial"/>
              </a:rPr>
              <a:t>223.1.2.9</a:t>
            </a:r>
            <a:endParaRPr b="1" i="0" sz="1200" u="none" cap="none" strike="noStrike">
              <a:solidFill>
                <a:schemeClr val="dk1"/>
              </a:solidFill>
              <a:latin typeface="Comic Sans MS"/>
              <a:ea typeface="Comic Sans MS"/>
              <a:cs typeface="Comic Sans MS"/>
              <a:sym typeface="Comic Sans MS"/>
            </a:endParaRPr>
          </a:p>
        </p:txBody>
      </p:sp>
      <p:cxnSp>
        <p:nvCxnSpPr>
          <p:cNvPr id="1915" name="Google Shape;1915;p39"/>
          <p:cNvCxnSpPr/>
          <p:nvPr/>
        </p:nvCxnSpPr>
        <p:spPr>
          <a:xfrm>
            <a:off x="7878763" y="1978025"/>
            <a:ext cx="234950" cy="6350"/>
          </a:xfrm>
          <a:prstGeom prst="straightConnector1">
            <a:avLst/>
          </a:prstGeom>
          <a:noFill/>
          <a:ln cap="flat" cmpd="sng" w="19050">
            <a:solidFill>
              <a:schemeClr val="dk1"/>
            </a:solidFill>
            <a:prstDash val="solid"/>
            <a:round/>
            <a:headEnd len="sm" w="sm" type="none"/>
            <a:tailEnd len="sm" w="sm" type="none"/>
          </a:ln>
        </p:spPr>
      </p:cxnSp>
      <p:cxnSp>
        <p:nvCxnSpPr>
          <p:cNvPr id="1916" name="Google Shape;1916;p39"/>
          <p:cNvCxnSpPr/>
          <p:nvPr/>
        </p:nvCxnSpPr>
        <p:spPr>
          <a:xfrm>
            <a:off x="7878763" y="3249613"/>
            <a:ext cx="234950" cy="6350"/>
          </a:xfrm>
          <a:prstGeom prst="straightConnector1">
            <a:avLst/>
          </a:prstGeom>
          <a:noFill/>
          <a:ln cap="flat" cmpd="sng" w="19050">
            <a:solidFill>
              <a:schemeClr val="dk1"/>
            </a:solidFill>
            <a:prstDash val="solid"/>
            <a:round/>
            <a:headEnd len="sm" w="sm" type="none"/>
            <a:tailEnd len="sm" w="sm" type="none"/>
          </a:ln>
        </p:spPr>
      </p:cxnSp>
      <p:sp>
        <p:nvSpPr>
          <p:cNvPr id="1917" name="Google Shape;1917;p39"/>
          <p:cNvSpPr txBox="1"/>
          <p:nvPr/>
        </p:nvSpPr>
        <p:spPr>
          <a:xfrm>
            <a:off x="7458075" y="3349625"/>
            <a:ext cx="827088" cy="27622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1" i="0" lang="en-US" sz="1200" u="none" cap="none" strike="noStrike">
                <a:solidFill>
                  <a:schemeClr val="dk1"/>
                </a:solidFill>
                <a:latin typeface="Arial"/>
                <a:ea typeface="Arial"/>
                <a:cs typeface="Arial"/>
                <a:sym typeface="Arial"/>
              </a:rPr>
              <a:t>223.1.2.2</a:t>
            </a:r>
            <a:endParaRPr b="1" i="0" sz="1200" u="none" cap="none" strike="noStrike">
              <a:solidFill>
                <a:schemeClr val="dk1"/>
              </a:solidFill>
              <a:latin typeface="Comic Sans MS"/>
              <a:ea typeface="Comic Sans MS"/>
              <a:cs typeface="Comic Sans MS"/>
              <a:sym typeface="Comic Sans MS"/>
            </a:endParaRPr>
          </a:p>
        </p:txBody>
      </p:sp>
      <p:sp>
        <p:nvSpPr>
          <p:cNvPr id="1918" name="Google Shape;1918;p39"/>
          <p:cNvSpPr txBox="1"/>
          <p:nvPr/>
        </p:nvSpPr>
        <p:spPr>
          <a:xfrm>
            <a:off x="7250113" y="1743075"/>
            <a:ext cx="827087" cy="27622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1" i="0" lang="en-US" sz="1200" u="none" cap="none" strike="noStrike">
                <a:solidFill>
                  <a:schemeClr val="dk1"/>
                </a:solidFill>
                <a:latin typeface="Arial"/>
                <a:ea typeface="Arial"/>
                <a:cs typeface="Arial"/>
                <a:sym typeface="Arial"/>
              </a:rPr>
              <a:t>223.1.2.1</a:t>
            </a:r>
            <a:endParaRPr b="1" i="0" sz="1200" u="none" cap="none" strike="noStrike">
              <a:solidFill>
                <a:schemeClr val="dk1"/>
              </a:solidFill>
              <a:latin typeface="Comic Sans MS"/>
              <a:ea typeface="Comic Sans MS"/>
              <a:cs typeface="Comic Sans MS"/>
              <a:sym typeface="Comic Sans MS"/>
            </a:endParaRPr>
          </a:p>
        </p:txBody>
      </p:sp>
      <p:cxnSp>
        <p:nvCxnSpPr>
          <p:cNvPr id="1919" name="Google Shape;1919;p39"/>
          <p:cNvCxnSpPr/>
          <p:nvPr/>
        </p:nvCxnSpPr>
        <p:spPr>
          <a:xfrm>
            <a:off x="6616700" y="3006725"/>
            <a:ext cx="0" cy="757238"/>
          </a:xfrm>
          <a:prstGeom prst="straightConnector1">
            <a:avLst/>
          </a:prstGeom>
          <a:noFill/>
          <a:ln cap="flat" cmpd="sng" w="19050">
            <a:solidFill>
              <a:schemeClr val="dk1"/>
            </a:solidFill>
            <a:prstDash val="solid"/>
            <a:round/>
            <a:headEnd len="sm" w="sm" type="none"/>
            <a:tailEnd len="sm" w="sm" type="none"/>
          </a:ln>
        </p:spPr>
      </p:cxnSp>
      <p:cxnSp>
        <p:nvCxnSpPr>
          <p:cNvPr id="1920" name="Google Shape;1920;p39"/>
          <p:cNvCxnSpPr/>
          <p:nvPr/>
        </p:nvCxnSpPr>
        <p:spPr>
          <a:xfrm rot="10800000">
            <a:off x="6003925" y="4279900"/>
            <a:ext cx="3175" cy="241300"/>
          </a:xfrm>
          <a:prstGeom prst="straightConnector1">
            <a:avLst/>
          </a:prstGeom>
          <a:noFill/>
          <a:ln cap="flat" cmpd="sng" w="19050">
            <a:solidFill>
              <a:schemeClr val="dk1"/>
            </a:solidFill>
            <a:prstDash val="solid"/>
            <a:round/>
            <a:headEnd len="sm" w="sm" type="none"/>
            <a:tailEnd len="sm" w="sm" type="none"/>
          </a:ln>
        </p:spPr>
      </p:cxnSp>
      <p:cxnSp>
        <p:nvCxnSpPr>
          <p:cNvPr id="1921" name="Google Shape;1921;p39"/>
          <p:cNvCxnSpPr/>
          <p:nvPr/>
        </p:nvCxnSpPr>
        <p:spPr>
          <a:xfrm rot="10800000">
            <a:off x="7180263" y="4284663"/>
            <a:ext cx="3175" cy="241300"/>
          </a:xfrm>
          <a:prstGeom prst="straightConnector1">
            <a:avLst/>
          </a:prstGeom>
          <a:noFill/>
          <a:ln cap="flat" cmpd="sng" w="19050">
            <a:solidFill>
              <a:schemeClr val="dk1"/>
            </a:solidFill>
            <a:prstDash val="solid"/>
            <a:round/>
            <a:headEnd len="sm" w="sm" type="none"/>
            <a:tailEnd len="sm" w="sm" type="none"/>
          </a:ln>
        </p:spPr>
      </p:cxnSp>
      <p:sp>
        <p:nvSpPr>
          <p:cNvPr id="1922" name="Google Shape;1922;p39"/>
          <p:cNvSpPr txBox="1"/>
          <p:nvPr/>
        </p:nvSpPr>
        <p:spPr>
          <a:xfrm>
            <a:off x="7212013" y="4344988"/>
            <a:ext cx="827087" cy="27622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1" i="0" lang="en-US" sz="1200" u="none" cap="none" strike="noStrike">
                <a:solidFill>
                  <a:schemeClr val="dk1"/>
                </a:solidFill>
                <a:latin typeface="Arial"/>
                <a:ea typeface="Arial"/>
                <a:cs typeface="Arial"/>
                <a:sym typeface="Arial"/>
              </a:rPr>
              <a:t>223.1.3.2</a:t>
            </a:r>
            <a:endParaRPr b="1" i="0" sz="1200" u="none" cap="none" strike="noStrike">
              <a:solidFill>
                <a:schemeClr val="dk1"/>
              </a:solidFill>
              <a:latin typeface="Comic Sans MS"/>
              <a:ea typeface="Comic Sans MS"/>
              <a:cs typeface="Comic Sans MS"/>
              <a:sym typeface="Comic Sans MS"/>
            </a:endParaRPr>
          </a:p>
        </p:txBody>
      </p:sp>
      <p:sp>
        <p:nvSpPr>
          <p:cNvPr id="1923" name="Google Shape;1923;p39"/>
          <p:cNvSpPr txBox="1"/>
          <p:nvPr/>
        </p:nvSpPr>
        <p:spPr>
          <a:xfrm>
            <a:off x="5969000" y="4349750"/>
            <a:ext cx="827088" cy="27781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1" i="0" lang="en-US" sz="1200" u="none" cap="none" strike="noStrike">
                <a:solidFill>
                  <a:schemeClr val="dk1"/>
                </a:solidFill>
                <a:latin typeface="Arial"/>
                <a:ea typeface="Arial"/>
                <a:cs typeface="Arial"/>
                <a:sym typeface="Arial"/>
              </a:rPr>
              <a:t>223.1.3.1</a:t>
            </a:r>
            <a:endParaRPr b="1" i="0" sz="1200" u="none" cap="none" strike="noStrike">
              <a:solidFill>
                <a:schemeClr val="dk1"/>
              </a:solidFill>
              <a:latin typeface="Comic Sans MS"/>
              <a:ea typeface="Comic Sans MS"/>
              <a:cs typeface="Comic Sans MS"/>
              <a:sym typeface="Comic Sans MS"/>
            </a:endParaRPr>
          </a:p>
        </p:txBody>
      </p:sp>
      <p:grpSp>
        <p:nvGrpSpPr>
          <p:cNvPr id="1924" name="Google Shape;1924;p39"/>
          <p:cNvGrpSpPr/>
          <p:nvPr/>
        </p:nvGrpSpPr>
        <p:grpSpPr>
          <a:xfrm>
            <a:off x="6113463" y="3101975"/>
            <a:ext cx="935037" cy="276225"/>
            <a:chOff x="4532" y="1229"/>
            <a:chExt cx="589" cy="174"/>
          </a:xfrm>
        </p:grpSpPr>
        <p:sp>
          <p:nvSpPr>
            <p:cNvPr id="1925" name="Google Shape;1925;p39"/>
            <p:cNvSpPr/>
            <p:nvPr/>
          </p:nvSpPr>
          <p:spPr>
            <a:xfrm>
              <a:off x="4587" y="1284"/>
              <a:ext cx="534" cy="11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chemeClr val="dk1"/>
                </a:solidFill>
                <a:latin typeface="Arial"/>
                <a:ea typeface="Arial"/>
                <a:cs typeface="Arial"/>
                <a:sym typeface="Arial"/>
              </a:endParaRPr>
            </a:p>
          </p:txBody>
        </p:sp>
        <p:sp>
          <p:nvSpPr>
            <p:cNvPr id="1926" name="Google Shape;1926;p39"/>
            <p:cNvSpPr txBox="1"/>
            <p:nvPr/>
          </p:nvSpPr>
          <p:spPr>
            <a:xfrm>
              <a:off x="4532" y="1229"/>
              <a:ext cx="575" cy="17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1" i="0" lang="en-US" sz="1200" u="none" cap="none" strike="noStrike">
                  <a:solidFill>
                    <a:schemeClr val="dk1"/>
                  </a:solidFill>
                  <a:latin typeface="Arial"/>
                  <a:ea typeface="Arial"/>
                  <a:cs typeface="Arial"/>
                  <a:sym typeface="Arial"/>
                </a:rPr>
                <a:t>223.1.3.27</a:t>
              </a:r>
              <a:endParaRPr b="1" i="0" sz="1200" u="none" cap="none" strike="noStrike">
                <a:solidFill>
                  <a:schemeClr val="dk1"/>
                </a:solidFill>
                <a:latin typeface="Comic Sans MS"/>
                <a:ea typeface="Comic Sans MS"/>
                <a:cs typeface="Comic Sans MS"/>
                <a:sym typeface="Comic Sans MS"/>
              </a:endParaRPr>
            </a:p>
          </p:txBody>
        </p:sp>
      </p:grpSp>
      <p:sp>
        <p:nvSpPr>
          <p:cNvPr id="1927" name="Google Shape;1927;p39"/>
          <p:cNvSpPr txBox="1"/>
          <p:nvPr/>
        </p:nvSpPr>
        <p:spPr>
          <a:xfrm>
            <a:off x="3984625" y="5341938"/>
            <a:ext cx="5043488" cy="3365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chemeClr val="dk1"/>
                </a:solidFill>
                <a:latin typeface="Arial"/>
                <a:ea typeface="Arial"/>
                <a:cs typeface="Arial"/>
                <a:sym typeface="Arial"/>
              </a:rPr>
              <a:t>223.1.1.1 = 11011111 00000001 00000001 00000001</a:t>
            </a:r>
            <a:endParaRPr b="1" i="0" sz="2400" u="none" cap="none" strike="noStrike">
              <a:solidFill>
                <a:schemeClr val="dk1"/>
              </a:solidFill>
              <a:latin typeface="Comic Sans MS"/>
              <a:ea typeface="Comic Sans MS"/>
              <a:cs typeface="Comic Sans MS"/>
              <a:sym typeface="Comic Sans MS"/>
            </a:endParaRPr>
          </a:p>
        </p:txBody>
      </p:sp>
      <p:sp>
        <p:nvSpPr>
          <p:cNvPr id="1928" name="Google Shape;1928;p39"/>
          <p:cNvSpPr/>
          <p:nvPr/>
        </p:nvSpPr>
        <p:spPr>
          <a:xfrm>
            <a:off x="5162550" y="5597525"/>
            <a:ext cx="892175" cy="92075"/>
          </a:xfrm>
          <a:custGeom>
            <a:rect b="b" l="l" r="r" t="t"/>
            <a:pathLst>
              <a:path extrusionOk="0" h="58" w="562">
                <a:moveTo>
                  <a:pt x="0" y="0"/>
                </a:moveTo>
                <a:lnTo>
                  <a:pt x="0" y="58"/>
                </a:lnTo>
                <a:lnTo>
                  <a:pt x="562" y="58"/>
                </a:lnTo>
                <a:lnTo>
                  <a:pt x="562" y="16"/>
                </a:lnTo>
              </a:path>
            </a:pathLst>
          </a:custGeom>
          <a:noFill/>
          <a:ln cap="flat" cmpd="sng" w="1905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chemeClr val="dk1"/>
              </a:solidFill>
              <a:latin typeface="Arial"/>
              <a:ea typeface="Arial"/>
              <a:cs typeface="Arial"/>
              <a:sym typeface="Arial"/>
            </a:endParaRPr>
          </a:p>
        </p:txBody>
      </p:sp>
      <p:sp>
        <p:nvSpPr>
          <p:cNvPr id="1929" name="Google Shape;1929;p39"/>
          <p:cNvSpPr/>
          <p:nvPr/>
        </p:nvSpPr>
        <p:spPr>
          <a:xfrm>
            <a:off x="6124575" y="5616575"/>
            <a:ext cx="892175" cy="79375"/>
          </a:xfrm>
          <a:custGeom>
            <a:rect b="b" l="l" r="r" t="t"/>
            <a:pathLst>
              <a:path extrusionOk="0" h="50" w="562">
                <a:moveTo>
                  <a:pt x="0" y="0"/>
                </a:moveTo>
                <a:lnTo>
                  <a:pt x="0" y="50"/>
                </a:lnTo>
                <a:lnTo>
                  <a:pt x="562" y="50"/>
                </a:lnTo>
                <a:lnTo>
                  <a:pt x="562" y="8"/>
                </a:lnTo>
              </a:path>
            </a:pathLst>
          </a:custGeom>
          <a:noFill/>
          <a:ln cap="flat" cmpd="sng" w="1905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chemeClr val="dk1"/>
              </a:solidFill>
              <a:latin typeface="Arial"/>
              <a:ea typeface="Arial"/>
              <a:cs typeface="Arial"/>
              <a:sym typeface="Arial"/>
            </a:endParaRPr>
          </a:p>
        </p:txBody>
      </p:sp>
      <p:sp>
        <p:nvSpPr>
          <p:cNvPr id="1930" name="Google Shape;1930;p39"/>
          <p:cNvSpPr/>
          <p:nvPr/>
        </p:nvSpPr>
        <p:spPr>
          <a:xfrm>
            <a:off x="7089775" y="5619750"/>
            <a:ext cx="869950" cy="79375"/>
          </a:xfrm>
          <a:custGeom>
            <a:rect b="b" l="l" r="r" t="t"/>
            <a:pathLst>
              <a:path extrusionOk="0" h="50" w="562">
                <a:moveTo>
                  <a:pt x="0" y="0"/>
                </a:moveTo>
                <a:lnTo>
                  <a:pt x="0" y="50"/>
                </a:lnTo>
                <a:lnTo>
                  <a:pt x="562" y="50"/>
                </a:lnTo>
                <a:lnTo>
                  <a:pt x="562" y="8"/>
                </a:lnTo>
              </a:path>
            </a:pathLst>
          </a:custGeom>
          <a:noFill/>
          <a:ln cap="flat" cmpd="sng" w="1905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chemeClr val="dk1"/>
              </a:solidFill>
              <a:latin typeface="Arial"/>
              <a:ea typeface="Arial"/>
              <a:cs typeface="Arial"/>
              <a:sym typeface="Arial"/>
            </a:endParaRPr>
          </a:p>
        </p:txBody>
      </p:sp>
      <p:sp>
        <p:nvSpPr>
          <p:cNvPr id="1931" name="Google Shape;1931;p39"/>
          <p:cNvSpPr/>
          <p:nvPr/>
        </p:nvSpPr>
        <p:spPr>
          <a:xfrm>
            <a:off x="8054975" y="5622925"/>
            <a:ext cx="869950" cy="79375"/>
          </a:xfrm>
          <a:custGeom>
            <a:rect b="b" l="l" r="r" t="t"/>
            <a:pathLst>
              <a:path extrusionOk="0" h="50" w="562">
                <a:moveTo>
                  <a:pt x="0" y="0"/>
                </a:moveTo>
                <a:lnTo>
                  <a:pt x="0" y="50"/>
                </a:lnTo>
                <a:lnTo>
                  <a:pt x="562" y="50"/>
                </a:lnTo>
                <a:lnTo>
                  <a:pt x="562" y="8"/>
                </a:lnTo>
              </a:path>
            </a:pathLst>
          </a:custGeom>
          <a:noFill/>
          <a:ln cap="flat" cmpd="sng" w="1905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chemeClr val="dk1"/>
              </a:solidFill>
              <a:latin typeface="Arial"/>
              <a:ea typeface="Arial"/>
              <a:cs typeface="Arial"/>
              <a:sym typeface="Arial"/>
            </a:endParaRPr>
          </a:p>
        </p:txBody>
      </p:sp>
      <p:sp>
        <p:nvSpPr>
          <p:cNvPr id="1932" name="Google Shape;1932;p39"/>
          <p:cNvSpPr txBox="1"/>
          <p:nvPr/>
        </p:nvSpPr>
        <p:spPr>
          <a:xfrm>
            <a:off x="5360988" y="5818188"/>
            <a:ext cx="522287" cy="3365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chemeClr val="dk1"/>
                </a:solidFill>
                <a:latin typeface="Arial"/>
                <a:ea typeface="Arial"/>
                <a:cs typeface="Arial"/>
                <a:sym typeface="Arial"/>
              </a:rPr>
              <a:t>223</a:t>
            </a:r>
            <a:endParaRPr b="1" i="0" sz="2400" u="none" cap="none" strike="noStrike">
              <a:solidFill>
                <a:schemeClr val="dk1"/>
              </a:solidFill>
              <a:latin typeface="Comic Sans MS"/>
              <a:ea typeface="Comic Sans MS"/>
              <a:cs typeface="Comic Sans MS"/>
              <a:sym typeface="Comic Sans MS"/>
            </a:endParaRPr>
          </a:p>
        </p:txBody>
      </p:sp>
      <p:sp>
        <p:nvSpPr>
          <p:cNvPr id="1933" name="Google Shape;1933;p39"/>
          <p:cNvSpPr txBox="1"/>
          <p:nvPr/>
        </p:nvSpPr>
        <p:spPr>
          <a:xfrm>
            <a:off x="6403975" y="5827713"/>
            <a:ext cx="296863" cy="3365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chemeClr val="dk1"/>
                </a:solidFill>
                <a:latin typeface="Arial"/>
                <a:ea typeface="Arial"/>
                <a:cs typeface="Arial"/>
                <a:sym typeface="Arial"/>
              </a:rPr>
              <a:t>1</a:t>
            </a:r>
            <a:endParaRPr b="1" i="0" sz="2400" u="none" cap="none" strike="noStrike">
              <a:solidFill>
                <a:schemeClr val="dk1"/>
              </a:solidFill>
              <a:latin typeface="Comic Sans MS"/>
              <a:ea typeface="Comic Sans MS"/>
              <a:cs typeface="Comic Sans MS"/>
              <a:sym typeface="Comic Sans MS"/>
            </a:endParaRPr>
          </a:p>
        </p:txBody>
      </p:sp>
      <p:sp>
        <p:nvSpPr>
          <p:cNvPr id="1934" name="Google Shape;1934;p39"/>
          <p:cNvSpPr txBox="1"/>
          <p:nvPr/>
        </p:nvSpPr>
        <p:spPr>
          <a:xfrm>
            <a:off x="8361363" y="5827713"/>
            <a:ext cx="296862" cy="3365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chemeClr val="dk1"/>
                </a:solidFill>
                <a:latin typeface="Arial"/>
                <a:ea typeface="Arial"/>
                <a:cs typeface="Arial"/>
                <a:sym typeface="Arial"/>
              </a:rPr>
              <a:t>1</a:t>
            </a:r>
            <a:endParaRPr b="1" i="0" sz="2400" u="none" cap="none" strike="noStrike">
              <a:solidFill>
                <a:schemeClr val="dk1"/>
              </a:solidFill>
              <a:latin typeface="Comic Sans MS"/>
              <a:ea typeface="Comic Sans MS"/>
              <a:cs typeface="Comic Sans MS"/>
              <a:sym typeface="Comic Sans MS"/>
            </a:endParaRPr>
          </a:p>
        </p:txBody>
      </p:sp>
      <p:sp>
        <p:nvSpPr>
          <p:cNvPr id="1935" name="Google Shape;1935;p39"/>
          <p:cNvSpPr txBox="1"/>
          <p:nvPr/>
        </p:nvSpPr>
        <p:spPr>
          <a:xfrm>
            <a:off x="7342188" y="5827713"/>
            <a:ext cx="296862" cy="3365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chemeClr val="dk1"/>
                </a:solidFill>
                <a:latin typeface="Arial"/>
                <a:ea typeface="Arial"/>
                <a:cs typeface="Arial"/>
                <a:sym typeface="Arial"/>
              </a:rPr>
              <a:t>1</a:t>
            </a:r>
            <a:endParaRPr b="1" i="0" sz="2400" u="none" cap="none" strike="noStrike">
              <a:solidFill>
                <a:schemeClr val="dk1"/>
              </a:solidFill>
              <a:latin typeface="Comic Sans MS"/>
              <a:ea typeface="Comic Sans MS"/>
              <a:cs typeface="Comic Sans MS"/>
              <a:sym typeface="Comic Sans MS"/>
            </a:endParaRPr>
          </a:p>
        </p:txBody>
      </p:sp>
      <p:grpSp>
        <p:nvGrpSpPr>
          <p:cNvPr id="1936" name="Google Shape;1936;p39"/>
          <p:cNvGrpSpPr/>
          <p:nvPr/>
        </p:nvGrpSpPr>
        <p:grpSpPr>
          <a:xfrm>
            <a:off x="4373563" y="1528763"/>
            <a:ext cx="641350" cy="558800"/>
            <a:chOff x="-44" y="1473"/>
            <a:chExt cx="981" cy="1105"/>
          </a:xfrm>
        </p:grpSpPr>
        <p:pic>
          <p:nvPicPr>
            <p:cNvPr descr="desktop_computer_stylized_medium" id="1937" name="Google Shape;1937;p39"/>
            <p:cNvPicPr preferRelativeResize="0"/>
            <p:nvPr/>
          </p:nvPicPr>
          <p:blipFill rotWithShape="1">
            <a:blip r:embed="rId3">
              <a:alphaModFix/>
            </a:blip>
            <a:srcRect b="0" l="0" r="0" t="0"/>
            <a:stretch/>
          </p:blipFill>
          <p:spPr>
            <a:xfrm flipH="1">
              <a:off x="-44" y="1473"/>
              <a:ext cx="981" cy="1105"/>
            </a:xfrm>
            <a:prstGeom prst="rect">
              <a:avLst/>
            </a:prstGeom>
            <a:noFill/>
            <a:ln>
              <a:noFill/>
            </a:ln>
          </p:spPr>
        </p:pic>
        <p:sp>
          <p:nvSpPr>
            <p:cNvPr id="1938" name="Google Shape;1938;p39"/>
            <p:cNvSpPr/>
            <p:nvPr/>
          </p:nvSpPr>
          <p:spPr>
            <a:xfrm flipH="1">
              <a:off x="374" y="1579"/>
              <a:ext cx="477" cy="506"/>
            </a:xfrm>
            <a:custGeom>
              <a:rect b="b" l="l" r="r" t="t"/>
              <a:pathLst>
                <a:path extrusionOk="0" h="368" w="356">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chemeClr val="dk1"/>
                </a:solidFill>
                <a:latin typeface="Arial"/>
                <a:ea typeface="Arial"/>
                <a:cs typeface="Arial"/>
                <a:sym typeface="Arial"/>
              </a:endParaRPr>
            </a:p>
          </p:txBody>
        </p:sp>
      </p:grpSp>
      <p:grpSp>
        <p:nvGrpSpPr>
          <p:cNvPr id="1939" name="Google Shape;1939;p39"/>
          <p:cNvGrpSpPr/>
          <p:nvPr/>
        </p:nvGrpSpPr>
        <p:grpSpPr>
          <a:xfrm>
            <a:off x="4368800" y="2127250"/>
            <a:ext cx="641350" cy="558800"/>
            <a:chOff x="-44" y="1473"/>
            <a:chExt cx="981" cy="1105"/>
          </a:xfrm>
        </p:grpSpPr>
        <p:pic>
          <p:nvPicPr>
            <p:cNvPr descr="desktop_computer_stylized_medium" id="1940" name="Google Shape;1940;p39"/>
            <p:cNvPicPr preferRelativeResize="0"/>
            <p:nvPr/>
          </p:nvPicPr>
          <p:blipFill rotWithShape="1">
            <a:blip r:embed="rId3">
              <a:alphaModFix/>
            </a:blip>
            <a:srcRect b="0" l="0" r="0" t="0"/>
            <a:stretch/>
          </p:blipFill>
          <p:spPr>
            <a:xfrm flipH="1">
              <a:off x="-44" y="1473"/>
              <a:ext cx="981" cy="1105"/>
            </a:xfrm>
            <a:prstGeom prst="rect">
              <a:avLst/>
            </a:prstGeom>
            <a:noFill/>
            <a:ln>
              <a:noFill/>
            </a:ln>
          </p:spPr>
        </p:pic>
        <p:sp>
          <p:nvSpPr>
            <p:cNvPr id="1941" name="Google Shape;1941;p39"/>
            <p:cNvSpPr/>
            <p:nvPr/>
          </p:nvSpPr>
          <p:spPr>
            <a:xfrm flipH="1">
              <a:off x="374" y="1579"/>
              <a:ext cx="477" cy="506"/>
            </a:xfrm>
            <a:custGeom>
              <a:rect b="b" l="l" r="r" t="t"/>
              <a:pathLst>
                <a:path extrusionOk="0" h="368" w="356">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chemeClr val="dk1"/>
                </a:solidFill>
                <a:latin typeface="Arial"/>
                <a:ea typeface="Arial"/>
                <a:cs typeface="Arial"/>
                <a:sym typeface="Arial"/>
              </a:endParaRPr>
            </a:p>
          </p:txBody>
        </p:sp>
      </p:grpSp>
      <p:grpSp>
        <p:nvGrpSpPr>
          <p:cNvPr id="1942" name="Google Shape;1942;p39"/>
          <p:cNvGrpSpPr/>
          <p:nvPr/>
        </p:nvGrpSpPr>
        <p:grpSpPr>
          <a:xfrm>
            <a:off x="4397375" y="2736850"/>
            <a:ext cx="641350" cy="558800"/>
            <a:chOff x="-44" y="1473"/>
            <a:chExt cx="981" cy="1105"/>
          </a:xfrm>
        </p:grpSpPr>
        <p:pic>
          <p:nvPicPr>
            <p:cNvPr descr="desktop_computer_stylized_medium" id="1943" name="Google Shape;1943;p39"/>
            <p:cNvPicPr preferRelativeResize="0"/>
            <p:nvPr/>
          </p:nvPicPr>
          <p:blipFill rotWithShape="1">
            <a:blip r:embed="rId3">
              <a:alphaModFix/>
            </a:blip>
            <a:srcRect b="0" l="0" r="0" t="0"/>
            <a:stretch/>
          </p:blipFill>
          <p:spPr>
            <a:xfrm flipH="1">
              <a:off x="-44" y="1473"/>
              <a:ext cx="981" cy="1105"/>
            </a:xfrm>
            <a:prstGeom prst="rect">
              <a:avLst/>
            </a:prstGeom>
            <a:noFill/>
            <a:ln>
              <a:noFill/>
            </a:ln>
          </p:spPr>
        </p:pic>
        <p:sp>
          <p:nvSpPr>
            <p:cNvPr id="1944" name="Google Shape;1944;p39"/>
            <p:cNvSpPr/>
            <p:nvPr/>
          </p:nvSpPr>
          <p:spPr>
            <a:xfrm flipH="1">
              <a:off x="374" y="1579"/>
              <a:ext cx="477" cy="506"/>
            </a:xfrm>
            <a:custGeom>
              <a:rect b="b" l="l" r="r" t="t"/>
              <a:pathLst>
                <a:path extrusionOk="0" h="368" w="356">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chemeClr val="dk1"/>
                </a:solidFill>
                <a:latin typeface="Arial"/>
                <a:ea typeface="Arial"/>
                <a:cs typeface="Arial"/>
                <a:sym typeface="Arial"/>
              </a:endParaRPr>
            </a:p>
          </p:txBody>
        </p:sp>
      </p:grpSp>
      <p:grpSp>
        <p:nvGrpSpPr>
          <p:cNvPr id="1945" name="Google Shape;1945;p39"/>
          <p:cNvGrpSpPr/>
          <p:nvPr/>
        </p:nvGrpSpPr>
        <p:grpSpPr>
          <a:xfrm flipH="1">
            <a:off x="8056563" y="1685925"/>
            <a:ext cx="641350" cy="558800"/>
            <a:chOff x="-44" y="1473"/>
            <a:chExt cx="981" cy="1105"/>
          </a:xfrm>
        </p:grpSpPr>
        <p:pic>
          <p:nvPicPr>
            <p:cNvPr descr="desktop_computer_stylized_medium" id="1946" name="Google Shape;1946;p39"/>
            <p:cNvPicPr preferRelativeResize="0"/>
            <p:nvPr/>
          </p:nvPicPr>
          <p:blipFill rotWithShape="1">
            <a:blip r:embed="rId3">
              <a:alphaModFix/>
            </a:blip>
            <a:srcRect b="0" l="0" r="0" t="0"/>
            <a:stretch/>
          </p:blipFill>
          <p:spPr>
            <a:xfrm flipH="1">
              <a:off x="-44" y="1473"/>
              <a:ext cx="981" cy="1105"/>
            </a:xfrm>
            <a:prstGeom prst="rect">
              <a:avLst/>
            </a:prstGeom>
            <a:noFill/>
            <a:ln>
              <a:noFill/>
            </a:ln>
          </p:spPr>
        </p:pic>
        <p:sp>
          <p:nvSpPr>
            <p:cNvPr id="1947" name="Google Shape;1947;p39"/>
            <p:cNvSpPr/>
            <p:nvPr/>
          </p:nvSpPr>
          <p:spPr>
            <a:xfrm flipH="1">
              <a:off x="374" y="1579"/>
              <a:ext cx="477" cy="506"/>
            </a:xfrm>
            <a:custGeom>
              <a:rect b="b" l="l" r="r" t="t"/>
              <a:pathLst>
                <a:path extrusionOk="0" h="368" w="356">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chemeClr val="dk1"/>
                </a:solidFill>
                <a:latin typeface="Arial"/>
                <a:ea typeface="Arial"/>
                <a:cs typeface="Arial"/>
                <a:sym typeface="Arial"/>
              </a:endParaRPr>
            </a:p>
          </p:txBody>
        </p:sp>
      </p:grpSp>
      <p:grpSp>
        <p:nvGrpSpPr>
          <p:cNvPr id="1948" name="Google Shape;1948;p39"/>
          <p:cNvGrpSpPr/>
          <p:nvPr/>
        </p:nvGrpSpPr>
        <p:grpSpPr>
          <a:xfrm flipH="1">
            <a:off x="8070850" y="2965450"/>
            <a:ext cx="641350" cy="558800"/>
            <a:chOff x="-44" y="1473"/>
            <a:chExt cx="981" cy="1105"/>
          </a:xfrm>
        </p:grpSpPr>
        <p:pic>
          <p:nvPicPr>
            <p:cNvPr descr="desktop_computer_stylized_medium" id="1949" name="Google Shape;1949;p39"/>
            <p:cNvPicPr preferRelativeResize="0"/>
            <p:nvPr/>
          </p:nvPicPr>
          <p:blipFill rotWithShape="1">
            <a:blip r:embed="rId3">
              <a:alphaModFix/>
            </a:blip>
            <a:srcRect b="0" l="0" r="0" t="0"/>
            <a:stretch/>
          </p:blipFill>
          <p:spPr>
            <a:xfrm flipH="1">
              <a:off x="-44" y="1473"/>
              <a:ext cx="981" cy="1105"/>
            </a:xfrm>
            <a:prstGeom prst="rect">
              <a:avLst/>
            </a:prstGeom>
            <a:noFill/>
            <a:ln>
              <a:noFill/>
            </a:ln>
          </p:spPr>
        </p:pic>
        <p:sp>
          <p:nvSpPr>
            <p:cNvPr id="1950" name="Google Shape;1950;p39"/>
            <p:cNvSpPr/>
            <p:nvPr/>
          </p:nvSpPr>
          <p:spPr>
            <a:xfrm flipH="1">
              <a:off x="374" y="1579"/>
              <a:ext cx="477" cy="506"/>
            </a:xfrm>
            <a:custGeom>
              <a:rect b="b" l="l" r="r" t="t"/>
              <a:pathLst>
                <a:path extrusionOk="0" h="368" w="356">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chemeClr val="dk1"/>
                </a:solidFill>
                <a:latin typeface="Arial"/>
                <a:ea typeface="Arial"/>
                <a:cs typeface="Arial"/>
                <a:sym typeface="Arial"/>
              </a:endParaRPr>
            </a:p>
          </p:txBody>
        </p:sp>
      </p:grpSp>
      <p:grpSp>
        <p:nvGrpSpPr>
          <p:cNvPr id="1951" name="Google Shape;1951;p39"/>
          <p:cNvGrpSpPr/>
          <p:nvPr/>
        </p:nvGrpSpPr>
        <p:grpSpPr>
          <a:xfrm flipH="1">
            <a:off x="6972300" y="4489450"/>
            <a:ext cx="641350" cy="558800"/>
            <a:chOff x="-44" y="1473"/>
            <a:chExt cx="981" cy="1105"/>
          </a:xfrm>
        </p:grpSpPr>
        <p:pic>
          <p:nvPicPr>
            <p:cNvPr descr="desktop_computer_stylized_medium" id="1952" name="Google Shape;1952;p39"/>
            <p:cNvPicPr preferRelativeResize="0"/>
            <p:nvPr/>
          </p:nvPicPr>
          <p:blipFill rotWithShape="1">
            <a:blip r:embed="rId3">
              <a:alphaModFix/>
            </a:blip>
            <a:srcRect b="0" l="0" r="0" t="0"/>
            <a:stretch/>
          </p:blipFill>
          <p:spPr>
            <a:xfrm flipH="1">
              <a:off x="-44" y="1473"/>
              <a:ext cx="981" cy="1105"/>
            </a:xfrm>
            <a:prstGeom prst="rect">
              <a:avLst/>
            </a:prstGeom>
            <a:noFill/>
            <a:ln>
              <a:noFill/>
            </a:ln>
          </p:spPr>
        </p:pic>
        <p:sp>
          <p:nvSpPr>
            <p:cNvPr id="1953" name="Google Shape;1953;p39"/>
            <p:cNvSpPr/>
            <p:nvPr/>
          </p:nvSpPr>
          <p:spPr>
            <a:xfrm flipH="1">
              <a:off x="374" y="1579"/>
              <a:ext cx="477" cy="506"/>
            </a:xfrm>
            <a:custGeom>
              <a:rect b="b" l="l" r="r" t="t"/>
              <a:pathLst>
                <a:path extrusionOk="0" h="368" w="356">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chemeClr val="dk1"/>
                </a:solidFill>
                <a:latin typeface="Arial"/>
                <a:ea typeface="Arial"/>
                <a:cs typeface="Arial"/>
                <a:sym typeface="Arial"/>
              </a:endParaRPr>
            </a:p>
          </p:txBody>
        </p:sp>
      </p:grpSp>
      <p:grpSp>
        <p:nvGrpSpPr>
          <p:cNvPr id="1954" name="Google Shape;1954;p39"/>
          <p:cNvGrpSpPr/>
          <p:nvPr/>
        </p:nvGrpSpPr>
        <p:grpSpPr>
          <a:xfrm flipH="1">
            <a:off x="5808663" y="4530725"/>
            <a:ext cx="641350" cy="558800"/>
            <a:chOff x="-44" y="1473"/>
            <a:chExt cx="981" cy="1105"/>
          </a:xfrm>
        </p:grpSpPr>
        <p:pic>
          <p:nvPicPr>
            <p:cNvPr descr="desktop_computer_stylized_medium" id="1955" name="Google Shape;1955;p39"/>
            <p:cNvPicPr preferRelativeResize="0"/>
            <p:nvPr/>
          </p:nvPicPr>
          <p:blipFill rotWithShape="1">
            <a:blip r:embed="rId3">
              <a:alphaModFix/>
            </a:blip>
            <a:srcRect b="0" l="0" r="0" t="0"/>
            <a:stretch/>
          </p:blipFill>
          <p:spPr>
            <a:xfrm flipH="1">
              <a:off x="-44" y="1473"/>
              <a:ext cx="981" cy="1105"/>
            </a:xfrm>
            <a:prstGeom prst="rect">
              <a:avLst/>
            </a:prstGeom>
            <a:noFill/>
            <a:ln>
              <a:noFill/>
            </a:ln>
          </p:spPr>
        </p:pic>
        <p:sp>
          <p:nvSpPr>
            <p:cNvPr id="1956" name="Google Shape;1956;p39"/>
            <p:cNvSpPr/>
            <p:nvPr/>
          </p:nvSpPr>
          <p:spPr>
            <a:xfrm flipH="1">
              <a:off x="374" y="1579"/>
              <a:ext cx="477" cy="506"/>
            </a:xfrm>
            <a:custGeom>
              <a:rect b="b" l="l" r="r" t="t"/>
              <a:pathLst>
                <a:path extrusionOk="0" h="368" w="356">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chemeClr val="dk1"/>
                </a:solidFill>
                <a:latin typeface="Arial"/>
                <a:ea typeface="Arial"/>
                <a:cs typeface="Arial"/>
                <a:sym typeface="Arial"/>
              </a:endParaRPr>
            </a:p>
          </p:txBody>
        </p:sp>
      </p:grpSp>
      <p:grpSp>
        <p:nvGrpSpPr>
          <p:cNvPr id="1957" name="Google Shape;1957;p39"/>
          <p:cNvGrpSpPr/>
          <p:nvPr/>
        </p:nvGrpSpPr>
        <p:grpSpPr>
          <a:xfrm>
            <a:off x="6237288" y="2624138"/>
            <a:ext cx="698500" cy="355600"/>
            <a:chOff x="4396" y="1245"/>
            <a:chExt cx="672" cy="248"/>
          </a:xfrm>
        </p:grpSpPr>
        <p:sp>
          <p:nvSpPr>
            <p:cNvPr id="1958" name="Google Shape;1958;p39"/>
            <p:cNvSpPr/>
            <p:nvPr/>
          </p:nvSpPr>
          <p:spPr>
            <a:xfrm>
              <a:off x="4399" y="1355"/>
              <a:ext cx="666" cy="138"/>
            </a:xfrm>
            <a:prstGeom prst="ellipse">
              <a:avLst/>
            </a:prstGeom>
            <a:gradFill>
              <a:gsLst>
                <a:gs pos="0">
                  <a:srgbClr val="CCCCFF"/>
                </a:gs>
                <a:gs pos="100000">
                  <a:srgbClr val="FFFFFF"/>
                </a:gs>
              </a:gsLst>
              <a:lin ang="0" scaled="0"/>
            </a:gradFill>
            <a:ln cap="flat" cmpd="sng" w="1905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chemeClr val="dk1"/>
                </a:solidFill>
                <a:latin typeface="Times New Roman"/>
                <a:ea typeface="Times New Roman"/>
                <a:cs typeface="Times New Roman"/>
                <a:sym typeface="Times New Roman"/>
              </a:endParaRPr>
            </a:p>
          </p:txBody>
        </p:sp>
        <p:sp>
          <p:nvSpPr>
            <p:cNvPr id="1959" name="Google Shape;1959;p39"/>
            <p:cNvSpPr/>
            <p:nvPr/>
          </p:nvSpPr>
          <p:spPr>
            <a:xfrm>
              <a:off x="4399" y="1339"/>
              <a:ext cx="669" cy="86"/>
            </a:xfrm>
            <a:prstGeom prst="rect">
              <a:avLst/>
            </a:prstGeom>
            <a:gradFill>
              <a:gsLst>
                <a:gs pos="0">
                  <a:srgbClr val="CCCCFF"/>
                </a:gs>
                <a:gs pos="100000">
                  <a:srgbClr val="FFFFFF"/>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t/>
              </a:r>
              <a:endParaRPr b="1" i="0" sz="1200" u="none" cap="none" strike="noStrike">
                <a:solidFill>
                  <a:schemeClr val="dk1"/>
                </a:solidFill>
                <a:latin typeface="Times New Roman"/>
                <a:ea typeface="Times New Roman"/>
                <a:cs typeface="Times New Roman"/>
                <a:sym typeface="Times New Roman"/>
              </a:endParaRPr>
            </a:p>
          </p:txBody>
        </p:sp>
        <p:sp>
          <p:nvSpPr>
            <p:cNvPr id="1960" name="Google Shape;1960;p39"/>
            <p:cNvSpPr/>
            <p:nvPr/>
          </p:nvSpPr>
          <p:spPr>
            <a:xfrm>
              <a:off x="4396" y="1245"/>
              <a:ext cx="667" cy="162"/>
            </a:xfrm>
            <a:prstGeom prst="ellipse">
              <a:avLst/>
            </a:prstGeom>
            <a:gradFill>
              <a:gsLst>
                <a:gs pos="0">
                  <a:srgbClr val="CCCCFF"/>
                </a:gs>
                <a:gs pos="100000">
                  <a:srgbClr val="FFFFFF"/>
                </a:gs>
              </a:gsLst>
              <a:lin ang="0" scaled="0"/>
            </a:gradFill>
            <a:ln cap="flat" cmpd="sng" w="1905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chemeClr val="dk1"/>
                </a:solidFill>
                <a:latin typeface="Times New Roman"/>
                <a:ea typeface="Times New Roman"/>
                <a:cs typeface="Times New Roman"/>
                <a:sym typeface="Times New Roman"/>
              </a:endParaRPr>
            </a:p>
          </p:txBody>
        </p:sp>
        <p:grpSp>
          <p:nvGrpSpPr>
            <p:cNvPr id="1961" name="Google Shape;1961;p39"/>
            <p:cNvGrpSpPr/>
            <p:nvPr/>
          </p:nvGrpSpPr>
          <p:grpSpPr>
            <a:xfrm>
              <a:off x="4530" y="1287"/>
              <a:ext cx="377" cy="75"/>
              <a:chOff x="2468" y="1332"/>
              <a:chExt cx="310" cy="60"/>
            </a:xfrm>
          </p:grpSpPr>
          <p:sp>
            <p:nvSpPr>
              <p:cNvPr id="1962" name="Google Shape;1962;p39"/>
              <p:cNvSpPr/>
              <p:nvPr/>
            </p:nvSpPr>
            <p:spPr>
              <a:xfrm>
                <a:off x="2468" y="1332"/>
                <a:ext cx="310" cy="60"/>
              </a:xfrm>
              <a:custGeom>
                <a:rect b="b" l="l" r="r" t="t"/>
                <a:pathLst>
                  <a:path extrusionOk="0" h="60" w="310">
                    <a:moveTo>
                      <a:pt x="0" y="60"/>
                    </a:moveTo>
                    <a:lnTo>
                      <a:pt x="96" y="60"/>
                    </a:lnTo>
                    <a:lnTo>
                      <a:pt x="192" y="0"/>
                    </a:lnTo>
                    <a:lnTo>
                      <a:pt x="310" y="0"/>
                    </a:lnTo>
                  </a:path>
                </a:pathLst>
              </a:custGeom>
              <a:noFill/>
              <a:ln cap="flat" cmpd="sng" w="1905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chemeClr val="dk1"/>
                  </a:solidFill>
                  <a:latin typeface="Arial"/>
                  <a:ea typeface="Arial"/>
                  <a:cs typeface="Arial"/>
                  <a:sym typeface="Arial"/>
                </a:endParaRPr>
              </a:p>
            </p:txBody>
          </p:sp>
          <p:sp>
            <p:nvSpPr>
              <p:cNvPr id="1963" name="Google Shape;1963;p39"/>
              <p:cNvSpPr/>
              <p:nvPr/>
            </p:nvSpPr>
            <p:spPr>
              <a:xfrm>
                <a:off x="2482" y="1332"/>
                <a:ext cx="282" cy="60"/>
              </a:xfrm>
              <a:custGeom>
                <a:rect b="b" l="l" r="r" t="t"/>
                <a:pathLst>
                  <a:path extrusionOk="0" h="60" w="282">
                    <a:moveTo>
                      <a:pt x="0" y="0"/>
                    </a:moveTo>
                    <a:lnTo>
                      <a:pt x="96" y="0"/>
                    </a:lnTo>
                    <a:lnTo>
                      <a:pt x="192" y="60"/>
                    </a:lnTo>
                    <a:lnTo>
                      <a:pt x="282" y="60"/>
                    </a:lnTo>
                  </a:path>
                </a:pathLst>
              </a:custGeom>
              <a:noFill/>
              <a:ln cap="flat" cmpd="sng" w="1905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chemeClr val="dk1"/>
                  </a:solidFill>
                  <a:latin typeface="Arial"/>
                  <a:ea typeface="Arial"/>
                  <a:cs typeface="Arial"/>
                  <a:sym typeface="Arial"/>
                </a:endParaRPr>
              </a:p>
            </p:txBody>
          </p:sp>
        </p:grpSp>
        <p:cxnSp>
          <p:nvCxnSpPr>
            <p:cNvPr id="1964" name="Google Shape;1964;p39"/>
            <p:cNvCxnSpPr/>
            <p:nvPr/>
          </p:nvCxnSpPr>
          <p:spPr>
            <a:xfrm>
              <a:off x="4399" y="1321"/>
              <a:ext cx="0" cy="109"/>
            </a:xfrm>
            <a:prstGeom prst="straightConnector1">
              <a:avLst/>
            </a:prstGeom>
            <a:noFill/>
            <a:ln cap="flat" cmpd="sng" w="19050">
              <a:solidFill>
                <a:srgbClr val="000000"/>
              </a:solidFill>
              <a:prstDash val="solid"/>
              <a:round/>
              <a:headEnd len="sm" w="sm" type="none"/>
              <a:tailEnd len="sm" w="sm" type="none"/>
            </a:ln>
          </p:spPr>
        </p:cxnSp>
        <p:cxnSp>
          <p:nvCxnSpPr>
            <p:cNvPr id="1965" name="Google Shape;1965;p39"/>
            <p:cNvCxnSpPr/>
            <p:nvPr/>
          </p:nvCxnSpPr>
          <p:spPr>
            <a:xfrm>
              <a:off x="5063" y="1326"/>
              <a:ext cx="0" cy="107"/>
            </a:xfrm>
            <a:prstGeom prst="straightConnector1">
              <a:avLst/>
            </a:prstGeom>
            <a:noFill/>
            <a:ln cap="flat" cmpd="sng" w="19050">
              <a:solidFill>
                <a:srgbClr val="000000"/>
              </a:solidFill>
              <a:prstDash val="solid"/>
              <a:round/>
              <a:headEnd len="sm" w="sm" type="none"/>
              <a:tailEnd len="sm" w="sm" type="none"/>
            </a:ln>
          </p:spPr>
        </p:cxnSp>
      </p:grpSp>
      <p:pic>
        <p:nvPicPr>
          <p:cNvPr descr="underline_base" id="1966" name="Google Shape;1966;p39"/>
          <p:cNvPicPr preferRelativeResize="0"/>
          <p:nvPr/>
        </p:nvPicPr>
        <p:blipFill rotWithShape="1">
          <a:blip r:embed="rId4">
            <a:alphaModFix/>
          </a:blip>
          <a:srcRect b="0" l="0" r="0" t="0"/>
          <a:stretch/>
        </p:blipFill>
        <p:spPr>
          <a:xfrm>
            <a:off x="628650" y="911225"/>
            <a:ext cx="5484813" cy="173038"/>
          </a:xfrm>
          <a:prstGeom prst="rect">
            <a:avLst/>
          </a:prstGeom>
          <a:noFill/>
          <a:ln>
            <a:noFill/>
          </a:ln>
        </p:spPr>
      </p:pic>
      <p:cxnSp>
        <p:nvCxnSpPr>
          <p:cNvPr id="1967" name="Google Shape;1967;p39"/>
          <p:cNvCxnSpPr/>
          <p:nvPr/>
        </p:nvCxnSpPr>
        <p:spPr>
          <a:xfrm>
            <a:off x="4979988" y="1816100"/>
            <a:ext cx="390525" cy="6350"/>
          </a:xfrm>
          <a:prstGeom prst="straightConnector1">
            <a:avLst/>
          </a:prstGeom>
          <a:noFill/>
          <a:ln cap="flat" cmpd="sng" w="19050">
            <a:solidFill>
              <a:schemeClr val="dk1"/>
            </a:solidFill>
            <a:prstDash val="solid"/>
            <a:round/>
            <a:headEnd len="sm" w="sm" type="none"/>
            <a:tailEnd len="sm" w="sm" type="none"/>
          </a:ln>
        </p:spPr>
      </p:cxnSp>
      <p:cxnSp>
        <p:nvCxnSpPr>
          <p:cNvPr id="1968" name="Google Shape;1968;p39"/>
          <p:cNvCxnSpPr/>
          <p:nvPr/>
        </p:nvCxnSpPr>
        <p:spPr>
          <a:xfrm flipH="1" rot="10800000">
            <a:off x="5014913" y="2555875"/>
            <a:ext cx="277812" cy="3175"/>
          </a:xfrm>
          <a:prstGeom prst="straightConnector1">
            <a:avLst/>
          </a:prstGeom>
          <a:noFill/>
          <a:ln cap="flat" cmpd="sng" w="19050">
            <a:solidFill>
              <a:schemeClr val="dk1"/>
            </a:solidFill>
            <a:prstDash val="solid"/>
            <a:round/>
            <a:headEnd len="sm" w="sm" type="none"/>
            <a:tailEnd len="sm" w="sm" type="none"/>
          </a:ln>
        </p:spPr>
      </p:cxnSp>
      <p:cxnSp>
        <p:nvCxnSpPr>
          <p:cNvPr id="1969" name="Google Shape;1969;p39"/>
          <p:cNvCxnSpPr/>
          <p:nvPr/>
        </p:nvCxnSpPr>
        <p:spPr>
          <a:xfrm>
            <a:off x="5026025" y="3087688"/>
            <a:ext cx="422275" cy="4762"/>
          </a:xfrm>
          <a:prstGeom prst="straightConnector1">
            <a:avLst/>
          </a:prstGeom>
          <a:noFill/>
          <a:ln cap="flat" cmpd="sng" w="19050">
            <a:solidFill>
              <a:schemeClr val="dk1"/>
            </a:solidFill>
            <a:prstDash val="solid"/>
            <a:round/>
            <a:headEnd len="sm" w="sm" type="none"/>
            <a:tailEnd len="sm" w="sm" type="none"/>
          </a:ln>
        </p:spPr>
      </p:cxnSp>
      <p:cxnSp>
        <p:nvCxnSpPr>
          <p:cNvPr id="1970" name="Google Shape;1970;p39"/>
          <p:cNvCxnSpPr/>
          <p:nvPr/>
        </p:nvCxnSpPr>
        <p:spPr>
          <a:xfrm>
            <a:off x="5780088" y="2663825"/>
            <a:ext cx="561975" cy="1588"/>
          </a:xfrm>
          <a:prstGeom prst="straightConnector1">
            <a:avLst/>
          </a:prstGeom>
          <a:noFill/>
          <a:ln cap="flat" cmpd="sng" w="19050">
            <a:solidFill>
              <a:schemeClr val="dk1"/>
            </a:solidFill>
            <a:prstDash val="solid"/>
            <a:round/>
            <a:headEnd len="sm" w="sm" type="none"/>
            <a:tailEnd len="sm" w="sm" type="none"/>
          </a:ln>
        </p:spPr>
      </p:cxn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974" name="Shape 1974"/>
        <p:cNvGrpSpPr/>
        <p:nvPr/>
      </p:nvGrpSpPr>
      <p:grpSpPr>
        <a:xfrm>
          <a:off x="0" y="0"/>
          <a:ext cx="0" cy="0"/>
          <a:chOff x="0" y="0"/>
          <a:chExt cx="0" cy="0"/>
        </a:xfrm>
      </p:grpSpPr>
      <p:sp>
        <p:nvSpPr>
          <p:cNvPr id="1975" name="Google Shape;1975;p40"/>
          <p:cNvSpPr/>
          <p:nvPr/>
        </p:nvSpPr>
        <p:spPr>
          <a:xfrm rot="-5400000">
            <a:off x="6203156" y="3196432"/>
            <a:ext cx="846137" cy="1593850"/>
          </a:xfrm>
          <a:custGeom>
            <a:rect b="b" l="l" r="r" t="t"/>
            <a:pathLst>
              <a:path extrusionOk="0" h="10000" w="10315">
                <a:moveTo>
                  <a:pt x="9674" y="4488"/>
                </a:moveTo>
                <a:cubicBezTo>
                  <a:pt x="8651" y="4175"/>
                  <a:pt x="4901" y="4405"/>
                  <a:pt x="3754" y="3833"/>
                </a:cubicBezTo>
                <a:cubicBezTo>
                  <a:pt x="2607" y="3261"/>
                  <a:pt x="4015" y="1645"/>
                  <a:pt x="3411" y="1026"/>
                </a:cubicBezTo>
                <a:cubicBezTo>
                  <a:pt x="2808" y="408"/>
                  <a:pt x="591" y="-284"/>
                  <a:pt x="130" y="122"/>
                </a:cubicBezTo>
                <a:cubicBezTo>
                  <a:pt x="-330" y="529"/>
                  <a:pt x="566" y="2588"/>
                  <a:pt x="648" y="3468"/>
                </a:cubicBezTo>
                <a:cubicBezTo>
                  <a:pt x="730" y="4349"/>
                  <a:pt x="648" y="4790"/>
                  <a:pt x="622" y="5408"/>
                </a:cubicBezTo>
                <a:cubicBezTo>
                  <a:pt x="595" y="6026"/>
                  <a:pt x="516" y="6617"/>
                  <a:pt x="489" y="7180"/>
                </a:cubicBezTo>
                <a:cubicBezTo>
                  <a:pt x="463" y="7741"/>
                  <a:pt x="286" y="8378"/>
                  <a:pt x="436" y="8809"/>
                </a:cubicBezTo>
                <a:cubicBezTo>
                  <a:pt x="587" y="9239"/>
                  <a:pt x="892" y="9655"/>
                  <a:pt x="1416" y="9793"/>
                </a:cubicBezTo>
                <a:cubicBezTo>
                  <a:pt x="1940" y="9932"/>
                  <a:pt x="3153" y="10248"/>
                  <a:pt x="3581" y="9642"/>
                </a:cubicBezTo>
                <a:cubicBezTo>
                  <a:pt x="4008" y="9037"/>
                  <a:pt x="3138" y="6667"/>
                  <a:pt x="3986" y="6162"/>
                </a:cubicBezTo>
                <a:cubicBezTo>
                  <a:pt x="4832" y="5655"/>
                  <a:pt x="9131" y="5984"/>
                  <a:pt x="9890" y="5711"/>
                </a:cubicBezTo>
                <a:cubicBezTo>
                  <a:pt x="10388" y="5225"/>
                  <a:pt x="10598" y="5393"/>
                  <a:pt x="9674" y="4488"/>
                </a:cubicBezTo>
                <a:close/>
              </a:path>
            </a:pathLst>
          </a:custGeom>
          <a:solidFill>
            <a:srgbClr val="66CC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FF"/>
              </a:solidFill>
              <a:latin typeface="Arial"/>
              <a:ea typeface="Arial"/>
              <a:cs typeface="Arial"/>
              <a:sym typeface="Arial"/>
            </a:endParaRPr>
          </a:p>
        </p:txBody>
      </p:sp>
      <p:sp>
        <p:nvSpPr>
          <p:cNvPr id="1976" name="Google Shape;1976;p40"/>
          <p:cNvSpPr/>
          <p:nvPr/>
        </p:nvSpPr>
        <p:spPr>
          <a:xfrm rot="10800000">
            <a:off x="7200900" y="1870075"/>
            <a:ext cx="846138" cy="1593850"/>
          </a:xfrm>
          <a:custGeom>
            <a:rect b="b" l="l" r="r" t="t"/>
            <a:pathLst>
              <a:path extrusionOk="0" h="10000" w="10315">
                <a:moveTo>
                  <a:pt x="9674" y="4488"/>
                </a:moveTo>
                <a:cubicBezTo>
                  <a:pt x="8651" y="4175"/>
                  <a:pt x="4901" y="4405"/>
                  <a:pt x="3754" y="3833"/>
                </a:cubicBezTo>
                <a:cubicBezTo>
                  <a:pt x="2607" y="3261"/>
                  <a:pt x="4015" y="1645"/>
                  <a:pt x="3411" y="1026"/>
                </a:cubicBezTo>
                <a:cubicBezTo>
                  <a:pt x="2808" y="408"/>
                  <a:pt x="591" y="-284"/>
                  <a:pt x="130" y="122"/>
                </a:cubicBezTo>
                <a:cubicBezTo>
                  <a:pt x="-330" y="529"/>
                  <a:pt x="566" y="2588"/>
                  <a:pt x="648" y="3468"/>
                </a:cubicBezTo>
                <a:cubicBezTo>
                  <a:pt x="730" y="4349"/>
                  <a:pt x="648" y="4790"/>
                  <a:pt x="622" y="5408"/>
                </a:cubicBezTo>
                <a:cubicBezTo>
                  <a:pt x="595" y="6026"/>
                  <a:pt x="516" y="6617"/>
                  <a:pt x="489" y="7180"/>
                </a:cubicBezTo>
                <a:cubicBezTo>
                  <a:pt x="463" y="7741"/>
                  <a:pt x="286" y="8378"/>
                  <a:pt x="436" y="8809"/>
                </a:cubicBezTo>
                <a:cubicBezTo>
                  <a:pt x="587" y="9239"/>
                  <a:pt x="892" y="9655"/>
                  <a:pt x="1416" y="9793"/>
                </a:cubicBezTo>
                <a:cubicBezTo>
                  <a:pt x="1940" y="9932"/>
                  <a:pt x="3153" y="10248"/>
                  <a:pt x="3581" y="9642"/>
                </a:cubicBezTo>
                <a:cubicBezTo>
                  <a:pt x="4008" y="9037"/>
                  <a:pt x="3138" y="6667"/>
                  <a:pt x="3986" y="6162"/>
                </a:cubicBezTo>
                <a:cubicBezTo>
                  <a:pt x="4832" y="5655"/>
                  <a:pt x="9131" y="5984"/>
                  <a:pt x="9890" y="5711"/>
                </a:cubicBezTo>
                <a:cubicBezTo>
                  <a:pt x="10388" y="5225"/>
                  <a:pt x="10598" y="5393"/>
                  <a:pt x="9674" y="4488"/>
                </a:cubicBezTo>
                <a:close/>
              </a:path>
            </a:pathLst>
          </a:custGeom>
          <a:solidFill>
            <a:srgbClr val="66CC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FF"/>
              </a:solidFill>
              <a:latin typeface="Arial"/>
              <a:ea typeface="Arial"/>
              <a:cs typeface="Arial"/>
              <a:sym typeface="Arial"/>
            </a:endParaRPr>
          </a:p>
        </p:txBody>
      </p:sp>
      <p:sp>
        <p:nvSpPr>
          <p:cNvPr id="1977" name="Google Shape;1977;p40"/>
          <p:cNvSpPr/>
          <p:nvPr/>
        </p:nvSpPr>
        <p:spPr>
          <a:xfrm>
            <a:off x="5165725" y="1452563"/>
            <a:ext cx="1038225" cy="1927225"/>
          </a:xfrm>
          <a:custGeom>
            <a:rect b="b" l="l" r="r" t="t"/>
            <a:pathLst>
              <a:path extrusionOk="0" h="1291" w="1223">
                <a:moveTo>
                  <a:pt x="1201" y="756"/>
                </a:moveTo>
                <a:cubicBezTo>
                  <a:pt x="1180" y="640"/>
                  <a:pt x="798" y="744"/>
                  <a:pt x="702" y="670"/>
                </a:cubicBezTo>
                <a:cubicBezTo>
                  <a:pt x="603" y="561"/>
                  <a:pt x="669" y="206"/>
                  <a:pt x="608" y="103"/>
                </a:cubicBezTo>
                <a:cubicBezTo>
                  <a:pt x="547" y="0"/>
                  <a:pt x="425" y="55"/>
                  <a:pt x="335" y="52"/>
                </a:cubicBezTo>
                <a:cubicBezTo>
                  <a:pt x="245" y="49"/>
                  <a:pt x="114" y="0"/>
                  <a:pt x="65" y="82"/>
                </a:cubicBezTo>
                <a:cubicBezTo>
                  <a:pt x="16" y="164"/>
                  <a:pt x="45" y="433"/>
                  <a:pt x="41" y="544"/>
                </a:cubicBezTo>
                <a:cubicBezTo>
                  <a:pt x="37" y="655"/>
                  <a:pt x="41" y="685"/>
                  <a:pt x="38" y="751"/>
                </a:cubicBezTo>
                <a:cubicBezTo>
                  <a:pt x="35" y="817"/>
                  <a:pt x="26" y="880"/>
                  <a:pt x="23" y="940"/>
                </a:cubicBezTo>
                <a:cubicBezTo>
                  <a:pt x="20" y="1000"/>
                  <a:pt x="0" y="1068"/>
                  <a:pt x="17" y="1114"/>
                </a:cubicBezTo>
                <a:cubicBezTo>
                  <a:pt x="34" y="1160"/>
                  <a:pt x="31" y="1198"/>
                  <a:pt x="128" y="1219"/>
                </a:cubicBezTo>
                <a:cubicBezTo>
                  <a:pt x="225" y="1240"/>
                  <a:pt x="509" y="1291"/>
                  <a:pt x="602" y="1243"/>
                </a:cubicBezTo>
                <a:cubicBezTo>
                  <a:pt x="695" y="1195"/>
                  <a:pt x="590" y="984"/>
                  <a:pt x="686" y="930"/>
                </a:cubicBezTo>
                <a:cubicBezTo>
                  <a:pt x="782" y="876"/>
                  <a:pt x="1091" y="945"/>
                  <a:pt x="1177" y="916"/>
                </a:cubicBezTo>
                <a:cubicBezTo>
                  <a:pt x="1208" y="864"/>
                  <a:pt x="1223" y="871"/>
                  <a:pt x="1201" y="756"/>
                </a:cubicBezTo>
                <a:close/>
              </a:path>
            </a:pathLst>
          </a:custGeom>
          <a:solidFill>
            <a:srgbClr val="66CC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FF"/>
              </a:solidFill>
              <a:latin typeface="Arial"/>
              <a:ea typeface="Arial"/>
              <a:cs typeface="Arial"/>
              <a:sym typeface="Arial"/>
            </a:endParaRPr>
          </a:p>
        </p:txBody>
      </p:sp>
      <p:sp>
        <p:nvSpPr>
          <p:cNvPr id="1978" name="Google Shape;1978;p40"/>
          <p:cNvSpPr txBox="1"/>
          <p:nvPr>
            <p:ph type="title"/>
          </p:nvPr>
        </p:nvSpPr>
        <p:spPr>
          <a:xfrm>
            <a:off x="533400" y="230188"/>
            <a:ext cx="7772400" cy="9525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sz="4000"/>
              <a:t>IP addressing: introduction</a:t>
            </a:r>
            <a:endParaRPr/>
          </a:p>
        </p:txBody>
      </p:sp>
      <p:sp>
        <p:nvSpPr>
          <p:cNvPr id="1979" name="Google Shape;1979;p40"/>
          <p:cNvSpPr txBox="1"/>
          <p:nvPr>
            <p:ph idx="1" type="body"/>
          </p:nvPr>
        </p:nvSpPr>
        <p:spPr>
          <a:xfrm>
            <a:off x="152400" y="1444625"/>
            <a:ext cx="4019550" cy="1681163"/>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40"/>
              <a:buFont typeface="Noto Sans Symbols"/>
              <a:buNone/>
            </a:pPr>
            <a:r>
              <a:rPr lang="en-US" sz="2400">
                <a:solidFill>
                  <a:srgbClr val="CC0000"/>
                </a:solidFill>
              </a:rPr>
              <a:t>Q: how are interfaces actually connected?</a:t>
            </a:r>
            <a:endParaRPr/>
          </a:p>
          <a:p>
            <a:pPr indent="0" lvl="0" marL="0" rtl="0" algn="l">
              <a:lnSpc>
                <a:spcPct val="100000"/>
              </a:lnSpc>
              <a:spcBef>
                <a:spcPts val="700"/>
              </a:spcBef>
              <a:spcAft>
                <a:spcPts val="0"/>
              </a:spcAft>
              <a:buSzPts val="1440"/>
              <a:buFont typeface="Noto Sans Symbols"/>
              <a:buNone/>
            </a:pPr>
            <a:r>
              <a:rPr lang="en-US" sz="2400">
                <a:solidFill>
                  <a:srgbClr val="CC0000"/>
                </a:solidFill>
              </a:rPr>
              <a:t>A: </a:t>
            </a:r>
            <a:r>
              <a:rPr lang="en-US" sz="2400"/>
              <a:t>we’ll learn about that in chapter 5, 6.</a:t>
            </a:r>
            <a:endParaRPr/>
          </a:p>
        </p:txBody>
      </p:sp>
      <p:cxnSp>
        <p:nvCxnSpPr>
          <p:cNvPr id="1980" name="Google Shape;1980;p40"/>
          <p:cNvCxnSpPr/>
          <p:nvPr/>
        </p:nvCxnSpPr>
        <p:spPr>
          <a:xfrm>
            <a:off x="4979988" y="1816100"/>
            <a:ext cx="390525" cy="6350"/>
          </a:xfrm>
          <a:prstGeom prst="straightConnector1">
            <a:avLst/>
          </a:prstGeom>
          <a:noFill/>
          <a:ln cap="flat" cmpd="sng" w="19050">
            <a:solidFill>
              <a:schemeClr val="dk1"/>
            </a:solidFill>
            <a:prstDash val="solid"/>
            <a:round/>
            <a:headEnd len="sm" w="sm" type="none"/>
            <a:tailEnd len="sm" w="sm" type="none"/>
          </a:ln>
        </p:spPr>
      </p:cxnSp>
      <p:cxnSp>
        <p:nvCxnSpPr>
          <p:cNvPr id="1981" name="Google Shape;1981;p40"/>
          <p:cNvCxnSpPr/>
          <p:nvPr/>
        </p:nvCxnSpPr>
        <p:spPr>
          <a:xfrm flipH="1" rot="10800000">
            <a:off x="5014913" y="2555875"/>
            <a:ext cx="277812" cy="3175"/>
          </a:xfrm>
          <a:prstGeom prst="straightConnector1">
            <a:avLst/>
          </a:prstGeom>
          <a:noFill/>
          <a:ln cap="flat" cmpd="sng" w="19050">
            <a:solidFill>
              <a:schemeClr val="dk1"/>
            </a:solidFill>
            <a:prstDash val="solid"/>
            <a:round/>
            <a:headEnd len="sm" w="sm" type="none"/>
            <a:tailEnd len="sm" w="sm" type="none"/>
          </a:ln>
        </p:spPr>
      </p:cxnSp>
      <p:cxnSp>
        <p:nvCxnSpPr>
          <p:cNvPr id="1982" name="Google Shape;1982;p40"/>
          <p:cNvCxnSpPr/>
          <p:nvPr/>
        </p:nvCxnSpPr>
        <p:spPr>
          <a:xfrm>
            <a:off x="5026025" y="3087688"/>
            <a:ext cx="422275" cy="4762"/>
          </a:xfrm>
          <a:prstGeom prst="straightConnector1">
            <a:avLst/>
          </a:prstGeom>
          <a:noFill/>
          <a:ln cap="flat" cmpd="sng" w="19050">
            <a:solidFill>
              <a:schemeClr val="dk1"/>
            </a:solidFill>
            <a:prstDash val="solid"/>
            <a:round/>
            <a:headEnd len="sm" w="sm" type="none"/>
            <a:tailEnd len="sm" w="sm" type="none"/>
          </a:ln>
        </p:spPr>
      </p:cxnSp>
      <p:cxnSp>
        <p:nvCxnSpPr>
          <p:cNvPr id="1983" name="Google Shape;1983;p40"/>
          <p:cNvCxnSpPr/>
          <p:nvPr/>
        </p:nvCxnSpPr>
        <p:spPr>
          <a:xfrm>
            <a:off x="5780088" y="2663825"/>
            <a:ext cx="561975" cy="1588"/>
          </a:xfrm>
          <a:prstGeom prst="straightConnector1">
            <a:avLst/>
          </a:prstGeom>
          <a:noFill/>
          <a:ln cap="flat" cmpd="sng" w="19050">
            <a:solidFill>
              <a:schemeClr val="dk1"/>
            </a:solidFill>
            <a:prstDash val="solid"/>
            <a:round/>
            <a:headEnd len="sm" w="sm" type="none"/>
            <a:tailEnd len="sm" w="sm" type="none"/>
          </a:ln>
        </p:spPr>
      </p:cxnSp>
      <p:sp>
        <p:nvSpPr>
          <p:cNvPr id="1984" name="Google Shape;1984;p40"/>
          <p:cNvSpPr txBox="1"/>
          <p:nvPr/>
        </p:nvSpPr>
        <p:spPr>
          <a:xfrm>
            <a:off x="4548188" y="1282700"/>
            <a:ext cx="825500" cy="27781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FF"/>
                </a:solidFill>
                <a:latin typeface="Arial"/>
                <a:ea typeface="Arial"/>
                <a:cs typeface="Arial"/>
                <a:sym typeface="Arial"/>
              </a:rPr>
              <a:t>223.1.1.1</a:t>
            </a:r>
            <a:endParaRPr b="0" i="0" sz="1200" u="none" cap="none" strike="noStrike">
              <a:solidFill>
                <a:srgbClr val="0000FF"/>
              </a:solidFill>
              <a:latin typeface="Comic Sans MS"/>
              <a:ea typeface="Comic Sans MS"/>
              <a:cs typeface="Comic Sans MS"/>
              <a:sym typeface="Comic Sans MS"/>
            </a:endParaRPr>
          </a:p>
        </p:txBody>
      </p:sp>
      <p:grpSp>
        <p:nvGrpSpPr>
          <p:cNvPr id="1985" name="Google Shape;1985;p40"/>
          <p:cNvGrpSpPr/>
          <p:nvPr/>
        </p:nvGrpSpPr>
        <p:grpSpPr>
          <a:xfrm>
            <a:off x="3814763" y="2243138"/>
            <a:ext cx="920750" cy="276225"/>
            <a:chOff x="3251" y="608"/>
            <a:chExt cx="580" cy="174"/>
          </a:xfrm>
        </p:grpSpPr>
        <p:sp>
          <p:nvSpPr>
            <p:cNvPr id="1986" name="Google Shape;1986;p40"/>
            <p:cNvSpPr/>
            <p:nvPr/>
          </p:nvSpPr>
          <p:spPr>
            <a:xfrm>
              <a:off x="3306" y="657"/>
              <a:ext cx="525" cy="11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FF"/>
                </a:solidFill>
                <a:latin typeface="Arial"/>
                <a:ea typeface="Arial"/>
                <a:cs typeface="Arial"/>
                <a:sym typeface="Arial"/>
              </a:endParaRPr>
            </a:p>
          </p:txBody>
        </p:sp>
        <p:sp>
          <p:nvSpPr>
            <p:cNvPr id="1987" name="Google Shape;1987;p40"/>
            <p:cNvSpPr txBox="1"/>
            <p:nvPr/>
          </p:nvSpPr>
          <p:spPr>
            <a:xfrm>
              <a:off x="3251" y="608"/>
              <a:ext cx="521" cy="17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FF"/>
                  </a:solidFill>
                  <a:latin typeface="Arial"/>
                  <a:ea typeface="Arial"/>
                  <a:cs typeface="Arial"/>
                  <a:sym typeface="Arial"/>
                </a:rPr>
                <a:t>223.1.1.2</a:t>
              </a:r>
              <a:endParaRPr b="0" i="0" sz="1200" u="none" cap="none" strike="noStrike">
                <a:solidFill>
                  <a:srgbClr val="0000FF"/>
                </a:solidFill>
                <a:latin typeface="Comic Sans MS"/>
                <a:ea typeface="Comic Sans MS"/>
                <a:cs typeface="Comic Sans MS"/>
                <a:sym typeface="Comic Sans MS"/>
              </a:endParaRPr>
            </a:p>
          </p:txBody>
        </p:sp>
      </p:grpSp>
      <p:sp>
        <p:nvSpPr>
          <p:cNvPr id="1988" name="Google Shape;1988;p40"/>
          <p:cNvSpPr txBox="1"/>
          <p:nvPr/>
        </p:nvSpPr>
        <p:spPr>
          <a:xfrm>
            <a:off x="4652963" y="3238500"/>
            <a:ext cx="827087" cy="27622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FF"/>
                </a:solidFill>
                <a:latin typeface="Arial"/>
                <a:ea typeface="Arial"/>
                <a:cs typeface="Arial"/>
                <a:sym typeface="Arial"/>
              </a:rPr>
              <a:t>223.1.1.3</a:t>
            </a:r>
            <a:endParaRPr b="0" i="0" sz="1200" u="none" cap="none" strike="noStrike">
              <a:solidFill>
                <a:srgbClr val="0000FF"/>
              </a:solidFill>
              <a:latin typeface="Comic Sans MS"/>
              <a:ea typeface="Comic Sans MS"/>
              <a:cs typeface="Comic Sans MS"/>
              <a:sym typeface="Comic Sans MS"/>
            </a:endParaRPr>
          </a:p>
        </p:txBody>
      </p:sp>
      <p:sp>
        <p:nvSpPr>
          <p:cNvPr id="1989" name="Google Shape;1989;p40"/>
          <p:cNvSpPr txBox="1"/>
          <p:nvPr/>
        </p:nvSpPr>
        <p:spPr>
          <a:xfrm>
            <a:off x="5753100" y="2368550"/>
            <a:ext cx="827088" cy="27622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FF"/>
                </a:solidFill>
                <a:latin typeface="Arial"/>
                <a:ea typeface="Arial"/>
                <a:cs typeface="Arial"/>
                <a:sym typeface="Arial"/>
              </a:rPr>
              <a:t>223.1.1.4</a:t>
            </a:r>
            <a:endParaRPr b="0" i="0" sz="1200" u="none" cap="none" strike="noStrike">
              <a:solidFill>
                <a:srgbClr val="0000FF"/>
              </a:solidFill>
              <a:latin typeface="Comic Sans MS"/>
              <a:ea typeface="Comic Sans MS"/>
              <a:cs typeface="Comic Sans MS"/>
              <a:sym typeface="Comic Sans MS"/>
            </a:endParaRPr>
          </a:p>
        </p:txBody>
      </p:sp>
      <p:cxnSp>
        <p:nvCxnSpPr>
          <p:cNvPr id="1990" name="Google Shape;1990;p40"/>
          <p:cNvCxnSpPr/>
          <p:nvPr/>
        </p:nvCxnSpPr>
        <p:spPr>
          <a:xfrm>
            <a:off x="6854825" y="2668588"/>
            <a:ext cx="581025" cy="4762"/>
          </a:xfrm>
          <a:prstGeom prst="straightConnector1">
            <a:avLst/>
          </a:prstGeom>
          <a:noFill/>
          <a:ln cap="flat" cmpd="sng" w="19050">
            <a:solidFill>
              <a:schemeClr val="dk1"/>
            </a:solidFill>
            <a:prstDash val="solid"/>
            <a:round/>
            <a:headEnd len="sm" w="sm" type="none"/>
            <a:tailEnd len="sm" w="sm" type="none"/>
          </a:ln>
        </p:spPr>
      </p:cxnSp>
      <p:sp>
        <p:nvSpPr>
          <p:cNvPr id="1991" name="Google Shape;1991;p40"/>
          <p:cNvSpPr txBox="1"/>
          <p:nvPr/>
        </p:nvSpPr>
        <p:spPr>
          <a:xfrm>
            <a:off x="6729413" y="2378075"/>
            <a:ext cx="827087" cy="27781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FF"/>
                </a:solidFill>
                <a:latin typeface="Arial"/>
                <a:ea typeface="Arial"/>
                <a:cs typeface="Arial"/>
                <a:sym typeface="Arial"/>
              </a:rPr>
              <a:t>223.1.2.9</a:t>
            </a:r>
            <a:endParaRPr b="0" i="0" sz="1200" u="none" cap="none" strike="noStrike">
              <a:solidFill>
                <a:srgbClr val="0000FF"/>
              </a:solidFill>
              <a:latin typeface="Comic Sans MS"/>
              <a:ea typeface="Comic Sans MS"/>
              <a:cs typeface="Comic Sans MS"/>
              <a:sym typeface="Comic Sans MS"/>
            </a:endParaRPr>
          </a:p>
        </p:txBody>
      </p:sp>
      <p:cxnSp>
        <p:nvCxnSpPr>
          <p:cNvPr id="1992" name="Google Shape;1992;p40"/>
          <p:cNvCxnSpPr/>
          <p:nvPr/>
        </p:nvCxnSpPr>
        <p:spPr>
          <a:xfrm>
            <a:off x="7878763" y="1978025"/>
            <a:ext cx="234950" cy="6350"/>
          </a:xfrm>
          <a:prstGeom prst="straightConnector1">
            <a:avLst/>
          </a:prstGeom>
          <a:noFill/>
          <a:ln cap="flat" cmpd="sng" w="19050">
            <a:solidFill>
              <a:schemeClr val="dk1"/>
            </a:solidFill>
            <a:prstDash val="solid"/>
            <a:round/>
            <a:headEnd len="sm" w="sm" type="none"/>
            <a:tailEnd len="sm" w="sm" type="none"/>
          </a:ln>
        </p:spPr>
      </p:cxnSp>
      <p:cxnSp>
        <p:nvCxnSpPr>
          <p:cNvPr id="1993" name="Google Shape;1993;p40"/>
          <p:cNvCxnSpPr/>
          <p:nvPr/>
        </p:nvCxnSpPr>
        <p:spPr>
          <a:xfrm>
            <a:off x="7878763" y="3249613"/>
            <a:ext cx="234950" cy="6350"/>
          </a:xfrm>
          <a:prstGeom prst="straightConnector1">
            <a:avLst/>
          </a:prstGeom>
          <a:noFill/>
          <a:ln cap="flat" cmpd="sng" w="19050">
            <a:solidFill>
              <a:schemeClr val="dk1"/>
            </a:solidFill>
            <a:prstDash val="solid"/>
            <a:round/>
            <a:headEnd len="sm" w="sm" type="none"/>
            <a:tailEnd len="sm" w="sm" type="none"/>
          </a:ln>
        </p:spPr>
      </p:cxnSp>
      <p:sp>
        <p:nvSpPr>
          <p:cNvPr id="1994" name="Google Shape;1994;p40"/>
          <p:cNvSpPr txBox="1"/>
          <p:nvPr/>
        </p:nvSpPr>
        <p:spPr>
          <a:xfrm>
            <a:off x="7458075" y="3349625"/>
            <a:ext cx="827088" cy="27622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FF"/>
                </a:solidFill>
                <a:latin typeface="Arial"/>
                <a:ea typeface="Arial"/>
                <a:cs typeface="Arial"/>
                <a:sym typeface="Arial"/>
              </a:rPr>
              <a:t>223.1.2.2</a:t>
            </a:r>
            <a:endParaRPr b="0" i="0" sz="1200" u="none" cap="none" strike="noStrike">
              <a:solidFill>
                <a:srgbClr val="0000FF"/>
              </a:solidFill>
              <a:latin typeface="Comic Sans MS"/>
              <a:ea typeface="Comic Sans MS"/>
              <a:cs typeface="Comic Sans MS"/>
              <a:sym typeface="Comic Sans MS"/>
            </a:endParaRPr>
          </a:p>
        </p:txBody>
      </p:sp>
      <p:sp>
        <p:nvSpPr>
          <p:cNvPr id="1995" name="Google Shape;1995;p40"/>
          <p:cNvSpPr txBox="1"/>
          <p:nvPr/>
        </p:nvSpPr>
        <p:spPr>
          <a:xfrm>
            <a:off x="7250113" y="1743075"/>
            <a:ext cx="827087" cy="27622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FF"/>
                </a:solidFill>
                <a:latin typeface="Arial"/>
                <a:ea typeface="Arial"/>
                <a:cs typeface="Arial"/>
                <a:sym typeface="Arial"/>
              </a:rPr>
              <a:t>223.1.2.1</a:t>
            </a:r>
            <a:endParaRPr b="0" i="0" sz="1200" u="none" cap="none" strike="noStrike">
              <a:solidFill>
                <a:srgbClr val="0000FF"/>
              </a:solidFill>
              <a:latin typeface="Comic Sans MS"/>
              <a:ea typeface="Comic Sans MS"/>
              <a:cs typeface="Comic Sans MS"/>
              <a:sym typeface="Comic Sans MS"/>
            </a:endParaRPr>
          </a:p>
        </p:txBody>
      </p:sp>
      <p:cxnSp>
        <p:nvCxnSpPr>
          <p:cNvPr id="1996" name="Google Shape;1996;p40"/>
          <p:cNvCxnSpPr/>
          <p:nvPr/>
        </p:nvCxnSpPr>
        <p:spPr>
          <a:xfrm>
            <a:off x="6616700" y="3006725"/>
            <a:ext cx="0" cy="757238"/>
          </a:xfrm>
          <a:prstGeom prst="straightConnector1">
            <a:avLst/>
          </a:prstGeom>
          <a:noFill/>
          <a:ln cap="flat" cmpd="sng" w="19050">
            <a:solidFill>
              <a:schemeClr val="dk1"/>
            </a:solidFill>
            <a:prstDash val="solid"/>
            <a:round/>
            <a:headEnd len="sm" w="sm" type="none"/>
            <a:tailEnd len="sm" w="sm" type="none"/>
          </a:ln>
        </p:spPr>
      </p:cxnSp>
      <p:cxnSp>
        <p:nvCxnSpPr>
          <p:cNvPr id="1997" name="Google Shape;1997;p40"/>
          <p:cNvCxnSpPr/>
          <p:nvPr/>
        </p:nvCxnSpPr>
        <p:spPr>
          <a:xfrm rot="10800000">
            <a:off x="6003925" y="4279900"/>
            <a:ext cx="3175" cy="241300"/>
          </a:xfrm>
          <a:prstGeom prst="straightConnector1">
            <a:avLst/>
          </a:prstGeom>
          <a:noFill/>
          <a:ln cap="flat" cmpd="sng" w="19050">
            <a:solidFill>
              <a:schemeClr val="dk1"/>
            </a:solidFill>
            <a:prstDash val="solid"/>
            <a:round/>
            <a:headEnd len="sm" w="sm" type="none"/>
            <a:tailEnd len="sm" w="sm" type="none"/>
          </a:ln>
        </p:spPr>
      </p:cxnSp>
      <p:cxnSp>
        <p:nvCxnSpPr>
          <p:cNvPr id="1998" name="Google Shape;1998;p40"/>
          <p:cNvCxnSpPr/>
          <p:nvPr/>
        </p:nvCxnSpPr>
        <p:spPr>
          <a:xfrm rot="10800000">
            <a:off x="7180263" y="4284663"/>
            <a:ext cx="3175" cy="241300"/>
          </a:xfrm>
          <a:prstGeom prst="straightConnector1">
            <a:avLst/>
          </a:prstGeom>
          <a:noFill/>
          <a:ln cap="flat" cmpd="sng" w="19050">
            <a:solidFill>
              <a:schemeClr val="dk1"/>
            </a:solidFill>
            <a:prstDash val="solid"/>
            <a:round/>
            <a:headEnd len="sm" w="sm" type="none"/>
            <a:tailEnd len="sm" w="sm" type="none"/>
          </a:ln>
        </p:spPr>
      </p:cxnSp>
      <p:sp>
        <p:nvSpPr>
          <p:cNvPr id="1999" name="Google Shape;1999;p40"/>
          <p:cNvSpPr txBox="1"/>
          <p:nvPr/>
        </p:nvSpPr>
        <p:spPr>
          <a:xfrm>
            <a:off x="7212013" y="4344988"/>
            <a:ext cx="827087" cy="27622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FF"/>
                </a:solidFill>
                <a:latin typeface="Arial"/>
                <a:ea typeface="Arial"/>
                <a:cs typeface="Arial"/>
                <a:sym typeface="Arial"/>
              </a:rPr>
              <a:t>223.1.3.2</a:t>
            </a:r>
            <a:endParaRPr b="0" i="0" sz="1200" u="none" cap="none" strike="noStrike">
              <a:solidFill>
                <a:srgbClr val="0000FF"/>
              </a:solidFill>
              <a:latin typeface="Comic Sans MS"/>
              <a:ea typeface="Comic Sans MS"/>
              <a:cs typeface="Comic Sans MS"/>
              <a:sym typeface="Comic Sans MS"/>
            </a:endParaRPr>
          </a:p>
        </p:txBody>
      </p:sp>
      <p:sp>
        <p:nvSpPr>
          <p:cNvPr id="2000" name="Google Shape;2000;p40"/>
          <p:cNvSpPr txBox="1"/>
          <p:nvPr/>
        </p:nvSpPr>
        <p:spPr>
          <a:xfrm>
            <a:off x="5969000" y="4349750"/>
            <a:ext cx="827088" cy="27781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FF"/>
                </a:solidFill>
                <a:latin typeface="Arial"/>
                <a:ea typeface="Arial"/>
                <a:cs typeface="Arial"/>
                <a:sym typeface="Arial"/>
              </a:rPr>
              <a:t>223.1.3.1</a:t>
            </a:r>
            <a:endParaRPr b="0" i="0" sz="1200" u="none" cap="none" strike="noStrike">
              <a:solidFill>
                <a:srgbClr val="0000FF"/>
              </a:solidFill>
              <a:latin typeface="Comic Sans MS"/>
              <a:ea typeface="Comic Sans MS"/>
              <a:cs typeface="Comic Sans MS"/>
              <a:sym typeface="Comic Sans MS"/>
            </a:endParaRPr>
          </a:p>
        </p:txBody>
      </p:sp>
      <p:grpSp>
        <p:nvGrpSpPr>
          <p:cNvPr id="2001" name="Google Shape;2001;p40"/>
          <p:cNvGrpSpPr/>
          <p:nvPr/>
        </p:nvGrpSpPr>
        <p:grpSpPr>
          <a:xfrm>
            <a:off x="6113463" y="3101975"/>
            <a:ext cx="935037" cy="276225"/>
            <a:chOff x="4532" y="1229"/>
            <a:chExt cx="589" cy="174"/>
          </a:xfrm>
        </p:grpSpPr>
        <p:sp>
          <p:nvSpPr>
            <p:cNvPr id="2002" name="Google Shape;2002;p40"/>
            <p:cNvSpPr/>
            <p:nvPr/>
          </p:nvSpPr>
          <p:spPr>
            <a:xfrm>
              <a:off x="4587" y="1284"/>
              <a:ext cx="534" cy="11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FF"/>
                </a:solidFill>
                <a:latin typeface="Arial"/>
                <a:ea typeface="Arial"/>
                <a:cs typeface="Arial"/>
                <a:sym typeface="Arial"/>
              </a:endParaRPr>
            </a:p>
          </p:txBody>
        </p:sp>
        <p:sp>
          <p:nvSpPr>
            <p:cNvPr id="2003" name="Google Shape;2003;p40"/>
            <p:cNvSpPr txBox="1"/>
            <p:nvPr/>
          </p:nvSpPr>
          <p:spPr>
            <a:xfrm>
              <a:off x="4532" y="1229"/>
              <a:ext cx="575" cy="17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FF"/>
                  </a:solidFill>
                  <a:latin typeface="Arial"/>
                  <a:ea typeface="Arial"/>
                  <a:cs typeface="Arial"/>
                  <a:sym typeface="Arial"/>
                </a:rPr>
                <a:t>223.1.3.27</a:t>
              </a:r>
              <a:endParaRPr b="0" i="0" sz="1200" u="none" cap="none" strike="noStrike">
                <a:solidFill>
                  <a:srgbClr val="0000FF"/>
                </a:solidFill>
                <a:latin typeface="Comic Sans MS"/>
                <a:ea typeface="Comic Sans MS"/>
                <a:cs typeface="Comic Sans MS"/>
                <a:sym typeface="Comic Sans MS"/>
              </a:endParaRPr>
            </a:p>
          </p:txBody>
        </p:sp>
      </p:grpSp>
      <p:grpSp>
        <p:nvGrpSpPr>
          <p:cNvPr id="2004" name="Google Shape;2004;p40"/>
          <p:cNvGrpSpPr/>
          <p:nvPr/>
        </p:nvGrpSpPr>
        <p:grpSpPr>
          <a:xfrm>
            <a:off x="4373563" y="1528763"/>
            <a:ext cx="641350" cy="558800"/>
            <a:chOff x="-44" y="1473"/>
            <a:chExt cx="981" cy="1105"/>
          </a:xfrm>
        </p:grpSpPr>
        <p:pic>
          <p:nvPicPr>
            <p:cNvPr descr="desktop_computer_stylized_medium" id="2005" name="Google Shape;2005;p40"/>
            <p:cNvPicPr preferRelativeResize="0"/>
            <p:nvPr/>
          </p:nvPicPr>
          <p:blipFill rotWithShape="1">
            <a:blip r:embed="rId3">
              <a:alphaModFix/>
            </a:blip>
            <a:srcRect b="0" l="0" r="0" t="0"/>
            <a:stretch/>
          </p:blipFill>
          <p:spPr>
            <a:xfrm flipH="1">
              <a:off x="-44" y="1473"/>
              <a:ext cx="981" cy="1105"/>
            </a:xfrm>
            <a:prstGeom prst="rect">
              <a:avLst/>
            </a:prstGeom>
            <a:noFill/>
            <a:ln>
              <a:noFill/>
            </a:ln>
          </p:spPr>
        </p:pic>
        <p:sp>
          <p:nvSpPr>
            <p:cNvPr id="2006" name="Google Shape;2006;p40"/>
            <p:cNvSpPr/>
            <p:nvPr/>
          </p:nvSpPr>
          <p:spPr>
            <a:xfrm flipH="1">
              <a:off x="374" y="1579"/>
              <a:ext cx="477" cy="506"/>
            </a:xfrm>
            <a:custGeom>
              <a:rect b="b" l="l" r="r" t="t"/>
              <a:pathLst>
                <a:path extrusionOk="0" h="368" w="356">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FF"/>
                </a:solidFill>
                <a:latin typeface="Arial"/>
                <a:ea typeface="Arial"/>
                <a:cs typeface="Arial"/>
                <a:sym typeface="Arial"/>
              </a:endParaRPr>
            </a:p>
          </p:txBody>
        </p:sp>
      </p:grpSp>
      <p:grpSp>
        <p:nvGrpSpPr>
          <p:cNvPr id="2007" name="Google Shape;2007;p40"/>
          <p:cNvGrpSpPr/>
          <p:nvPr/>
        </p:nvGrpSpPr>
        <p:grpSpPr>
          <a:xfrm>
            <a:off x="4368800" y="2127250"/>
            <a:ext cx="641350" cy="558800"/>
            <a:chOff x="-44" y="1473"/>
            <a:chExt cx="981" cy="1105"/>
          </a:xfrm>
        </p:grpSpPr>
        <p:pic>
          <p:nvPicPr>
            <p:cNvPr descr="desktop_computer_stylized_medium" id="2008" name="Google Shape;2008;p40"/>
            <p:cNvPicPr preferRelativeResize="0"/>
            <p:nvPr/>
          </p:nvPicPr>
          <p:blipFill rotWithShape="1">
            <a:blip r:embed="rId3">
              <a:alphaModFix/>
            </a:blip>
            <a:srcRect b="0" l="0" r="0" t="0"/>
            <a:stretch/>
          </p:blipFill>
          <p:spPr>
            <a:xfrm flipH="1">
              <a:off x="-44" y="1473"/>
              <a:ext cx="981" cy="1105"/>
            </a:xfrm>
            <a:prstGeom prst="rect">
              <a:avLst/>
            </a:prstGeom>
            <a:noFill/>
            <a:ln>
              <a:noFill/>
            </a:ln>
          </p:spPr>
        </p:pic>
        <p:sp>
          <p:nvSpPr>
            <p:cNvPr id="2009" name="Google Shape;2009;p40"/>
            <p:cNvSpPr/>
            <p:nvPr/>
          </p:nvSpPr>
          <p:spPr>
            <a:xfrm flipH="1">
              <a:off x="374" y="1579"/>
              <a:ext cx="477" cy="506"/>
            </a:xfrm>
            <a:custGeom>
              <a:rect b="b" l="l" r="r" t="t"/>
              <a:pathLst>
                <a:path extrusionOk="0" h="368" w="356">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FF"/>
                </a:solidFill>
                <a:latin typeface="Arial"/>
                <a:ea typeface="Arial"/>
                <a:cs typeface="Arial"/>
                <a:sym typeface="Arial"/>
              </a:endParaRPr>
            </a:p>
          </p:txBody>
        </p:sp>
      </p:grpSp>
      <p:grpSp>
        <p:nvGrpSpPr>
          <p:cNvPr id="2010" name="Google Shape;2010;p40"/>
          <p:cNvGrpSpPr/>
          <p:nvPr/>
        </p:nvGrpSpPr>
        <p:grpSpPr>
          <a:xfrm>
            <a:off x="4397375" y="2736850"/>
            <a:ext cx="641350" cy="558800"/>
            <a:chOff x="-44" y="1473"/>
            <a:chExt cx="981" cy="1105"/>
          </a:xfrm>
        </p:grpSpPr>
        <p:pic>
          <p:nvPicPr>
            <p:cNvPr descr="desktop_computer_stylized_medium" id="2011" name="Google Shape;2011;p40"/>
            <p:cNvPicPr preferRelativeResize="0"/>
            <p:nvPr/>
          </p:nvPicPr>
          <p:blipFill rotWithShape="1">
            <a:blip r:embed="rId3">
              <a:alphaModFix/>
            </a:blip>
            <a:srcRect b="0" l="0" r="0" t="0"/>
            <a:stretch/>
          </p:blipFill>
          <p:spPr>
            <a:xfrm flipH="1">
              <a:off x="-44" y="1473"/>
              <a:ext cx="981" cy="1105"/>
            </a:xfrm>
            <a:prstGeom prst="rect">
              <a:avLst/>
            </a:prstGeom>
            <a:noFill/>
            <a:ln>
              <a:noFill/>
            </a:ln>
          </p:spPr>
        </p:pic>
        <p:sp>
          <p:nvSpPr>
            <p:cNvPr id="2012" name="Google Shape;2012;p40"/>
            <p:cNvSpPr/>
            <p:nvPr/>
          </p:nvSpPr>
          <p:spPr>
            <a:xfrm flipH="1">
              <a:off x="374" y="1579"/>
              <a:ext cx="477" cy="506"/>
            </a:xfrm>
            <a:custGeom>
              <a:rect b="b" l="l" r="r" t="t"/>
              <a:pathLst>
                <a:path extrusionOk="0" h="368" w="356">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FF"/>
                </a:solidFill>
                <a:latin typeface="Arial"/>
                <a:ea typeface="Arial"/>
                <a:cs typeface="Arial"/>
                <a:sym typeface="Arial"/>
              </a:endParaRPr>
            </a:p>
          </p:txBody>
        </p:sp>
      </p:grpSp>
      <p:grpSp>
        <p:nvGrpSpPr>
          <p:cNvPr id="2013" name="Google Shape;2013;p40"/>
          <p:cNvGrpSpPr/>
          <p:nvPr/>
        </p:nvGrpSpPr>
        <p:grpSpPr>
          <a:xfrm flipH="1">
            <a:off x="8056563" y="1685925"/>
            <a:ext cx="641350" cy="558800"/>
            <a:chOff x="-44" y="1473"/>
            <a:chExt cx="981" cy="1105"/>
          </a:xfrm>
        </p:grpSpPr>
        <p:pic>
          <p:nvPicPr>
            <p:cNvPr descr="desktop_computer_stylized_medium" id="2014" name="Google Shape;2014;p40"/>
            <p:cNvPicPr preferRelativeResize="0"/>
            <p:nvPr/>
          </p:nvPicPr>
          <p:blipFill rotWithShape="1">
            <a:blip r:embed="rId3">
              <a:alphaModFix/>
            </a:blip>
            <a:srcRect b="0" l="0" r="0" t="0"/>
            <a:stretch/>
          </p:blipFill>
          <p:spPr>
            <a:xfrm flipH="1">
              <a:off x="-44" y="1473"/>
              <a:ext cx="981" cy="1105"/>
            </a:xfrm>
            <a:prstGeom prst="rect">
              <a:avLst/>
            </a:prstGeom>
            <a:noFill/>
            <a:ln>
              <a:noFill/>
            </a:ln>
          </p:spPr>
        </p:pic>
        <p:sp>
          <p:nvSpPr>
            <p:cNvPr id="2015" name="Google Shape;2015;p40"/>
            <p:cNvSpPr/>
            <p:nvPr/>
          </p:nvSpPr>
          <p:spPr>
            <a:xfrm flipH="1">
              <a:off x="374" y="1579"/>
              <a:ext cx="477" cy="506"/>
            </a:xfrm>
            <a:custGeom>
              <a:rect b="b" l="l" r="r" t="t"/>
              <a:pathLst>
                <a:path extrusionOk="0" h="368" w="356">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FF"/>
                </a:solidFill>
                <a:latin typeface="Arial"/>
                <a:ea typeface="Arial"/>
                <a:cs typeface="Arial"/>
                <a:sym typeface="Arial"/>
              </a:endParaRPr>
            </a:p>
          </p:txBody>
        </p:sp>
      </p:grpSp>
      <p:grpSp>
        <p:nvGrpSpPr>
          <p:cNvPr id="2016" name="Google Shape;2016;p40"/>
          <p:cNvGrpSpPr/>
          <p:nvPr/>
        </p:nvGrpSpPr>
        <p:grpSpPr>
          <a:xfrm flipH="1">
            <a:off x="8070850" y="2965450"/>
            <a:ext cx="641350" cy="558800"/>
            <a:chOff x="-44" y="1473"/>
            <a:chExt cx="981" cy="1105"/>
          </a:xfrm>
        </p:grpSpPr>
        <p:pic>
          <p:nvPicPr>
            <p:cNvPr descr="desktop_computer_stylized_medium" id="2017" name="Google Shape;2017;p40"/>
            <p:cNvPicPr preferRelativeResize="0"/>
            <p:nvPr/>
          </p:nvPicPr>
          <p:blipFill rotWithShape="1">
            <a:blip r:embed="rId3">
              <a:alphaModFix/>
            </a:blip>
            <a:srcRect b="0" l="0" r="0" t="0"/>
            <a:stretch/>
          </p:blipFill>
          <p:spPr>
            <a:xfrm flipH="1">
              <a:off x="-44" y="1473"/>
              <a:ext cx="981" cy="1105"/>
            </a:xfrm>
            <a:prstGeom prst="rect">
              <a:avLst/>
            </a:prstGeom>
            <a:noFill/>
            <a:ln>
              <a:noFill/>
            </a:ln>
          </p:spPr>
        </p:pic>
        <p:sp>
          <p:nvSpPr>
            <p:cNvPr id="2018" name="Google Shape;2018;p40"/>
            <p:cNvSpPr/>
            <p:nvPr/>
          </p:nvSpPr>
          <p:spPr>
            <a:xfrm flipH="1">
              <a:off x="374" y="1579"/>
              <a:ext cx="477" cy="506"/>
            </a:xfrm>
            <a:custGeom>
              <a:rect b="b" l="l" r="r" t="t"/>
              <a:pathLst>
                <a:path extrusionOk="0" h="368" w="356">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FF"/>
                </a:solidFill>
                <a:latin typeface="Arial"/>
                <a:ea typeface="Arial"/>
                <a:cs typeface="Arial"/>
                <a:sym typeface="Arial"/>
              </a:endParaRPr>
            </a:p>
          </p:txBody>
        </p:sp>
      </p:grpSp>
      <p:grpSp>
        <p:nvGrpSpPr>
          <p:cNvPr id="2019" name="Google Shape;2019;p40"/>
          <p:cNvGrpSpPr/>
          <p:nvPr/>
        </p:nvGrpSpPr>
        <p:grpSpPr>
          <a:xfrm flipH="1">
            <a:off x="6972300" y="4489450"/>
            <a:ext cx="641350" cy="558800"/>
            <a:chOff x="-44" y="1473"/>
            <a:chExt cx="981" cy="1105"/>
          </a:xfrm>
        </p:grpSpPr>
        <p:pic>
          <p:nvPicPr>
            <p:cNvPr descr="desktop_computer_stylized_medium" id="2020" name="Google Shape;2020;p40"/>
            <p:cNvPicPr preferRelativeResize="0"/>
            <p:nvPr/>
          </p:nvPicPr>
          <p:blipFill rotWithShape="1">
            <a:blip r:embed="rId3">
              <a:alphaModFix/>
            </a:blip>
            <a:srcRect b="0" l="0" r="0" t="0"/>
            <a:stretch/>
          </p:blipFill>
          <p:spPr>
            <a:xfrm flipH="1">
              <a:off x="-44" y="1473"/>
              <a:ext cx="981" cy="1105"/>
            </a:xfrm>
            <a:prstGeom prst="rect">
              <a:avLst/>
            </a:prstGeom>
            <a:noFill/>
            <a:ln>
              <a:noFill/>
            </a:ln>
          </p:spPr>
        </p:pic>
        <p:sp>
          <p:nvSpPr>
            <p:cNvPr id="2021" name="Google Shape;2021;p40"/>
            <p:cNvSpPr/>
            <p:nvPr/>
          </p:nvSpPr>
          <p:spPr>
            <a:xfrm flipH="1">
              <a:off x="374" y="1579"/>
              <a:ext cx="477" cy="506"/>
            </a:xfrm>
            <a:custGeom>
              <a:rect b="b" l="l" r="r" t="t"/>
              <a:pathLst>
                <a:path extrusionOk="0" h="368" w="356">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FF"/>
                </a:solidFill>
                <a:latin typeface="Arial"/>
                <a:ea typeface="Arial"/>
                <a:cs typeface="Arial"/>
                <a:sym typeface="Arial"/>
              </a:endParaRPr>
            </a:p>
          </p:txBody>
        </p:sp>
      </p:grpSp>
      <p:grpSp>
        <p:nvGrpSpPr>
          <p:cNvPr id="2022" name="Google Shape;2022;p40"/>
          <p:cNvGrpSpPr/>
          <p:nvPr/>
        </p:nvGrpSpPr>
        <p:grpSpPr>
          <a:xfrm flipH="1">
            <a:off x="5808663" y="4530725"/>
            <a:ext cx="641350" cy="558800"/>
            <a:chOff x="-44" y="1473"/>
            <a:chExt cx="981" cy="1105"/>
          </a:xfrm>
        </p:grpSpPr>
        <p:pic>
          <p:nvPicPr>
            <p:cNvPr descr="desktop_computer_stylized_medium" id="2023" name="Google Shape;2023;p40"/>
            <p:cNvPicPr preferRelativeResize="0"/>
            <p:nvPr/>
          </p:nvPicPr>
          <p:blipFill rotWithShape="1">
            <a:blip r:embed="rId3">
              <a:alphaModFix/>
            </a:blip>
            <a:srcRect b="0" l="0" r="0" t="0"/>
            <a:stretch/>
          </p:blipFill>
          <p:spPr>
            <a:xfrm flipH="1">
              <a:off x="-44" y="1473"/>
              <a:ext cx="981" cy="1105"/>
            </a:xfrm>
            <a:prstGeom prst="rect">
              <a:avLst/>
            </a:prstGeom>
            <a:noFill/>
            <a:ln>
              <a:noFill/>
            </a:ln>
          </p:spPr>
        </p:pic>
        <p:sp>
          <p:nvSpPr>
            <p:cNvPr id="2024" name="Google Shape;2024;p40"/>
            <p:cNvSpPr/>
            <p:nvPr/>
          </p:nvSpPr>
          <p:spPr>
            <a:xfrm flipH="1">
              <a:off x="374" y="1579"/>
              <a:ext cx="477" cy="506"/>
            </a:xfrm>
            <a:custGeom>
              <a:rect b="b" l="l" r="r" t="t"/>
              <a:pathLst>
                <a:path extrusionOk="0" h="368" w="356">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FF"/>
                </a:solidFill>
                <a:latin typeface="Arial"/>
                <a:ea typeface="Arial"/>
                <a:cs typeface="Arial"/>
                <a:sym typeface="Arial"/>
              </a:endParaRPr>
            </a:p>
          </p:txBody>
        </p:sp>
      </p:grpSp>
      <p:grpSp>
        <p:nvGrpSpPr>
          <p:cNvPr id="2025" name="Google Shape;2025;p40"/>
          <p:cNvGrpSpPr/>
          <p:nvPr/>
        </p:nvGrpSpPr>
        <p:grpSpPr>
          <a:xfrm>
            <a:off x="6237288" y="2624138"/>
            <a:ext cx="698500" cy="355600"/>
            <a:chOff x="4396" y="1245"/>
            <a:chExt cx="672" cy="248"/>
          </a:xfrm>
        </p:grpSpPr>
        <p:sp>
          <p:nvSpPr>
            <p:cNvPr id="2026" name="Google Shape;2026;p40"/>
            <p:cNvSpPr/>
            <p:nvPr/>
          </p:nvSpPr>
          <p:spPr>
            <a:xfrm>
              <a:off x="4399" y="1355"/>
              <a:ext cx="666" cy="138"/>
            </a:xfrm>
            <a:prstGeom prst="ellipse">
              <a:avLst/>
            </a:prstGeom>
            <a:gradFill>
              <a:gsLst>
                <a:gs pos="0">
                  <a:srgbClr val="CCCCFF"/>
                </a:gs>
                <a:gs pos="100000">
                  <a:srgbClr val="FFFFFF"/>
                </a:gs>
              </a:gsLst>
              <a:lin ang="0" scaled="0"/>
            </a:gradFill>
            <a:ln cap="flat" cmpd="sng" w="1905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FF"/>
                </a:solidFill>
                <a:latin typeface="Times New Roman"/>
                <a:ea typeface="Times New Roman"/>
                <a:cs typeface="Times New Roman"/>
                <a:sym typeface="Times New Roman"/>
              </a:endParaRPr>
            </a:p>
          </p:txBody>
        </p:sp>
        <p:sp>
          <p:nvSpPr>
            <p:cNvPr id="2027" name="Google Shape;2027;p40"/>
            <p:cNvSpPr/>
            <p:nvPr/>
          </p:nvSpPr>
          <p:spPr>
            <a:xfrm>
              <a:off x="4399" y="1339"/>
              <a:ext cx="669" cy="86"/>
            </a:xfrm>
            <a:prstGeom prst="rect">
              <a:avLst/>
            </a:prstGeom>
            <a:gradFill>
              <a:gsLst>
                <a:gs pos="0">
                  <a:srgbClr val="CCCCFF"/>
                </a:gs>
                <a:gs pos="100000">
                  <a:srgbClr val="FFFFFF"/>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rgbClr val="0000FF"/>
                </a:solidFill>
                <a:latin typeface="Times New Roman"/>
                <a:ea typeface="Times New Roman"/>
                <a:cs typeface="Times New Roman"/>
                <a:sym typeface="Times New Roman"/>
              </a:endParaRPr>
            </a:p>
          </p:txBody>
        </p:sp>
        <p:sp>
          <p:nvSpPr>
            <p:cNvPr id="2028" name="Google Shape;2028;p40"/>
            <p:cNvSpPr/>
            <p:nvPr/>
          </p:nvSpPr>
          <p:spPr>
            <a:xfrm>
              <a:off x="4396" y="1245"/>
              <a:ext cx="667" cy="162"/>
            </a:xfrm>
            <a:prstGeom prst="ellipse">
              <a:avLst/>
            </a:prstGeom>
            <a:gradFill>
              <a:gsLst>
                <a:gs pos="0">
                  <a:srgbClr val="CCCCFF"/>
                </a:gs>
                <a:gs pos="100000">
                  <a:srgbClr val="FFFFFF"/>
                </a:gs>
              </a:gsLst>
              <a:lin ang="0" scaled="0"/>
            </a:gradFill>
            <a:ln cap="flat" cmpd="sng" w="1905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FF"/>
                </a:solidFill>
                <a:latin typeface="Times New Roman"/>
                <a:ea typeface="Times New Roman"/>
                <a:cs typeface="Times New Roman"/>
                <a:sym typeface="Times New Roman"/>
              </a:endParaRPr>
            </a:p>
          </p:txBody>
        </p:sp>
        <p:grpSp>
          <p:nvGrpSpPr>
            <p:cNvPr id="2029" name="Google Shape;2029;p40"/>
            <p:cNvGrpSpPr/>
            <p:nvPr/>
          </p:nvGrpSpPr>
          <p:grpSpPr>
            <a:xfrm>
              <a:off x="4530" y="1287"/>
              <a:ext cx="377" cy="75"/>
              <a:chOff x="2468" y="1332"/>
              <a:chExt cx="310" cy="60"/>
            </a:xfrm>
          </p:grpSpPr>
          <p:sp>
            <p:nvSpPr>
              <p:cNvPr id="2030" name="Google Shape;2030;p40"/>
              <p:cNvSpPr/>
              <p:nvPr/>
            </p:nvSpPr>
            <p:spPr>
              <a:xfrm>
                <a:off x="2468" y="1332"/>
                <a:ext cx="310" cy="60"/>
              </a:xfrm>
              <a:custGeom>
                <a:rect b="b" l="l" r="r" t="t"/>
                <a:pathLst>
                  <a:path extrusionOk="0" h="60" w="310">
                    <a:moveTo>
                      <a:pt x="0" y="60"/>
                    </a:moveTo>
                    <a:lnTo>
                      <a:pt x="96" y="60"/>
                    </a:lnTo>
                    <a:lnTo>
                      <a:pt x="192" y="0"/>
                    </a:lnTo>
                    <a:lnTo>
                      <a:pt x="310" y="0"/>
                    </a:lnTo>
                  </a:path>
                </a:pathLst>
              </a:custGeom>
              <a:noFill/>
              <a:ln cap="flat" cmpd="sng" w="1905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FF"/>
                  </a:solidFill>
                  <a:latin typeface="Arial"/>
                  <a:ea typeface="Arial"/>
                  <a:cs typeface="Arial"/>
                  <a:sym typeface="Arial"/>
                </a:endParaRPr>
              </a:p>
            </p:txBody>
          </p:sp>
          <p:sp>
            <p:nvSpPr>
              <p:cNvPr id="2031" name="Google Shape;2031;p40"/>
              <p:cNvSpPr/>
              <p:nvPr/>
            </p:nvSpPr>
            <p:spPr>
              <a:xfrm>
                <a:off x="2482" y="1332"/>
                <a:ext cx="282" cy="60"/>
              </a:xfrm>
              <a:custGeom>
                <a:rect b="b" l="l" r="r" t="t"/>
                <a:pathLst>
                  <a:path extrusionOk="0" h="60" w="282">
                    <a:moveTo>
                      <a:pt x="0" y="0"/>
                    </a:moveTo>
                    <a:lnTo>
                      <a:pt x="96" y="0"/>
                    </a:lnTo>
                    <a:lnTo>
                      <a:pt x="192" y="60"/>
                    </a:lnTo>
                    <a:lnTo>
                      <a:pt x="282" y="60"/>
                    </a:lnTo>
                  </a:path>
                </a:pathLst>
              </a:custGeom>
              <a:noFill/>
              <a:ln cap="flat" cmpd="sng" w="1905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FF"/>
                  </a:solidFill>
                  <a:latin typeface="Arial"/>
                  <a:ea typeface="Arial"/>
                  <a:cs typeface="Arial"/>
                  <a:sym typeface="Arial"/>
                </a:endParaRPr>
              </a:p>
            </p:txBody>
          </p:sp>
        </p:grpSp>
        <p:cxnSp>
          <p:nvCxnSpPr>
            <p:cNvPr id="2032" name="Google Shape;2032;p40"/>
            <p:cNvCxnSpPr/>
            <p:nvPr/>
          </p:nvCxnSpPr>
          <p:spPr>
            <a:xfrm>
              <a:off x="4399" y="1321"/>
              <a:ext cx="0" cy="109"/>
            </a:xfrm>
            <a:prstGeom prst="straightConnector1">
              <a:avLst/>
            </a:prstGeom>
            <a:noFill/>
            <a:ln cap="flat" cmpd="sng" w="19050">
              <a:solidFill>
                <a:srgbClr val="000000"/>
              </a:solidFill>
              <a:prstDash val="solid"/>
              <a:round/>
              <a:headEnd len="sm" w="sm" type="none"/>
              <a:tailEnd len="sm" w="sm" type="none"/>
            </a:ln>
          </p:spPr>
        </p:cxnSp>
        <p:cxnSp>
          <p:nvCxnSpPr>
            <p:cNvPr id="2033" name="Google Shape;2033;p40"/>
            <p:cNvCxnSpPr/>
            <p:nvPr/>
          </p:nvCxnSpPr>
          <p:spPr>
            <a:xfrm>
              <a:off x="5063" y="1326"/>
              <a:ext cx="0" cy="107"/>
            </a:xfrm>
            <a:prstGeom prst="straightConnector1">
              <a:avLst/>
            </a:prstGeom>
            <a:noFill/>
            <a:ln cap="flat" cmpd="sng" w="19050">
              <a:solidFill>
                <a:srgbClr val="000000"/>
              </a:solidFill>
              <a:prstDash val="solid"/>
              <a:round/>
              <a:headEnd len="sm" w="sm" type="none"/>
              <a:tailEnd len="sm" w="sm" type="none"/>
            </a:ln>
          </p:spPr>
        </p:cxnSp>
      </p:grpSp>
      <p:pic>
        <p:nvPicPr>
          <p:cNvPr descr="underline_base" id="2034" name="Google Shape;2034;p40"/>
          <p:cNvPicPr preferRelativeResize="0"/>
          <p:nvPr/>
        </p:nvPicPr>
        <p:blipFill rotWithShape="1">
          <a:blip r:embed="rId4">
            <a:alphaModFix/>
          </a:blip>
          <a:srcRect b="0" l="0" r="0" t="0"/>
          <a:stretch/>
        </p:blipFill>
        <p:spPr>
          <a:xfrm>
            <a:off x="628650" y="911225"/>
            <a:ext cx="5484813" cy="173038"/>
          </a:xfrm>
          <a:prstGeom prst="rect">
            <a:avLst/>
          </a:prstGeom>
          <a:noFill/>
          <a:ln>
            <a:noFill/>
          </a:ln>
        </p:spPr>
      </p:pic>
      <p:grpSp>
        <p:nvGrpSpPr>
          <p:cNvPr id="2035" name="Google Shape;2035;p40"/>
          <p:cNvGrpSpPr/>
          <p:nvPr/>
        </p:nvGrpSpPr>
        <p:grpSpPr>
          <a:xfrm>
            <a:off x="5278438" y="1817688"/>
            <a:ext cx="509587" cy="1279525"/>
            <a:chOff x="5278322" y="1817603"/>
            <a:chExt cx="509379" cy="1279224"/>
          </a:xfrm>
        </p:grpSpPr>
        <p:pic>
          <p:nvPicPr>
            <p:cNvPr id="2036" name="Google Shape;2036;p40"/>
            <p:cNvPicPr preferRelativeResize="0"/>
            <p:nvPr/>
          </p:nvPicPr>
          <p:blipFill rotWithShape="1">
            <a:blip r:embed="rId5">
              <a:alphaModFix/>
            </a:blip>
            <a:srcRect b="0" l="0" r="0" t="0"/>
            <a:stretch/>
          </p:blipFill>
          <p:spPr>
            <a:xfrm>
              <a:off x="5278322" y="2485783"/>
              <a:ext cx="509379" cy="287270"/>
            </a:xfrm>
            <a:prstGeom prst="rect">
              <a:avLst/>
            </a:prstGeom>
            <a:noFill/>
            <a:ln>
              <a:noFill/>
            </a:ln>
          </p:spPr>
        </p:pic>
        <p:cxnSp>
          <p:nvCxnSpPr>
            <p:cNvPr id="2037" name="Google Shape;2037;p40"/>
            <p:cNvCxnSpPr/>
            <p:nvPr/>
          </p:nvCxnSpPr>
          <p:spPr>
            <a:xfrm>
              <a:off x="5369756" y="1817603"/>
              <a:ext cx="0" cy="681026"/>
            </a:xfrm>
            <a:prstGeom prst="straightConnector1">
              <a:avLst/>
            </a:prstGeom>
            <a:noFill/>
            <a:ln cap="flat" cmpd="sng" w="19050">
              <a:solidFill>
                <a:schemeClr val="dk1"/>
              </a:solidFill>
              <a:prstDash val="solid"/>
              <a:round/>
              <a:headEnd len="sm" w="sm" type="none"/>
              <a:tailEnd len="sm" w="sm" type="none"/>
            </a:ln>
          </p:spPr>
        </p:cxnSp>
        <p:cxnSp>
          <p:nvCxnSpPr>
            <p:cNvPr id="2038" name="Google Shape;2038;p40"/>
            <p:cNvCxnSpPr/>
            <p:nvPr/>
          </p:nvCxnSpPr>
          <p:spPr>
            <a:xfrm flipH="1" rot="10800000">
              <a:off x="5443520" y="2769741"/>
              <a:ext cx="1" cy="327086"/>
            </a:xfrm>
            <a:prstGeom prst="straightConnector1">
              <a:avLst/>
            </a:prstGeom>
            <a:noFill/>
            <a:ln cap="flat" cmpd="sng" w="19050">
              <a:solidFill>
                <a:schemeClr val="dk1"/>
              </a:solidFill>
              <a:prstDash val="solid"/>
              <a:round/>
              <a:headEnd len="sm" w="sm" type="none"/>
              <a:tailEnd len="sm" w="sm" type="none"/>
            </a:ln>
          </p:spPr>
        </p:cxnSp>
      </p:grpSp>
      <p:grpSp>
        <p:nvGrpSpPr>
          <p:cNvPr id="2039" name="Google Shape;2039;p40"/>
          <p:cNvGrpSpPr/>
          <p:nvPr/>
        </p:nvGrpSpPr>
        <p:grpSpPr>
          <a:xfrm>
            <a:off x="414338" y="2616200"/>
            <a:ext cx="5080000" cy="1997470"/>
            <a:chOff x="414922" y="2615565"/>
            <a:chExt cx="5079651" cy="1998136"/>
          </a:xfrm>
        </p:grpSpPr>
        <p:sp>
          <p:nvSpPr>
            <p:cNvPr id="2040" name="Google Shape;2040;p40"/>
            <p:cNvSpPr txBox="1"/>
            <p:nvPr/>
          </p:nvSpPr>
          <p:spPr>
            <a:xfrm>
              <a:off x="414922" y="3659276"/>
              <a:ext cx="4300100" cy="95442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0" i="0" lang="en-US" sz="2800" u="none" cap="none" strike="noStrike">
                  <a:solidFill>
                    <a:srgbClr val="CC0000"/>
                  </a:solidFill>
                  <a:latin typeface="Arial"/>
                  <a:ea typeface="Arial"/>
                  <a:cs typeface="Arial"/>
                  <a:sym typeface="Arial"/>
                </a:rPr>
                <a:t>A: </a:t>
              </a:r>
              <a:r>
                <a:rPr b="0" i="0" lang="en-US" sz="2800" u="none" cap="none" strike="noStrike">
                  <a:solidFill>
                    <a:schemeClr val="dk1"/>
                  </a:solidFill>
                  <a:latin typeface="Arial"/>
                  <a:ea typeface="Arial"/>
                  <a:cs typeface="Arial"/>
                  <a:sym typeface="Arial"/>
                </a:rPr>
                <a:t>wired Ethernet interfaces connected by Ethernet switches</a:t>
              </a:r>
              <a:endParaRPr b="0" i="0" sz="1400" u="none" cap="none" strike="noStrike">
                <a:solidFill>
                  <a:srgbClr val="000000"/>
                </a:solidFill>
                <a:latin typeface="Arial"/>
                <a:ea typeface="Arial"/>
                <a:cs typeface="Arial"/>
                <a:sym typeface="Arial"/>
              </a:endParaRPr>
            </a:p>
          </p:txBody>
        </p:sp>
        <p:cxnSp>
          <p:nvCxnSpPr>
            <p:cNvPr id="2041" name="Google Shape;2041;p40"/>
            <p:cNvCxnSpPr/>
            <p:nvPr/>
          </p:nvCxnSpPr>
          <p:spPr>
            <a:xfrm flipH="1">
              <a:off x="4061206" y="2615565"/>
              <a:ext cx="1433367" cy="1420957"/>
            </a:xfrm>
            <a:prstGeom prst="straightConnector1">
              <a:avLst/>
            </a:prstGeom>
            <a:noFill/>
            <a:ln cap="flat" cmpd="sng" w="9525">
              <a:solidFill>
                <a:schemeClr val="dk1"/>
              </a:solidFill>
              <a:prstDash val="solid"/>
              <a:round/>
              <a:headEnd len="sm" w="sm" type="none"/>
              <a:tailEnd len="sm" w="sm" type="none"/>
            </a:ln>
          </p:spPr>
        </p:cxnSp>
      </p:grpSp>
      <p:grpSp>
        <p:nvGrpSpPr>
          <p:cNvPr id="2042" name="Google Shape;2042;p40"/>
          <p:cNvGrpSpPr/>
          <p:nvPr/>
        </p:nvGrpSpPr>
        <p:grpSpPr>
          <a:xfrm>
            <a:off x="4329113" y="3790950"/>
            <a:ext cx="4298950" cy="2697287"/>
            <a:chOff x="4328727" y="3790332"/>
            <a:chExt cx="4300100" cy="2697156"/>
          </a:xfrm>
        </p:grpSpPr>
        <p:pic>
          <p:nvPicPr>
            <p:cNvPr descr="access_point_stylized_small" id="2043" name="Google Shape;2043;p40"/>
            <p:cNvPicPr preferRelativeResize="0"/>
            <p:nvPr/>
          </p:nvPicPr>
          <p:blipFill rotWithShape="1">
            <a:blip r:embed="rId6">
              <a:alphaModFix/>
            </a:blip>
            <a:srcRect b="0" l="0" r="0" t="0"/>
            <a:stretch/>
          </p:blipFill>
          <p:spPr>
            <a:xfrm>
              <a:off x="6312411" y="3790332"/>
              <a:ext cx="587569" cy="486906"/>
            </a:xfrm>
            <a:prstGeom prst="rect">
              <a:avLst/>
            </a:prstGeom>
            <a:noFill/>
            <a:ln>
              <a:noFill/>
            </a:ln>
          </p:spPr>
        </p:pic>
        <p:sp>
          <p:nvSpPr>
            <p:cNvPr id="2044" name="Google Shape;2044;p40"/>
            <p:cNvSpPr txBox="1"/>
            <p:nvPr/>
          </p:nvSpPr>
          <p:spPr>
            <a:xfrm>
              <a:off x="4328727" y="5533427"/>
              <a:ext cx="4300100" cy="95406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0" i="0" lang="en-US" sz="2800" u="none" cap="none" strike="noStrike">
                  <a:solidFill>
                    <a:srgbClr val="CC0000"/>
                  </a:solidFill>
                  <a:latin typeface="Arial"/>
                  <a:ea typeface="Arial"/>
                  <a:cs typeface="Arial"/>
                  <a:sym typeface="Arial"/>
                </a:rPr>
                <a:t>A: </a:t>
              </a:r>
              <a:r>
                <a:rPr b="0" i="0" lang="en-US" sz="2800" u="none" cap="none" strike="noStrike">
                  <a:solidFill>
                    <a:schemeClr val="dk1"/>
                  </a:solidFill>
                  <a:latin typeface="Arial"/>
                  <a:ea typeface="Arial"/>
                  <a:cs typeface="Arial"/>
                  <a:sym typeface="Arial"/>
                </a:rPr>
                <a:t>wireless WiFi interfaces connected by WiFi base station</a:t>
              </a:r>
              <a:endParaRPr b="0" i="0" sz="1400" u="none" cap="none" strike="noStrike">
                <a:solidFill>
                  <a:srgbClr val="000000"/>
                </a:solidFill>
                <a:latin typeface="Arial"/>
                <a:ea typeface="Arial"/>
                <a:cs typeface="Arial"/>
                <a:sym typeface="Arial"/>
              </a:endParaRPr>
            </a:p>
          </p:txBody>
        </p:sp>
        <p:cxnSp>
          <p:nvCxnSpPr>
            <p:cNvPr id="2045" name="Google Shape;2045;p40"/>
            <p:cNvCxnSpPr/>
            <p:nvPr/>
          </p:nvCxnSpPr>
          <p:spPr>
            <a:xfrm flipH="1">
              <a:off x="4982985" y="4208863"/>
              <a:ext cx="1433367" cy="1420957"/>
            </a:xfrm>
            <a:prstGeom prst="straightConnector1">
              <a:avLst/>
            </a:prstGeom>
            <a:noFill/>
            <a:ln cap="flat" cmpd="sng" w="9525">
              <a:solidFill>
                <a:schemeClr val="dk1"/>
              </a:solidFill>
              <a:prstDash val="solid"/>
              <a:round/>
              <a:headEnd len="sm" w="sm" type="none"/>
              <a:tailEnd len="sm" w="sm" type="none"/>
            </a:ln>
          </p:spPr>
        </p:cxnSp>
      </p:grpSp>
      <p:sp>
        <p:nvSpPr>
          <p:cNvPr id="2046" name="Google Shape;2046;p40"/>
          <p:cNvSpPr txBox="1"/>
          <p:nvPr/>
        </p:nvSpPr>
        <p:spPr>
          <a:xfrm>
            <a:off x="439738" y="4775200"/>
            <a:ext cx="3797300" cy="181588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0" i="0" lang="en-US" sz="2800" u="none" cap="none" strike="noStrike">
                <a:solidFill>
                  <a:srgbClr val="CC0000"/>
                </a:solidFill>
                <a:latin typeface="Arial"/>
                <a:ea typeface="Arial"/>
                <a:cs typeface="Arial"/>
                <a:sym typeface="Arial"/>
              </a:rPr>
              <a:t>For now: </a:t>
            </a:r>
            <a:r>
              <a:rPr b="0" i="0" lang="en-US" sz="2800" u="none" cap="none" strike="noStrike">
                <a:solidFill>
                  <a:schemeClr val="dk1"/>
                </a:solidFill>
                <a:latin typeface="Arial"/>
                <a:ea typeface="Arial"/>
                <a:cs typeface="Arial"/>
                <a:sym typeface="Arial"/>
              </a:rPr>
              <a:t>don’t need to worry about how one interface is connected to another (with no intervening router) </a:t>
            </a:r>
            <a:endParaRPr b="0" i="0" sz="2800" u="none" cap="none" strike="noStrike">
              <a:solidFill>
                <a:schemeClr val="dk1"/>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35"/>
                                        </p:tgtEl>
                                        <p:attrNameLst>
                                          <p:attrName>style.visibility</p:attrName>
                                        </p:attrNameLst>
                                      </p:cBhvr>
                                      <p:to>
                                        <p:strVal val="visible"/>
                                      </p:to>
                                    </p:set>
                                    <p:animEffect filter="fade" transition="in">
                                      <p:cBhvr>
                                        <p:cTn dur="500"/>
                                        <p:tgtEl>
                                          <p:spTgt spid="2035"/>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2039"/>
                                        </p:tgtEl>
                                        <p:attrNameLst>
                                          <p:attrName>style.visibility</p:attrName>
                                        </p:attrNameLst>
                                      </p:cBhvr>
                                      <p:to>
                                        <p:strVal val="visible"/>
                                      </p:to>
                                    </p:set>
                                    <p:animEffect filter="fade" transition="in">
                                      <p:cBhvr>
                                        <p:cTn dur="500"/>
                                        <p:tgtEl>
                                          <p:spTgt spid="203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42"/>
                                        </p:tgtEl>
                                        <p:attrNameLst>
                                          <p:attrName>style.visibility</p:attrName>
                                        </p:attrNameLst>
                                      </p:cBhvr>
                                      <p:to>
                                        <p:strVal val="visible"/>
                                      </p:to>
                                    </p:set>
                                    <p:animEffect filter="fade" transition="in">
                                      <p:cBhvr>
                                        <p:cTn dur="500"/>
                                        <p:tgtEl>
                                          <p:spTgt spid="204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46"/>
                                        </p:tgtEl>
                                        <p:attrNameLst>
                                          <p:attrName>style.visibility</p:attrName>
                                        </p:attrNameLst>
                                      </p:cBhvr>
                                      <p:to>
                                        <p:strVal val="visible"/>
                                      </p:to>
                                    </p:set>
                                    <p:animEffect filter="fade" transition="in">
                                      <p:cBhvr>
                                        <p:cTn dur="500"/>
                                        <p:tgtEl>
                                          <p:spTgt spid="2046"/>
                                        </p:tgtEl>
                                      </p:cBhvr>
                                    </p:animEffect>
                                  </p:childTnLst>
                                </p:cTn>
                              </p:par>
                              <p:par>
                                <p:cTn fill="hold" nodeType="withEffect" presetClass="exit" presetID="10" presetSubtype="0">
                                  <p:stCondLst>
                                    <p:cond delay="0"/>
                                  </p:stCondLst>
                                  <p:childTnLst>
                                    <p:animEffect filter="fade" transition="out">
                                      <p:cBhvr>
                                        <p:cTn dur="500"/>
                                        <p:tgtEl>
                                          <p:spTgt spid="2039"/>
                                        </p:tgtEl>
                                      </p:cBhvr>
                                    </p:animEffect>
                                    <p:set>
                                      <p:cBhvr>
                                        <p:cTn dur="1" fill="hold">
                                          <p:stCondLst>
                                            <p:cond delay="500"/>
                                          </p:stCondLst>
                                        </p:cTn>
                                        <p:tgtEl>
                                          <p:spTgt spid="2039"/>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2042"/>
                                        </p:tgtEl>
                                      </p:cBhvr>
                                    </p:animEffect>
                                    <p:set>
                                      <p:cBhvr>
                                        <p:cTn dur="1" fill="hold">
                                          <p:stCondLst>
                                            <p:cond delay="500"/>
                                          </p:stCondLst>
                                        </p:cTn>
                                        <p:tgtEl>
                                          <p:spTgt spid="2042"/>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2035"/>
                                        </p:tgtEl>
                                      </p:cBhvr>
                                    </p:animEffect>
                                    <p:set>
                                      <p:cBhvr>
                                        <p:cTn dur="1" fill="hold">
                                          <p:stCondLst>
                                            <p:cond delay="500"/>
                                          </p:stCondLst>
                                        </p:cTn>
                                        <p:tgtEl>
                                          <p:spTgt spid="2035"/>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0" name="Shape 2050"/>
        <p:cNvGrpSpPr/>
        <p:nvPr/>
      </p:nvGrpSpPr>
      <p:grpSpPr>
        <a:xfrm>
          <a:off x="0" y="0"/>
          <a:ext cx="0" cy="0"/>
          <a:chOff x="0" y="0"/>
          <a:chExt cx="0" cy="0"/>
        </a:xfrm>
      </p:grpSpPr>
      <p:sp>
        <p:nvSpPr>
          <p:cNvPr id="2051" name="Google Shape;2051;p41"/>
          <p:cNvSpPr txBox="1"/>
          <p:nvPr>
            <p:ph type="title"/>
          </p:nvPr>
        </p:nvSpPr>
        <p:spPr>
          <a:xfrm>
            <a:off x="533400" y="228600"/>
            <a:ext cx="3702050" cy="763588"/>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Subnets</a:t>
            </a:r>
            <a:endParaRPr/>
          </a:p>
        </p:txBody>
      </p:sp>
      <p:sp>
        <p:nvSpPr>
          <p:cNvPr id="2052" name="Google Shape;2052;p41"/>
          <p:cNvSpPr txBox="1"/>
          <p:nvPr>
            <p:ph idx="1" type="body"/>
          </p:nvPr>
        </p:nvSpPr>
        <p:spPr>
          <a:xfrm>
            <a:off x="14288" y="1592263"/>
            <a:ext cx="4171950" cy="4648200"/>
          </a:xfrm>
          <a:prstGeom prst="rect">
            <a:avLst/>
          </a:prstGeom>
          <a:noFill/>
          <a:ln>
            <a:noFill/>
          </a:ln>
        </p:spPr>
        <p:txBody>
          <a:bodyPr anchorCtr="0" anchor="t" bIns="45700" lIns="91425" spcFirstLastPara="1" rIns="91425" wrap="square" tIns="45700">
            <a:noAutofit/>
          </a:bodyPr>
          <a:lstStyle/>
          <a:p>
            <a:pPr indent="-234950" lvl="0" marL="234950" rtl="0" algn="l">
              <a:lnSpc>
                <a:spcPct val="100000"/>
              </a:lnSpc>
              <a:spcBef>
                <a:spcPts val="0"/>
              </a:spcBef>
              <a:spcAft>
                <a:spcPts val="0"/>
              </a:spcAft>
              <a:buSzPts val="1680"/>
              <a:buChar char="◻"/>
            </a:pPr>
            <a:r>
              <a:rPr lang="en-US">
                <a:solidFill>
                  <a:srgbClr val="000099"/>
                </a:solidFill>
              </a:rPr>
              <a:t>IP address:</a:t>
            </a:r>
            <a:r>
              <a:rPr lang="en-US"/>
              <a:t> </a:t>
            </a:r>
            <a:endParaRPr/>
          </a:p>
          <a:p>
            <a:pPr indent="-163511" lvl="1" marL="512763" rtl="0" algn="l">
              <a:lnSpc>
                <a:spcPct val="100000"/>
              </a:lnSpc>
              <a:spcBef>
                <a:spcPts val="550"/>
              </a:spcBef>
              <a:spcAft>
                <a:spcPts val="0"/>
              </a:spcAft>
              <a:buSzPts val="1680"/>
              <a:buChar char="?"/>
            </a:pPr>
            <a:r>
              <a:rPr lang="en-US"/>
              <a:t>subnet part - high order bits</a:t>
            </a:r>
            <a:endParaRPr/>
          </a:p>
          <a:p>
            <a:pPr indent="-163511" lvl="1" marL="512763" rtl="0" algn="l">
              <a:lnSpc>
                <a:spcPct val="100000"/>
              </a:lnSpc>
              <a:spcBef>
                <a:spcPts val="550"/>
              </a:spcBef>
              <a:spcAft>
                <a:spcPts val="0"/>
              </a:spcAft>
              <a:buSzPts val="1680"/>
              <a:buChar char="?"/>
            </a:pPr>
            <a:r>
              <a:rPr lang="en-US"/>
              <a:t>host part - low order bits </a:t>
            </a:r>
            <a:endParaRPr/>
          </a:p>
          <a:p>
            <a:pPr indent="-234950" lvl="0" marL="234950" rtl="0" algn="l">
              <a:lnSpc>
                <a:spcPct val="100000"/>
              </a:lnSpc>
              <a:spcBef>
                <a:spcPts val="700"/>
              </a:spcBef>
              <a:spcAft>
                <a:spcPts val="0"/>
              </a:spcAft>
              <a:buSzPts val="1680"/>
              <a:buChar char="◻"/>
            </a:pPr>
            <a:r>
              <a:rPr i="1" lang="en-US">
                <a:solidFill>
                  <a:srgbClr val="000099"/>
                </a:solidFill>
              </a:rPr>
              <a:t>What’s a subnet ?</a:t>
            </a:r>
            <a:endParaRPr/>
          </a:p>
          <a:p>
            <a:pPr indent="-163511" lvl="1" marL="512763" rtl="0" algn="l">
              <a:lnSpc>
                <a:spcPct val="100000"/>
              </a:lnSpc>
              <a:spcBef>
                <a:spcPts val="550"/>
              </a:spcBef>
              <a:spcAft>
                <a:spcPts val="0"/>
              </a:spcAft>
              <a:buSzPts val="1680"/>
              <a:buChar char="?"/>
            </a:pPr>
            <a:r>
              <a:rPr lang="en-US"/>
              <a:t>device interfaces with same subnet part of IP address</a:t>
            </a:r>
            <a:endParaRPr/>
          </a:p>
          <a:p>
            <a:pPr indent="-163511" lvl="1" marL="512763" rtl="0" algn="l">
              <a:lnSpc>
                <a:spcPct val="100000"/>
              </a:lnSpc>
              <a:spcBef>
                <a:spcPts val="550"/>
              </a:spcBef>
              <a:spcAft>
                <a:spcPts val="0"/>
              </a:spcAft>
              <a:buSzPts val="1680"/>
              <a:buChar char="?"/>
            </a:pPr>
            <a:r>
              <a:rPr lang="en-US"/>
              <a:t>can physically reach each other </a:t>
            </a:r>
            <a:r>
              <a:rPr i="1" lang="en-US">
                <a:solidFill>
                  <a:srgbClr val="CC0000"/>
                </a:solidFill>
              </a:rPr>
              <a:t>without intervening router</a:t>
            </a:r>
            <a:endParaRPr/>
          </a:p>
        </p:txBody>
      </p:sp>
      <p:sp>
        <p:nvSpPr>
          <p:cNvPr id="2053" name="Google Shape;2053;p41"/>
          <p:cNvSpPr txBox="1"/>
          <p:nvPr/>
        </p:nvSpPr>
        <p:spPr>
          <a:xfrm>
            <a:off x="4737100" y="5199063"/>
            <a:ext cx="3724275" cy="3968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1" lang="en-US" sz="2000" u="none" cap="none" strike="noStrike">
                <a:solidFill>
                  <a:schemeClr val="dk1"/>
                </a:solidFill>
                <a:latin typeface="Arial"/>
                <a:ea typeface="Arial"/>
                <a:cs typeface="Arial"/>
                <a:sym typeface="Arial"/>
              </a:rPr>
              <a:t>network consisting of 3 subnets</a:t>
            </a:r>
            <a:endParaRPr b="0" i="0" sz="1400" u="none" cap="none" strike="noStrike">
              <a:solidFill>
                <a:srgbClr val="000000"/>
              </a:solidFill>
              <a:latin typeface="Arial"/>
              <a:ea typeface="Arial"/>
              <a:cs typeface="Arial"/>
              <a:sym typeface="Arial"/>
            </a:endParaRPr>
          </a:p>
        </p:txBody>
      </p:sp>
      <p:pic>
        <p:nvPicPr>
          <p:cNvPr descr="underline_base" id="2054" name="Google Shape;2054;p41"/>
          <p:cNvPicPr preferRelativeResize="0"/>
          <p:nvPr/>
        </p:nvPicPr>
        <p:blipFill rotWithShape="1">
          <a:blip r:embed="rId3">
            <a:alphaModFix/>
          </a:blip>
          <a:srcRect b="0" l="0" r="0" t="0"/>
          <a:stretch/>
        </p:blipFill>
        <p:spPr>
          <a:xfrm>
            <a:off x="622300" y="855663"/>
            <a:ext cx="2011363" cy="173037"/>
          </a:xfrm>
          <a:prstGeom prst="rect">
            <a:avLst/>
          </a:prstGeom>
          <a:noFill/>
          <a:ln>
            <a:noFill/>
          </a:ln>
        </p:spPr>
      </p:pic>
      <p:sp>
        <p:nvSpPr>
          <p:cNvPr id="2055" name="Google Shape;2055;p41"/>
          <p:cNvSpPr/>
          <p:nvPr/>
        </p:nvSpPr>
        <p:spPr>
          <a:xfrm>
            <a:off x="4965700" y="3354388"/>
            <a:ext cx="847725" cy="18097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0000FF"/>
              </a:solidFill>
              <a:latin typeface="Arial"/>
              <a:ea typeface="Arial"/>
              <a:cs typeface="Arial"/>
              <a:sym typeface="Arial"/>
            </a:endParaRPr>
          </a:p>
        </p:txBody>
      </p:sp>
      <p:sp>
        <p:nvSpPr>
          <p:cNvPr id="2056" name="Google Shape;2056;p41"/>
          <p:cNvSpPr/>
          <p:nvPr/>
        </p:nvSpPr>
        <p:spPr>
          <a:xfrm>
            <a:off x="4378325" y="1293813"/>
            <a:ext cx="1941513" cy="2049462"/>
          </a:xfrm>
          <a:custGeom>
            <a:rect b="b" l="l" r="r" t="t"/>
            <a:pathLst>
              <a:path extrusionOk="0" h="1291" w="1223">
                <a:moveTo>
                  <a:pt x="1201" y="756"/>
                </a:moveTo>
                <a:cubicBezTo>
                  <a:pt x="1180" y="640"/>
                  <a:pt x="798" y="744"/>
                  <a:pt x="702" y="670"/>
                </a:cubicBezTo>
                <a:cubicBezTo>
                  <a:pt x="603" y="561"/>
                  <a:pt x="669" y="206"/>
                  <a:pt x="608" y="103"/>
                </a:cubicBezTo>
                <a:cubicBezTo>
                  <a:pt x="547" y="0"/>
                  <a:pt x="425" y="55"/>
                  <a:pt x="335" y="52"/>
                </a:cubicBezTo>
                <a:cubicBezTo>
                  <a:pt x="245" y="49"/>
                  <a:pt x="114" y="0"/>
                  <a:pt x="65" y="82"/>
                </a:cubicBezTo>
                <a:cubicBezTo>
                  <a:pt x="16" y="164"/>
                  <a:pt x="45" y="433"/>
                  <a:pt x="41" y="544"/>
                </a:cubicBezTo>
                <a:cubicBezTo>
                  <a:pt x="37" y="655"/>
                  <a:pt x="41" y="685"/>
                  <a:pt x="38" y="751"/>
                </a:cubicBezTo>
                <a:cubicBezTo>
                  <a:pt x="35" y="817"/>
                  <a:pt x="26" y="880"/>
                  <a:pt x="23" y="940"/>
                </a:cubicBezTo>
                <a:cubicBezTo>
                  <a:pt x="20" y="1000"/>
                  <a:pt x="0" y="1068"/>
                  <a:pt x="17" y="1114"/>
                </a:cubicBezTo>
                <a:cubicBezTo>
                  <a:pt x="34" y="1160"/>
                  <a:pt x="31" y="1198"/>
                  <a:pt x="128" y="1219"/>
                </a:cubicBezTo>
                <a:cubicBezTo>
                  <a:pt x="225" y="1240"/>
                  <a:pt x="509" y="1291"/>
                  <a:pt x="602" y="1243"/>
                </a:cubicBezTo>
                <a:cubicBezTo>
                  <a:pt x="695" y="1195"/>
                  <a:pt x="590" y="984"/>
                  <a:pt x="686" y="930"/>
                </a:cubicBezTo>
                <a:cubicBezTo>
                  <a:pt x="782" y="876"/>
                  <a:pt x="1091" y="945"/>
                  <a:pt x="1177" y="916"/>
                </a:cubicBezTo>
                <a:cubicBezTo>
                  <a:pt x="1208" y="864"/>
                  <a:pt x="1223" y="871"/>
                  <a:pt x="1201" y="756"/>
                </a:cubicBezTo>
                <a:close/>
              </a:path>
            </a:pathLst>
          </a:custGeom>
          <a:solidFill>
            <a:srgbClr val="66CC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0000FF"/>
              </a:solidFill>
              <a:latin typeface="Arial"/>
              <a:ea typeface="Arial"/>
              <a:cs typeface="Arial"/>
              <a:sym typeface="Arial"/>
            </a:endParaRPr>
          </a:p>
        </p:txBody>
      </p:sp>
      <p:sp>
        <p:nvSpPr>
          <p:cNvPr id="2057" name="Google Shape;2057;p41"/>
          <p:cNvSpPr/>
          <p:nvPr/>
        </p:nvSpPr>
        <p:spPr>
          <a:xfrm>
            <a:off x="6905625" y="1603375"/>
            <a:ext cx="1906588" cy="1958975"/>
          </a:xfrm>
          <a:custGeom>
            <a:rect b="b" l="l" r="r" t="t"/>
            <a:pathLst>
              <a:path extrusionOk="0" h="1234" w="1201">
                <a:moveTo>
                  <a:pt x="25" y="709"/>
                </a:moveTo>
                <a:cubicBezTo>
                  <a:pt x="49" y="824"/>
                  <a:pt x="428" y="709"/>
                  <a:pt x="526" y="780"/>
                </a:cubicBezTo>
                <a:cubicBezTo>
                  <a:pt x="624" y="851"/>
                  <a:pt x="543" y="1059"/>
                  <a:pt x="613" y="1134"/>
                </a:cubicBezTo>
                <a:cubicBezTo>
                  <a:pt x="683" y="1209"/>
                  <a:pt x="853" y="1234"/>
                  <a:pt x="946" y="1230"/>
                </a:cubicBezTo>
                <a:cubicBezTo>
                  <a:pt x="1039" y="1226"/>
                  <a:pt x="1141" y="1163"/>
                  <a:pt x="1171" y="1107"/>
                </a:cubicBezTo>
                <a:cubicBezTo>
                  <a:pt x="1201" y="1051"/>
                  <a:pt x="1135" y="963"/>
                  <a:pt x="1126" y="894"/>
                </a:cubicBezTo>
                <a:cubicBezTo>
                  <a:pt x="1117" y="825"/>
                  <a:pt x="1119" y="772"/>
                  <a:pt x="1114" y="693"/>
                </a:cubicBezTo>
                <a:cubicBezTo>
                  <a:pt x="1109" y="614"/>
                  <a:pt x="1095" y="502"/>
                  <a:pt x="1099" y="423"/>
                </a:cubicBezTo>
                <a:cubicBezTo>
                  <a:pt x="1103" y="344"/>
                  <a:pt x="1141" y="281"/>
                  <a:pt x="1141" y="216"/>
                </a:cubicBezTo>
                <a:cubicBezTo>
                  <a:pt x="1141" y="151"/>
                  <a:pt x="1185" y="56"/>
                  <a:pt x="1102" y="33"/>
                </a:cubicBezTo>
                <a:cubicBezTo>
                  <a:pt x="1019" y="10"/>
                  <a:pt x="740" y="0"/>
                  <a:pt x="646" y="81"/>
                </a:cubicBezTo>
                <a:cubicBezTo>
                  <a:pt x="552" y="162"/>
                  <a:pt x="635" y="441"/>
                  <a:pt x="535" y="519"/>
                </a:cubicBezTo>
                <a:cubicBezTo>
                  <a:pt x="435" y="597"/>
                  <a:pt x="129" y="516"/>
                  <a:pt x="44" y="548"/>
                </a:cubicBezTo>
                <a:cubicBezTo>
                  <a:pt x="15" y="601"/>
                  <a:pt x="0" y="594"/>
                  <a:pt x="25" y="709"/>
                </a:cubicBezTo>
                <a:close/>
              </a:path>
            </a:pathLst>
          </a:custGeom>
          <a:solidFill>
            <a:srgbClr val="66CC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0000FF"/>
              </a:solidFill>
              <a:latin typeface="Arial"/>
              <a:ea typeface="Arial"/>
              <a:cs typeface="Arial"/>
              <a:sym typeface="Arial"/>
            </a:endParaRPr>
          </a:p>
        </p:txBody>
      </p:sp>
      <p:sp>
        <p:nvSpPr>
          <p:cNvPr id="2058" name="Google Shape;2058;p41"/>
          <p:cNvSpPr/>
          <p:nvPr/>
        </p:nvSpPr>
        <p:spPr>
          <a:xfrm>
            <a:off x="5578475" y="3036888"/>
            <a:ext cx="2041525" cy="1979612"/>
          </a:xfrm>
          <a:custGeom>
            <a:rect b="b" l="l" r="r" t="t"/>
            <a:pathLst>
              <a:path extrusionOk="0" h="1247" w="1286">
                <a:moveTo>
                  <a:pt x="587" y="30"/>
                </a:moveTo>
                <a:cubicBezTo>
                  <a:pt x="473" y="60"/>
                  <a:pt x="601" y="475"/>
                  <a:pt x="509" y="618"/>
                </a:cubicBezTo>
                <a:cubicBezTo>
                  <a:pt x="424" y="765"/>
                  <a:pt x="154" y="830"/>
                  <a:pt x="77" y="909"/>
                </a:cubicBezTo>
                <a:cubicBezTo>
                  <a:pt x="0" y="988"/>
                  <a:pt x="37" y="1043"/>
                  <a:pt x="47" y="1095"/>
                </a:cubicBezTo>
                <a:cubicBezTo>
                  <a:pt x="57" y="1147"/>
                  <a:pt x="71" y="1205"/>
                  <a:pt x="140" y="1224"/>
                </a:cubicBezTo>
                <a:cubicBezTo>
                  <a:pt x="209" y="1243"/>
                  <a:pt x="369" y="1212"/>
                  <a:pt x="461" y="1209"/>
                </a:cubicBezTo>
                <a:cubicBezTo>
                  <a:pt x="553" y="1206"/>
                  <a:pt x="571" y="1206"/>
                  <a:pt x="692" y="1209"/>
                </a:cubicBezTo>
                <a:cubicBezTo>
                  <a:pt x="813" y="1212"/>
                  <a:pt x="1094" y="1247"/>
                  <a:pt x="1190" y="1227"/>
                </a:cubicBezTo>
                <a:cubicBezTo>
                  <a:pt x="1286" y="1207"/>
                  <a:pt x="1279" y="1170"/>
                  <a:pt x="1271" y="1089"/>
                </a:cubicBezTo>
                <a:cubicBezTo>
                  <a:pt x="1263" y="1008"/>
                  <a:pt x="1217" y="818"/>
                  <a:pt x="1139" y="741"/>
                </a:cubicBezTo>
                <a:cubicBezTo>
                  <a:pt x="1061" y="664"/>
                  <a:pt x="865" y="743"/>
                  <a:pt x="800" y="627"/>
                </a:cubicBezTo>
                <a:cubicBezTo>
                  <a:pt x="735" y="511"/>
                  <a:pt x="785" y="142"/>
                  <a:pt x="749" y="42"/>
                </a:cubicBezTo>
                <a:cubicBezTo>
                  <a:pt x="695" y="15"/>
                  <a:pt x="701" y="0"/>
                  <a:pt x="587" y="30"/>
                </a:cubicBezTo>
                <a:close/>
              </a:path>
            </a:pathLst>
          </a:custGeom>
          <a:solidFill>
            <a:srgbClr val="66CC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0000FF"/>
              </a:solidFill>
              <a:latin typeface="Arial"/>
              <a:ea typeface="Arial"/>
              <a:cs typeface="Arial"/>
              <a:sym typeface="Arial"/>
            </a:endParaRPr>
          </a:p>
        </p:txBody>
      </p:sp>
      <p:cxnSp>
        <p:nvCxnSpPr>
          <p:cNvPr id="2059" name="Google Shape;2059;p41"/>
          <p:cNvCxnSpPr/>
          <p:nvPr/>
        </p:nvCxnSpPr>
        <p:spPr>
          <a:xfrm>
            <a:off x="5016500" y="1816100"/>
            <a:ext cx="277813" cy="1588"/>
          </a:xfrm>
          <a:prstGeom prst="straightConnector1">
            <a:avLst/>
          </a:prstGeom>
          <a:noFill/>
          <a:ln cap="flat" cmpd="sng" w="19050">
            <a:solidFill>
              <a:schemeClr val="dk1"/>
            </a:solidFill>
            <a:prstDash val="solid"/>
            <a:round/>
            <a:headEnd len="sm" w="sm" type="none"/>
            <a:tailEnd len="sm" w="sm" type="none"/>
          </a:ln>
        </p:spPr>
      </p:cxnSp>
      <p:cxnSp>
        <p:nvCxnSpPr>
          <p:cNvPr id="2060" name="Google Shape;2060;p41"/>
          <p:cNvCxnSpPr/>
          <p:nvPr/>
        </p:nvCxnSpPr>
        <p:spPr>
          <a:xfrm flipH="1" rot="10800000">
            <a:off x="5016500" y="2460625"/>
            <a:ext cx="277813" cy="3175"/>
          </a:xfrm>
          <a:prstGeom prst="straightConnector1">
            <a:avLst/>
          </a:prstGeom>
          <a:noFill/>
          <a:ln cap="flat" cmpd="sng" w="19050">
            <a:solidFill>
              <a:schemeClr val="dk1"/>
            </a:solidFill>
            <a:prstDash val="solid"/>
            <a:round/>
            <a:headEnd len="sm" w="sm" type="none"/>
            <a:tailEnd len="sm" w="sm" type="none"/>
          </a:ln>
        </p:spPr>
      </p:cxnSp>
      <p:cxnSp>
        <p:nvCxnSpPr>
          <p:cNvPr id="2061" name="Google Shape;2061;p41"/>
          <p:cNvCxnSpPr/>
          <p:nvPr/>
        </p:nvCxnSpPr>
        <p:spPr>
          <a:xfrm>
            <a:off x="5026025" y="3087688"/>
            <a:ext cx="273050" cy="1587"/>
          </a:xfrm>
          <a:prstGeom prst="straightConnector1">
            <a:avLst/>
          </a:prstGeom>
          <a:noFill/>
          <a:ln cap="flat" cmpd="sng" w="19050">
            <a:solidFill>
              <a:schemeClr val="dk1"/>
            </a:solidFill>
            <a:prstDash val="solid"/>
            <a:round/>
            <a:headEnd len="sm" w="sm" type="none"/>
            <a:tailEnd len="sm" w="sm" type="none"/>
          </a:ln>
        </p:spPr>
      </p:cxnSp>
      <p:cxnSp>
        <p:nvCxnSpPr>
          <p:cNvPr id="2062" name="Google Shape;2062;p41"/>
          <p:cNvCxnSpPr/>
          <p:nvPr/>
        </p:nvCxnSpPr>
        <p:spPr>
          <a:xfrm>
            <a:off x="5519738" y="2662238"/>
            <a:ext cx="822325" cy="3175"/>
          </a:xfrm>
          <a:prstGeom prst="straightConnector1">
            <a:avLst/>
          </a:prstGeom>
          <a:noFill/>
          <a:ln cap="flat" cmpd="sng" w="19050">
            <a:solidFill>
              <a:schemeClr val="dk1"/>
            </a:solidFill>
            <a:prstDash val="solid"/>
            <a:round/>
            <a:headEnd len="sm" w="sm" type="none"/>
            <a:tailEnd len="sm" w="sm" type="none"/>
          </a:ln>
        </p:spPr>
      </p:cxnSp>
      <p:sp>
        <p:nvSpPr>
          <p:cNvPr id="2063" name="Google Shape;2063;p41"/>
          <p:cNvSpPr txBox="1"/>
          <p:nvPr/>
        </p:nvSpPr>
        <p:spPr>
          <a:xfrm>
            <a:off x="4975225" y="1490663"/>
            <a:ext cx="1031875" cy="3365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Arial"/>
                <a:ea typeface="Arial"/>
                <a:cs typeface="Arial"/>
                <a:sym typeface="Arial"/>
              </a:rPr>
              <a:t>223.1.1.1</a:t>
            </a:r>
            <a:endParaRPr b="1" i="0" sz="2400" u="none" cap="none" strike="noStrike">
              <a:solidFill>
                <a:srgbClr val="0000FF"/>
              </a:solidFill>
              <a:latin typeface="Comic Sans MS"/>
              <a:ea typeface="Comic Sans MS"/>
              <a:cs typeface="Comic Sans MS"/>
              <a:sym typeface="Comic Sans MS"/>
            </a:endParaRPr>
          </a:p>
        </p:txBody>
      </p:sp>
      <p:sp>
        <p:nvSpPr>
          <p:cNvPr id="2064" name="Google Shape;2064;p41"/>
          <p:cNvSpPr txBox="1"/>
          <p:nvPr/>
        </p:nvSpPr>
        <p:spPr>
          <a:xfrm>
            <a:off x="4860925" y="3116263"/>
            <a:ext cx="1031875" cy="3365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Arial"/>
                <a:ea typeface="Arial"/>
                <a:cs typeface="Arial"/>
                <a:sym typeface="Arial"/>
              </a:rPr>
              <a:t>223.1.1.3</a:t>
            </a:r>
            <a:endParaRPr b="1" i="0" sz="2400" u="none" cap="none" strike="noStrike">
              <a:solidFill>
                <a:srgbClr val="0000FF"/>
              </a:solidFill>
              <a:latin typeface="Comic Sans MS"/>
              <a:ea typeface="Comic Sans MS"/>
              <a:cs typeface="Comic Sans MS"/>
              <a:sym typeface="Comic Sans MS"/>
            </a:endParaRPr>
          </a:p>
        </p:txBody>
      </p:sp>
      <p:sp>
        <p:nvSpPr>
          <p:cNvPr id="2065" name="Google Shape;2065;p41"/>
          <p:cNvSpPr txBox="1"/>
          <p:nvPr/>
        </p:nvSpPr>
        <p:spPr>
          <a:xfrm>
            <a:off x="5607050" y="2355850"/>
            <a:ext cx="1031875" cy="3365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Arial"/>
                <a:ea typeface="Arial"/>
                <a:cs typeface="Arial"/>
                <a:sym typeface="Arial"/>
              </a:rPr>
              <a:t>223.1.1.4</a:t>
            </a:r>
            <a:endParaRPr b="1" i="0" sz="2400" u="none" cap="none" strike="noStrike">
              <a:solidFill>
                <a:srgbClr val="0000FF"/>
              </a:solidFill>
              <a:latin typeface="Comic Sans MS"/>
              <a:ea typeface="Comic Sans MS"/>
              <a:cs typeface="Comic Sans MS"/>
              <a:sym typeface="Comic Sans MS"/>
            </a:endParaRPr>
          </a:p>
        </p:txBody>
      </p:sp>
      <p:cxnSp>
        <p:nvCxnSpPr>
          <p:cNvPr id="2066" name="Google Shape;2066;p41"/>
          <p:cNvCxnSpPr/>
          <p:nvPr/>
        </p:nvCxnSpPr>
        <p:spPr>
          <a:xfrm>
            <a:off x="6854825" y="2668588"/>
            <a:ext cx="639763" cy="1587"/>
          </a:xfrm>
          <a:prstGeom prst="straightConnector1">
            <a:avLst/>
          </a:prstGeom>
          <a:noFill/>
          <a:ln cap="flat" cmpd="sng" w="19050">
            <a:solidFill>
              <a:schemeClr val="dk1"/>
            </a:solidFill>
            <a:prstDash val="solid"/>
            <a:round/>
            <a:headEnd len="sm" w="sm" type="none"/>
            <a:tailEnd len="sm" w="sm" type="none"/>
          </a:ln>
        </p:spPr>
      </p:cxnSp>
      <p:sp>
        <p:nvSpPr>
          <p:cNvPr id="2067" name="Google Shape;2067;p41"/>
          <p:cNvSpPr txBox="1"/>
          <p:nvPr/>
        </p:nvSpPr>
        <p:spPr>
          <a:xfrm>
            <a:off x="6727825" y="2357438"/>
            <a:ext cx="1031875" cy="3365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Arial"/>
                <a:ea typeface="Arial"/>
                <a:cs typeface="Arial"/>
                <a:sym typeface="Arial"/>
              </a:rPr>
              <a:t>223.1.2.9</a:t>
            </a:r>
            <a:endParaRPr b="1" i="0" sz="2400" u="none" cap="none" strike="noStrike">
              <a:solidFill>
                <a:srgbClr val="0000FF"/>
              </a:solidFill>
              <a:latin typeface="Comic Sans MS"/>
              <a:ea typeface="Comic Sans MS"/>
              <a:cs typeface="Comic Sans MS"/>
              <a:sym typeface="Comic Sans MS"/>
            </a:endParaRPr>
          </a:p>
        </p:txBody>
      </p:sp>
      <p:cxnSp>
        <p:nvCxnSpPr>
          <p:cNvPr id="2068" name="Google Shape;2068;p41"/>
          <p:cNvCxnSpPr/>
          <p:nvPr/>
        </p:nvCxnSpPr>
        <p:spPr>
          <a:xfrm>
            <a:off x="7878763" y="1978025"/>
            <a:ext cx="234950" cy="6350"/>
          </a:xfrm>
          <a:prstGeom prst="straightConnector1">
            <a:avLst/>
          </a:prstGeom>
          <a:noFill/>
          <a:ln cap="flat" cmpd="sng" w="19050">
            <a:solidFill>
              <a:schemeClr val="dk1"/>
            </a:solidFill>
            <a:prstDash val="solid"/>
            <a:round/>
            <a:headEnd len="sm" w="sm" type="none"/>
            <a:tailEnd len="sm" w="sm" type="none"/>
          </a:ln>
        </p:spPr>
      </p:cxnSp>
      <p:cxnSp>
        <p:nvCxnSpPr>
          <p:cNvPr id="2069" name="Google Shape;2069;p41"/>
          <p:cNvCxnSpPr/>
          <p:nvPr/>
        </p:nvCxnSpPr>
        <p:spPr>
          <a:xfrm>
            <a:off x="7878763" y="3249613"/>
            <a:ext cx="234950" cy="6350"/>
          </a:xfrm>
          <a:prstGeom prst="straightConnector1">
            <a:avLst/>
          </a:prstGeom>
          <a:noFill/>
          <a:ln cap="flat" cmpd="sng" w="19050">
            <a:solidFill>
              <a:schemeClr val="dk1"/>
            </a:solidFill>
            <a:prstDash val="solid"/>
            <a:round/>
            <a:headEnd len="sm" w="sm" type="none"/>
            <a:tailEnd len="sm" w="sm" type="none"/>
          </a:ln>
        </p:spPr>
      </p:cxnSp>
      <p:cxnSp>
        <p:nvCxnSpPr>
          <p:cNvPr id="2070" name="Google Shape;2070;p41"/>
          <p:cNvCxnSpPr/>
          <p:nvPr/>
        </p:nvCxnSpPr>
        <p:spPr>
          <a:xfrm>
            <a:off x="6616700" y="3006725"/>
            <a:ext cx="3175" cy="644525"/>
          </a:xfrm>
          <a:prstGeom prst="straightConnector1">
            <a:avLst/>
          </a:prstGeom>
          <a:noFill/>
          <a:ln cap="flat" cmpd="sng" w="19050">
            <a:solidFill>
              <a:schemeClr val="dk1"/>
            </a:solidFill>
            <a:prstDash val="solid"/>
            <a:round/>
            <a:headEnd len="sm" w="sm" type="none"/>
            <a:tailEnd len="sm" w="sm" type="none"/>
          </a:ln>
        </p:spPr>
      </p:cxnSp>
      <p:cxnSp>
        <p:nvCxnSpPr>
          <p:cNvPr id="2071" name="Google Shape;2071;p41"/>
          <p:cNvCxnSpPr/>
          <p:nvPr/>
        </p:nvCxnSpPr>
        <p:spPr>
          <a:xfrm rot="10800000">
            <a:off x="6003925" y="4279900"/>
            <a:ext cx="3175" cy="241300"/>
          </a:xfrm>
          <a:prstGeom prst="straightConnector1">
            <a:avLst/>
          </a:prstGeom>
          <a:noFill/>
          <a:ln cap="flat" cmpd="sng" w="19050">
            <a:solidFill>
              <a:schemeClr val="dk1"/>
            </a:solidFill>
            <a:prstDash val="solid"/>
            <a:round/>
            <a:headEnd len="sm" w="sm" type="none"/>
            <a:tailEnd len="sm" w="sm" type="none"/>
          </a:ln>
        </p:spPr>
      </p:cxnSp>
      <p:cxnSp>
        <p:nvCxnSpPr>
          <p:cNvPr id="2072" name="Google Shape;2072;p41"/>
          <p:cNvCxnSpPr/>
          <p:nvPr/>
        </p:nvCxnSpPr>
        <p:spPr>
          <a:xfrm rot="10800000">
            <a:off x="7180263" y="4284663"/>
            <a:ext cx="3175" cy="241300"/>
          </a:xfrm>
          <a:prstGeom prst="straightConnector1">
            <a:avLst/>
          </a:prstGeom>
          <a:noFill/>
          <a:ln cap="flat" cmpd="sng" w="19050">
            <a:solidFill>
              <a:schemeClr val="dk1"/>
            </a:solidFill>
            <a:prstDash val="solid"/>
            <a:round/>
            <a:headEnd len="sm" w="sm" type="none"/>
            <a:tailEnd len="sm" w="sm" type="none"/>
          </a:ln>
        </p:spPr>
      </p:cxnSp>
      <p:sp>
        <p:nvSpPr>
          <p:cNvPr id="2073" name="Google Shape;2073;p41"/>
          <p:cNvSpPr txBox="1"/>
          <p:nvPr/>
        </p:nvSpPr>
        <p:spPr>
          <a:xfrm>
            <a:off x="7151688" y="4162425"/>
            <a:ext cx="1031875" cy="3365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Arial"/>
                <a:ea typeface="Arial"/>
                <a:cs typeface="Arial"/>
                <a:sym typeface="Arial"/>
              </a:rPr>
              <a:t>223.1.3.2</a:t>
            </a:r>
            <a:endParaRPr b="1" i="0" sz="2400" u="none" cap="none" strike="noStrike">
              <a:solidFill>
                <a:srgbClr val="0000FF"/>
              </a:solidFill>
              <a:latin typeface="Comic Sans MS"/>
              <a:ea typeface="Comic Sans MS"/>
              <a:cs typeface="Comic Sans MS"/>
              <a:sym typeface="Comic Sans MS"/>
            </a:endParaRPr>
          </a:p>
        </p:txBody>
      </p:sp>
      <p:sp>
        <p:nvSpPr>
          <p:cNvPr id="2074" name="Google Shape;2074;p41"/>
          <p:cNvSpPr txBox="1"/>
          <p:nvPr/>
        </p:nvSpPr>
        <p:spPr>
          <a:xfrm>
            <a:off x="4981575" y="4257675"/>
            <a:ext cx="1031875" cy="3365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Arial"/>
                <a:ea typeface="Arial"/>
                <a:cs typeface="Arial"/>
                <a:sym typeface="Arial"/>
              </a:rPr>
              <a:t>223.1.3.1</a:t>
            </a:r>
            <a:endParaRPr b="1" i="0" sz="2400" u="none" cap="none" strike="noStrike">
              <a:solidFill>
                <a:srgbClr val="0000FF"/>
              </a:solidFill>
              <a:latin typeface="Comic Sans MS"/>
              <a:ea typeface="Comic Sans MS"/>
              <a:cs typeface="Comic Sans MS"/>
              <a:sym typeface="Comic Sans MS"/>
            </a:endParaRPr>
          </a:p>
        </p:txBody>
      </p:sp>
      <p:grpSp>
        <p:nvGrpSpPr>
          <p:cNvPr id="2075" name="Google Shape;2075;p41"/>
          <p:cNvGrpSpPr/>
          <p:nvPr/>
        </p:nvGrpSpPr>
        <p:grpSpPr>
          <a:xfrm>
            <a:off x="4373563" y="1517650"/>
            <a:ext cx="641350" cy="558800"/>
            <a:chOff x="-44" y="1473"/>
            <a:chExt cx="981" cy="1105"/>
          </a:xfrm>
        </p:grpSpPr>
        <p:pic>
          <p:nvPicPr>
            <p:cNvPr descr="desktop_computer_stylized_medium" id="2076" name="Google Shape;2076;p41"/>
            <p:cNvPicPr preferRelativeResize="0"/>
            <p:nvPr/>
          </p:nvPicPr>
          <p:blipFill rotWithShape="1">
            <a:blip r:embed="rId4">
              <a:alphaModFix/>
            </a:blip>
            <a:srcRect b="0" l="0" r="0" t="0"/>
            <a:stretch/>
          </p:blipFill>
          <p:spPr>
            <a:xfrm flipH="1">
              <a:off x="-44" y="1473"/>
              <a:ext cx="981" cy="1105"/>
            </a:xfrm>
            <a:prstGeom prst="rect">
              <a:avLst/>
            </a:prstGeom>
            <a:noFill/>
            <a:ln>
              <a:noFill/>
            </a:ln>
          </p:spPr>
        </p:pic>
        <p:sp>
          <p:nvSpPr>
            <p:cNvPr id="2077" name="Google Shape;2077;p41"/>
            <p:cNvSpPr/>
            <p:nvPr/>
          </p:nvSpPr>
          <p:spPr>
            <a:xfrm flipH="1">
              <a:off x="374" y="1579"/>
              <a:ext cx="477" cy="506"/>
            </a:xfrm>
            <a:custGeom>
              <a:rect b="b" l="l" r="r" t="t"/>
              <a:pathLst>
                <a:path extrusionOk="0" h="368" w="356">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0000FF"/>
                </a:solidFill>
                <a:latin typeface="Arial"/>
                <a:ea typeface="Arial"/>
                <a:cs typeface="Arial"/>
                <a:sym typeface="Arial"/>
              </a:endParaRPr>
            </a:p>
          </p:txBody>
        </p:sp>
      </p:grpSp>
      <p:grpSp>
        <p:nvGrpSpPr>
          <p:cNvPr id="2078" name="Google Shape;2078;p41"/>
          <p:cNvGrpSpPr/>
          <p:nvPr/>
        </p:nvGrpSpPr>
        <p:grpSpPr>
          <a:xfrm>
            <a:off x="4368800" y="2127250"/>
            <a:ext cx="641350" cy="558800"/>
            <a:chOff x="-44" y="1473"/>
            <a:chExt cx="981" cy="1105"/>
          </a:xfrm>
        </p:grpSpPr>
        <p:pic>
          <p:nvPicPr>
            <p:cNvPr descr="desktop_computer_stylized_medium" id="2079" name="Google Shape;2079;p41"/>
            <p:cNvPicPr preferRelativeResize="0"/>
            <p:nvPr/>
          </p:nvPicPr>
          <p:blipFill rotWithShape="1">
            <a:blip r:embed="rId4">
              <a:alphaModFix/>
            </a:blip>
            <a:srcRect b="0" l="0" r="0" t="0"/>
            <a:stretch/>
          </p:blipFill>
          <p:spPr>
            <a:xfrm flipH="1">
              <a:off x="-44" y="1473"/>
              <a:ext cx="981" cy="1105"/>
            </a:xfrm>
            <a:prstGeom prst="rect">
              <a:avLst/>
            </a:prstGeom>
            <a:noFill/>
            <a:ln>
              <a:noFill/>
            </a:ln>
          </p:spPr>
        </p:pic>
        <p:sp>
          <p:nvSpPr>
            <p:cNvPr id="2080" name="Google Shape;2080;p41"/>
            <p:cNvSpPr/>
            <p:nvPr/>
          </p:nvSpPr>
          <p:spPr>
            <a:xfrm flipH="1">
              <a:off x="374" y="1579"/>
              <a:ext cx="477" cy="506"/>
            </a:xfrm>
            <a:custGeom>
              <a:rect b="b" l="l" r="r" t="t"/>
              <a:pathLst>
                <a:path extrusionOk="0" h="368" w="356">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0000FF"/>
                </a:solidFill>
                <a:latin typeface="Arial"/>
                <a:ea typeface="Arial"/>
                <a:cs typeface="Arial"/>
                <a:sym typeface="Arial"/>
              </a:endParaRPr>
            </a:p>
          </p:txBody>
        </p:sp>
      </p:grpSp>
      <p:grpSp>
        <p:nvGrpSpPr>
          <p:cNvPr id="2081" name="Google Shape;2081;p41"/>
          <p:cNvGrpSpPr/>
          <p:nvPr/>
        </p:nvGrpSpPr>
        <p:grpSpPr>
          <a:xfrm>
            <a:off x="4397375" y="2736850"/>
            <a:ext cx="641350" cy="558800"/>
            <a:chOff x="-44" y="1473"/>
            <a:chExt cx="981" cy="1105"/>
          </a:xfrm>
        </p:grpSpPr>
        <p:pic>
          <p:nvPicPr>
            <p:cNvPr descr="desktop_computer_stylized_medium" id="2082" name="Google Shape;2082;p41"/>
            <p:cNvPicPr preferRelativeResize="0"/>
            <p:nvPr/>
          </p:nvPicPr>
          <p:blipFill rotWithShape="1">
            <a:blip r:embed="rId4">
              <a:alphaModFix/>
            </a:blip>
            <a:srcRect b="0" l="0" r="0" t="0"/>
            <a:stretch/>
          </p:blipFill>
          <p:spPr>
            <a:xfrm flipH="1">
              <a:off x="-44" y="1473"/>
              <a:ext cx="981" cy="1105"/>
            </a:xfrm>
            <a:prstGeom prst="rect">
              <a:avLst/>
            </a:prstGeom>
            <a:noFill/>
            <a:ln>
              <a:noFill/>
            </a:ln>
          </p:spPr>
        </p:pic>
        <p:sp>
          <p:nvSpPr>
            <p:cNvPr id="2083" name="Google Shape;2083;p41"/>
            <p:cNvSpPr/>
            <p:nvPr/>
          </p:nvSpPr>
          <p:spPr>
            <a:xfrm flipH="1">
              <a:off x="374" y="1579"/>
              <a:ext cx="477" cy="506"/>
            </a:xfrm>
            <a:custGeom>
              <a:rect b="b" l="l" r="r" t="t"/>
              <a:pathLst>
                <a:path extrusionOk="0" h="368" w="356">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0000FF"/>
                </a:solidFill>
                <a:latin typeface="Arial"/>
                <a:ea typeface="Arial"/>
                <a:cs typeface="Arial"/>
                <a:sym typeface="Arial"/>
              </a:endParaRPr>
            </a:p>
          </p:txBody>
        </p:sp>
      </p:grpSp>
      <p:grpSp>
        <p:nvGrpSpPr>
          <p:cNvPr id="2084" name="Google Shape;2084;p41"/>
          <p:cNvGrpSpPr/>
          <p:nvPr/>
        </p:nvGrpSpPr>
        <p:grpSpPr>
          <a:xfrm flipH="1">
            <a:off x="8105775" y="1685925"/>
            <a:ext cx="641350" cy="558800"/>
            <a:chOff x="-44" y="1473"/>
            <a:chExt cx="981" cy="1105"/>
          </a:xfrm>
        </p:grpSpPr>
        <p:pic>
          <p:nvPicPr>
            <p:cNvPr descr="desktop_computer_stylized_medium" id="2085" name="Google Shape;2085;p41"/>
            <p:cNvPicPr preferRelativeResize="0"/>
            <p:nvPr/>
          </p:nvPicPr>
          <p:blipFill rotWithShape="1">
            <a:blip r:embed="rId4">
              <a:alphaModFix/>
            </a:blip>
            <a:srcRect b="0" l="0" r="0" t="0"/>
            <a:stretch/>
          </p:blipFill>
          <p:spPr>
            <a:xfrm flipH="1">
              <a:off x="-44" y="1473"/>
              <a:ext cx="981" cy="1105"/>
            </a:xfrm>
            <a:prstGeom prst="rect">
              <a:avLst/>
            </a:prstGeom>
            <a:noFill/>
            <a:ln>
              <a:noFill/>
            </a:ln>
          </p:spPr>
        </p:pic>
        <p:sp>
          <p:nvSpPr>
            <p:cNvPr id="2086" name="Google Shape;2086;p41"/>
            <p:cNvSpPr/>
            <p:nvPr/>
          </p:nvSpPr>
          <p:spPr>
            <a:xfrm flipH="1">
              <a:off x="374" y="1579"/>
              <a:ext cx="477" cy="506"/>
            </a:xfrm>
            <a:custGeom>
              <a:rect b="b" l="l" r="r" t="t"/>
              <a:pathLst>
                <a:path extrusionOk="0" h="368" w="356">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0000FF"/>
                </a:solidFill>
                <a:latin typeface="Arial"/>
                <a:ea typeface="Arial"/>
                <a:cs typeface="Arial"/>
                <a:sym typeface="Arial"/>
              </a:endParaRPr>
            </a:p>
          </p:txBody>
        </p:sp>
      </p:grpSp>
      <p:grpSp>
        <p:nvGrpSpPr>
          <p:cNvPr id="2087" name="Google Shape;2087;p41"/>
          <p:cNvGrpSpPr/>
          <p:nvPr/>
        </p:nvGrpSpPr>
        <p:grpSpPr>
          <a:xfrm flipH="1">
            <a:off x="8180388" y="2965450"/>
            <a:ext cx="641350" cy="558800"/>
            <a:chOff x="-44" y="1473"/>
            <a:chExt cx="981" cy="1105"/>
          </a:xfrm>
        </p:grpSpPr>
        <p:pic>
          <p:nvPicPr>
            <p:cNvPr descr="desktop_computer_stylized_medium" id="2088" name="Google Shape;2088;p41"/>
            <p:cNvPicPr preferRelativeResize="0"/>
            <p:nvPr/>
          </p:nvPicPr>
          <p:blipFill rotWithShape="1">
            <a:blip r:embed="rId4">
              <a:alphaModFix/>
            </a:blip>
            <a:srcRect b="0" l="0" r="0" t="0"/>
            <a:stretch/>
          </p:blipFill>
          <p:spPr>
            <a:xfrm flipH="1">
              <a:off x="-44" y="1473"/>
              <a:ext cx="981" cy="1105"/>
            </a:xfrm>
            <a:prstGeom prst="rect">
              <a:avLst/>
            </a:prstGeom>
            <a:noFill/>
            <a:ln>
              <a:noFill/>
            </a:ln>
          </p:spPr>
        </p:pic>
        <p:sp>
          <p:nvSpPr>
            <p:cNvPr id="2089" name="Google Shape;2089;p41"/>
            <p:cNvSpPr/>
            <p:nvPr/>
          </p:nvSpPr>
          <p:spPr>
            <a:xfrm flipH="1">
              <a:off x="374" y="1579"/>
              <a:ext cx="477" cy="506"/>
            </a:xfrm>
            <a:custGeom>
              <a:rect b="b" l="l" r="r" t="t"/>
              <a:pathLst>
                <a:path extrusionOk="0" h="368" w="356">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0000FF"/>
                </a:solidFill>
                <a:latin typeface="Arial"/>
                <a:ea typeface="Arial"/>
                <a:cs typeface="Arial"/>
                <a:sym typeface="Arial"/>
              </a:endParaRPr>
            </a:p>
          </p:txBody>
        </p:sp>
      </p:grpSp>
      <p:grpSp>
        <p:nvGrpSpPr>
          <p:cNvPr id="2090" name="Google Shape;2090;p41"/>
          <p:cNvGrpSpPr/>
          <p:nvPr/>
        </p:nvGrpSpPr>
        <p:grpSpPr>
          <a:xfrm flipH="1">
            <a:off x="6972300" y="4489450"/>
            <a:ext cx="641350" cy="558800"/>
            <a:chOff x="-44" y="1473"/>
            <a:chExt cx="981" cy="1105"/>
          </a:xfrm>
        </p:grpSpPr>
        <p:pic>
          <p:nvPicPr>
            <p:cNvPr descr="desktop_computer_stylized_medium" id="2091" name="Google Shape;2091;p41"/>
            <p:cNvPicPr preferRelativeResize="0"/>
            <p:nvPr/>
          </p:nvPicPr>
          <p:blipFill rotWithShape="1">
            <a:blip r:embed="rId4">
              <a:alphaModFix/>
            </a:blip>
            <a:srcRect b="0" l="0" r="0" t="0"/>
            <a:stretch/>
          </p:blipFill>
          <p:spPr>
            <a:xfrm flipH="1">
              <a:off x="-44" y="1473"/>
              <a:ext cx="981" cy="1105"/>
            </a:xfrm>
            <a:prstGeom prst="rect">
              <a:avLst/>
            </a:prstGeom>
            <a:noFill/>
            <a:ln>
              <a:noFill/>
            </a:ln>
          </p:spPr>
        </p:pic>
        <p:sp>
          <p:nvSpPr>
            <p:cNvPr id="2092" name="Google Shape;2092;p41"/>
            <p:cNvSpPr/>
            <p:nvPr/>
          </p:nvSpPr>
          <p:spPr>
            <a:xfrm flipH="1">
              <a:off x="374" y="1579"/>
              <a:ext cx="477" cy="506"/>
            </a:xfrm>
            <a:custGeom>
              <a:rect b="b" l="l" r="r" t="t"/>
              <a:pathLst>
                <a:path extrusionOk="0" h="368" w="356">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0000FF"/>
                </a:solidFill>
                <a:latin typeface="Arial"/>
                <a:ea typeface="Arial"/>
                <a:cs typeface="Arial"/>
                <a:sym typeface="Arial"/>
              </a:endParaRPr>
            </a:p>
          </p:txBody>
        </p:sp>
      </p:grpSp>
      <p:grpSp>
        <p:nvGrpSpPr>
          <p:cNvPr id="2093" name="Google Shape;2093;p41"/>
          <p:cNvGrpSpPr/>
          <p:nvPr/>
        </p:nvGrpSpPr>
        <p:grpSpPr>
          <a:xfrm flipH="1">
            <a:off x="5808663" y="4530725"/>
            <a:ext cx="641350" cy="558800"/>
            <a:chOff x="-44" y="1473"/>
            <a:chExt cx="981" cy="1105"/>
          </a:xfrm>
        </p:grpSpPr>
        <p:pic>
          <p:nvPicPr>
            <p:cNvPr descr="desktop_computer_stylized_medium" id="2094" name="Google Shape;2094;p41"/>
            <p:cNvPicPr preferRelativeResize="0"/>
            <p:nvPr/>
          </p:nvPicPr>
          <p:blipFill rotWithShape="1">
            <a:blip r:embed="rId4">
              <a:alphaModFix/>
            </a:blip>
            <a:srcRect b="0" l="0" r="0" t="0"/>
            <a:stretch/>
          </p:blipFill>
          <p:spPr>
            <a:xfrm flipH="1">
              <a:off x="-44" y="1473"/>
              <a:ext cx="981" cy="1105"/>
            </a:xfrm>
            <a:prstGeom prst="rect">
              <a:avLst/>
            </a:prstGeom>
            <a:noFill/>
            <a:ln>
              <a:noFill/>
            </a:ln>
          </p:spPr>
        </p:pic>
        <p:sp>
          <p:nvSpPr>
            <p:cNvPr id="2095" name="Google Shape;2095;p41"/>
            <p:cNvSpPr/>
            <p:nvPr/>
          </p:nvSpPr>
          <p:spPr>
            <a:xfrm flipH="1">
              <a:off x="374" y="1579"/>
              <a:ext cx="477" cy="506"/>
            </a:xfrm>
            <a:custGeom>
              <a:rect b="b" l="l" r="r" t="t"/>
              <a:pathLst>
                <a:path extrusionOk="0" h="368" w="356">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0000FF"/>
                </a:solidFill>
                <a:latin typeface="Arial"/>
                <a:ea typeface="Arial"/>
                <a:cs typeface="Arial"/>
                <a:sym typeface="Arial"/>
              </a:endParaRPr>
            </a:p>
          </p:txBody>
        </p:sp>
      </p:grpSp>
      <p:grpSp>
        <p:nvGrpSpPr>
          <p:cNvPr id="2096" name="Google Shape;2096;p41"/>
          <p:cNvGrpSpPr/>
          <p:nvPr/>
        </p:nvGrpSpPr>
        <p:grpSpPr>
          <a:xfrm>
            <a:off x="6237288" y="2624138"/>
            <a:ext cx="698500" cy="355600"/>
            <a:chOff x="4396" y="1245"/>
            <a:chExt cx="672" cy="248"/>
          </a:xfrm>
        </p:grpSpPr>
        <p:sp>
          <p:nvSpPr>
            <p:cNvPr id="2097" name="Google Shape;2097;p41"/>
            <p:cNvSpPr/>
            <p:nvPr/>
          </p:nvSpPr>
          <p:spPr>
            <a:xfrm>
              <a:off x="4399" y="1355"/>
              <a:ext cx="666" cy="138"/>
            </a:xfrm>
            <a:prstGeom prst="ellipse">
              <a:avLst/>
            </a:prstGeom>
            <a:gradFill>
              <a:gsLst>
                <a:gs pos="0">
                  <a:srgbClr val="CCCCFF"/>
                </a:gs>
                <a:gs pos="100000">
                  <a:srgbClr val="FFFFFF"/>
                </a:gs>
              </a:gsLst>
              <a:lin ang="0" scaled="0"/>
            </a:gradFill>
            <a:ln cap="flat" cmpd="sng" w="1905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0000FF"/>
                </a:solidFill>
                <a:latin typeface="Times New Roman"/>
                <a:ea typeface="Times New Roman"/>
                <a:cs typeface="Times New Roman"/>
                <a:sym typeface="Times New Roman"/>
              </a:endParaRPr>
            </a:p>
          </p:txBody>
        </p:sp>
        <p:sp>
          <p:nvSpPr>
            <p:cNvPr id="2098" name="Google Shape;2098;p41"/>
            <p:cNvSpPr/>
            <p:nvPr/>
          </p:nvSpPr>
          <p:spPr>
            <a:xfrm>
              <a:off x="4399" y="1339"/>
              <a:ext cx="669" cy="86"/>
            </a:xfrm>
            <a:prstGeom prst="rect">
              <a:avLst/>
            </a:prstGeom>
            <a:gradFill>
              <a:gsLst>
                <a:gs pos="0">
                  <a:srgbClr val="CCCCFF"/>
                </a:gs>
                <a:gs pos="100000">
                  <a:srgbClr val="FFFFFF"/>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1" i="0" sz="2400" u="none" cap="none" strike="noStrike">
                <a:solidFill>
                  <a:srgbClr val="0000FF"/>
                </a:solidFill>
                <a:latin typeface="Times New Roman"/>
                <a:ea typeface="Times New Roman"/>
                <a:cs typeface="Times New Roman"/>
                <a:sym typeface="Times New Roman"/>
              </a:endParaRPr>
            </a:p>
          </p:txBody>
        </p:sp>
        <p:sp>
          <p:nvSpPr>
            <p:cNvPr id="2099" name="Google Shape;2099;p41"/>
            <p:cNvSpPr/>
            <p:nvPr/>
          </p:nvSpPr>
          <p:spPr>
            <a:xfrm>
              <a:off x="4396" y="1245"/>
              <a:ext cx="667" cy="162"/>
            </a:xfrm>
            <a:prstGeom prst="ellipse">
              <a:avLst/>
            </a:prstGeom>
            <a:gradFill>
              <a:gsLst>
                <a:gs pos="0">
                  <a:srgbClr val="CCCCFF"/>
                </a:gs>
                <a:gs pos="100000">
                  <a:srgbClr val="FFFFFF"/>
                </a:gs>
              </a:gsLst>
              <a:lin ang="0" scaled="0"/>
            </a:gradFill>
            <a:ln cap="flat" cmpd="sng" w="1905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0000FF"/>
                </a:solidFill>
                <a:latin typeface="Times New Roman"/>
                <a:ea typeface="Times New Roman"/>
                <a:cs typeface="Times New Roman"/>
                <a:sym typeface="Times New Roman"/>
              </a:endParaRPr>
            </a:p>
          </p:txBody>
        </p:sp>
        <p:grpSp>
          <p:nvGrpSpPr>
            <p:cNvPr id="2100" name="Google Shape;2100;p41"/>
            <p:cNvGrpSpPr/>
            <p:nvPr/>
          </p:nvGrpSpPr>
          <p:grpSpPr>
            <a:xfrm>
              <a:off x="4530" y="1287"/>
              <a:ext cx="377" cy="75"/>
              <a:chOff x="2468" y="1332"/>
              <a:chExt cx="310" cy="60"/>
            </a:xfrm>
          </p:grpSpPr>
          <p:sp>
            <p:nvSpPr>
              <p:cNvPr id="2101" name="Google Shape;2101;p41"/>
              <p:cNvSpPr/>
              <p:nvPr/>
            </p:nvSpPr>
            <p:spPr>
              <a:xfrm>
                <a:off x="2468" y="1332"/>
                <a:ext cx="310" cy="60"/>
              </a:xfrm>
              <a:custGeom>
                <a:rect b="b" l="l" r="r" t="t"/>
                <a:pathLst>
                  <a:path extrusionOk="0" h="60" w="310">
                    <a:moveTo>
                      <a:pt x="0" y="60"/>
                    </a:moveTo>
                    <a:lnTo>
                      <a:pt x="96" y="60"/>
                    </a:lnTo>
                    <a:lnTo>
                      <a:pt x="192" y="0"/>
                    </a:lnTo>
                    <a:lnTo>
                      <a:pt x="310" y="0"/>
                    </a:lnTo>
                  </a:path>
                </a:pathLst>
              </a:custGeom>
              <a:noFill/>
              <a:ln cap="flat" cmpd="sng" w="1905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0000FF"/>
                  </a:solidFill>
                  <a:latin typeface="Arial"/>
                  <a:ea typeface="Arial"/>
                  <a:cs typeface="Arial"/>
                  <a:sym typeface="Arial"/>
                </a:endParaRPr>
              </a:p>
            </p:txBody>
          </p:sp>
          <p:sp>
            <p:nvSpPr>
              <p:cNvPr id="2102" name="Google Shape;2102;p41"/>
              <p:cNvSpPr/>
              <p:nvPr/>
            </p:nvSpPr>
            <p:spPr>
              <a:xfrm>
                <a:off x="2482" y="1332"/>
                <a:ext cx="282" cy="60"/>
              </a:xfrm>
              <a:custGeom>
                <a:rect b="b" l="l" r="r" t="t"/>
                <a:pathLst>
                  <a:path extrusionOk="0" h="60" w="282">
                    <a:moveTo>
                      <a:pt x="0" y="0"/>
                    </a:moveTo>
                    <a:lnTo>
                      <a:pt x="96" y="0"/>
                    </a:lnTo>
                    <a:lnTo>
                      <a:pt x="192" y="60"/>
                    </a:lnTo>
                    <a:lnTo>
                      <a:pt x="282" y="60"/>
                    </a:lnTo>
                  </a:path>
                </a:pathLst>
              </a:custGeom>
              <a:noFill/>
              <a:ln cap="flat" cmpd="sng" w="1905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0000FF"/>
                  </a:solidFill>
                  <a:latin typeface="Arial"/>
                  <a:ea typeface="Arial"/>
                  <a:cs typeface="Arial"/>
                  <a:sym typeface="Arial"/>
                </a:endParaRPr>
              </a:p>
            </p:txBody>
          </p:sp>
        </p:grpSp>
        <p:cxnSp>
          <p:nvCxnSpPr>
            <p:cNvPr id="2103" name="Google Shape;2103;p41"/>
            <p:cNvCxnSpPr/>
            <p:nvPr/>
          </p:nvCxnSpPr>
          <p:spPr>
            <a:xfrm>
              <a:off x="4399" y="1321"/>
              <a:ext cx="0" cy="109"/>
            </a:xfrm>
            <a:prstGeom prst="straightConnector1">
              <a:avLst/>
            </a:prstGeom>
            <a:noFill/>
            <a:ln cap="flat" cmpd="sng" w="19050">
              <a:solidFill>
                <a:srgbClr val="000000"/>
              </a:solidFill>
              <a:prstDash val="solid"/>
              <a:round/>
              <a:headEnd len="sm" w="sm" type="none"/>
              <a:tailEnd len="sm" w="sm" type="none"/>
            </a:ln>
          </p:spPr>
        </p:cxnSp>
        <p:cxnSp>
          <p:nvCxnSpPr>
            <p:cNvPr id="2104" name="Google Shape;2104;p41"/>
            <p:cNvCxnSpPr/>
            <p:nvPr/>
          </p:nvCxnSpPr>
          <p:spPr>
            <a:xfrm>
              <a:off x="5063" y="1326"/>
              <a:ext cx="0" cy="107"/>
            </a:xfrm>
            <a:prstGeom prst="straightConnector1">
              <a:avLst/>
            </a:prstGeom>
            <a:noFill/>
            <a:ln cap="flat" cmpd="sng" w="19050">
              <a:solidFill>
                <a:srgbClr val="000000"/>
              </a:solidFill>
              <a:prstDash val="solid"/>
              <a:round/>
              <a:headEnd len="sm" w="sm" type="none"/>
              <a:tailEnd len="sm" w="sm" type="none"/>
            </a:ln>
          </p:spPr>
        </p:cxnSp>
      </p:grpSp>
      <p:grpSp>
        <p:nvGrpSpPr>
          <p:cNvPr id="2105" name="Google Shape;2105;p41"/>
          <p:cNvGrpSpPr/>
          <p:nvPr/>
        </p:nvGrpSpPr>
        <p:grpSpPr>
          <a:xfrm>
            <a:off x="6850066" y="3529013"/>
            <a:ext cx="1328738" cy="573087"/>
            <a:chOff x="4758" y="3508"/>
            <a:chExt cx="837" cy="361"/>
          </a:xfrm>
        </p:grpSpPr>
        <p:sp>
          <p:nvSpPr>
            <p:cNvPr id="2106" name="Google Shape;2106;p41"/>
            <p:cNvSpPr txBox="1"/>
            <p:nvPr/>
          </p:nvSpPr>
          <p:spPr>
            <a:xfrm>
              <a:off x="4844" y="3508"/>
              <a:ext cx="751" cy="29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0000FF"/>
                  </a:solidFill>
                  <a:latin typeface="Arial"/>
                  <a:ea typeface="Arial"/>
                  <a:cs typeface="Arial"/>
                  <a:sym typeface="Arial"/>
                </a:rPr>
                <a:t>subnet</a:t>
              </a:r>
              <a:endParaRPr b="0" i="0" sz="1400" u="none" cap="none" strike="noStrike">
                <a:solidFill>
                  <a:srgbClr val="000000"/>
                </a:solidFill>
                <a:latin typeface="Arial"/>
                <a:ea typeface="Arial"/>
                <a:cs typeface="Arial"/>
                <a:sym typeface="Arial"/>
              </a:endParaRPr>
            </a:p>
          </p:txBody>
        </p:sp>
        <p:cxnSp>
          <p:nvCxnSpPr>
            <p:cNvPr id="2107" name="Google Shape;2107;p41"/>
            <p:cNvCxnSpPr/>
            <p:nvPr/>
          </p:nvCxnSpPr>
          <p:spPr>
            <a:xfrm flipH="1">
              <a:off x="4758" y="3677"/>
              <a:ext cx="108" cy="192"/>
            </a:xfrm>
            <a:prstGeom prst="straightConnector1">
              <a:avLst/>
            </a:prstGeom>
            <a:noFill/>
            <a:ln cap="flat" cmpd="sng" w="9525">
              <a:solidFill>
                <a:srgbClr val="CC0000"/>
              </a:solidFill>
              <a:prstDash val="solid"/>
              <a:round/>
              <a:headEnd len="sm" w="sm" type="none"/>
              <a:tailEnd len="med" w="med" type="triangle"/>
            </a:ln>
          </p:spPr>
        </p:cxnSp>
      </p:grpSp>
      <p:sp>
        <p:nvSpPr>
          <p:cNvPr id="2108" name="Google Shape;2108;p41"/>
          <p:cNvSpPr/>
          <p:nvPr/>
        </p:nvSpPr>
        <p:spPr>
          <a:xfrm>
            <a:off x="5130800" y="2163763"/>
            <a:ext cx="288925" cy="233362"/>
          </a:xfrm>
          <a:prstGeom prst="rect">
            <a:avLst/>
          </a:prstGeom>
          <a:solidFill>
            <a:srgbClr val="66CC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0000FF"/>
              </a:solidFill>
              <a:latin typeface="Arial"/>
              <a:ea typeface="Arial"/>
              <a:cs typeface="Arial"/>
              <a:sym typeface="Arial"/>
            </a:endParaRPr>
          </a:p>
        </p:txBody>
      </p:sp>
      <p:sp>
        <p:nvSpPr>
          <p:cNvPr id="2109" name="Google Shape;2109;p41"/>
          <p:cNvSpPr txBox="1"/>
          <p:nvPr/>
        </p:nvSpPr>
        <p:spPr>
          <a:xfrm>
            <a:off x="4975225" y="2133600"/>
            <a:ext cx="1031875" cy="3365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Arial"/>
                <a:ea typeface="Arial"/>
                <a:cs typeface="Arial"/>
                <a:sym typeface="Arial"/>
              </a:rPr>
              <a:t>223.1.1.2</a:t>
            </a:r>
            <a:endParaRPr b="1" i="0" sz="2400" u="none" cap="none" strike="noStrike">
              <a:solidFill>
                <a:srgbClr val="0000FF"/>
              </a:solidFill>
              <a:latin typeface="Comic Sans MS"/>
              <a:ea typeface="Comic Sans MS"/>
              <a:cs typeface="Comic Sans MS"/>
              <a:sym typeface="Comic Sans MS"/>
            </a:endParaRPr>
          </a:p>
        </p:txBody>
      </p:sp>
      <p:sp>
        <p:nvSpPr>
          <p:cNvPr id="2110" name="Google Shape;2110;p41"/>
          <p:cNvSpPr/>
          <p:nvPr/>
        </p:nvSpPr>
        <p:spPr>
          <a:xfrm>
            <a:off x="7835900" y="2149475"/>
            <a:ext cx="288925" cy="233363"/>
          </a:xfrm>
          <a:prstGeom prst="rect">
            <a:avLst/>
          </a:prstGeom>
          <a:solidFill>
            <a:srgbClr val="66CC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0000FF"/>
              </a:solidFill>
              <a:latin typeface="Arial"/>
              <a:ea typeface="Arial"/>
              <a:cs typeface="Arial"/>
              <a:sym typeface="Arial"/>
            </a:endParaRPr>
          </a:p>
        </p:txBody>
      </p:sp>
      <p:sp>
        <p:nvSpPr>
          <p:cNvPr id="2111" name="Google Shape;2111;p41"/>
          <p:cNvSpPr/>
          <p:nvPr/>
        </p:nvSpPr>
        <p:spPr>
          <a:xfrm>
            <a:off x="7832725" y="2949575"/>
            <a:ext cx="288925" cy="233363"/>
          </a:xfrm>
          <a:prstGeom prst="rect">
            <a:avLst/>
          </a:prstGeom>
          <a:solidFill>
            <a:srgbClr val="66CC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0000FF"/>
              </a:solidFill>
              <a:latin typeface="Arial"/>
              <a:ea typeface="Arial"/>
              <a:cs typeface="Arial"/>
              <a:sym typeface="Arial"/>
            </a:endParaRPr>
          </a:p>
        </p:txBody>
      </p:sp>
      <p:sp>
        <p:nvSpPr>
          <p:cNvPr id="2112" name="Google Shape;2112;p41"/>
          <p:cNvSpPr/>
          <p:nvPr/>
        </p:nvSpPr>
        <p:spPr>
          <a:xfrm>
            <a:off x="6480175" y="3135313"/>
            <a:ext cx="288925" cy="233362"/>
          </a:xfrm>
          <a:prstGeom prst="rect">
            <a:avLst/>
          </a:prstGeom>
          <a:solidFill>
            <a:srgbClr val="66CC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0000FF"/>
              </a:solidFill>
              <a:latin typeface="Arial"/>
              <a:ea typeface="Arial"/>
              <a:cs typeface="Arial"/>
              <a:sym typeface="Arial"/>
            </a:endParaRPr>
          </a:p>
        </p:txBody>
      </p:sp>
      <p:sp>
        <p:nvSpPr>
          <p:cNvPr id="2113" name="Google Shape;2113;p41"/>
          <p:cNvSpPr txBox="1"/>
          <p:nvPr/>
        </p:nvSpPr>
        <p:spPr>
          <a:xfrm>
            <a:off x="6003925" y="3097213"/>
            <a:ext cx="1144588" cy="3365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Arial"/>
                <a:ea typeface="Arial"/>
                <a:cs typeface="Arial"/>
                <a:sym typeface="Arial"/>
              </a:rPr>
              <a:t>223.1.3.27</a:t>
            </a:r>
            <a:endParaRPr b="1" i="0" sz="2400" u="none" cap="none" strike="noStrike">
              <a:solidFill>
                <a:srgbClr val="0000FF"/>
              </a:solidFill>
              <a:latin typeface="Comic Sans MS"/>
              <a:ea typeface="Comic Sans MS"/>
              <a:cs typeface="Comic Sans MS"/>
              <a:sym typeface="Comic Sans MS"/>
            </a:endParaRPr>
          </a:p>
        </p:txBody>
      </p:sp>
      <p:sp>
        <p:nvSpPr>
          <p:cNvPr id="2114" name="Google Shape;2114;p41"/>
          <p:cNvSpPr txBox="1"/>
          <p:nvPr/>
        </p:nvSpPr>
        <p:spPr>
          <a:xfrm>
            <a:off x="7189788" y="2887663"/>
            <a:ext cx="1031875" cy="3365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Arial"/>
                <a:ea typeface="Arial"/>
                <a:cs typeface="Arial"/>
                <a:sym typeface="Arial"/>
              </a:rPr>
              <a:t>223.1.2.2</a:t>
            </a:r>
            <a:endParaRPr b="1" i="0" sz="2400" u="none" cap="none" strike="noStrike">
              <a:solidFill>
                <a:srgbClr val="0000FF"/>
              </a:solidFill>
              <a:latin typeface="Comic Sans MS"/>
              <a:ea typeface="Comic Sans MS"/>
              <a:cs typeface="Comic Sans MS"/>
              <a:sym typeface="Comic Sans MS"/>
            </a:endParaRPr>
          </a:p>
        </p:txBody>
      </p:sp>
      <p:sp>
        <p:nvSpPr>
          <p:cNvPr id="2115" name="Google Shape;2115;p41"/>
          <p:cNvSpPr txBox="1"/>
          <p:nvPr/>
        </p:nvSpPr>
        <p:spPr>
          <a:xfrm>
            <a:off x="7586663" y="2128838"/>
            <a:ext cx="1031875" cy="3365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Arial"/>
                <a:ea typeface="Arial"/>
                <a:cs typeface="Arial"/>
                <a:sym typeface="Arial"/>
              </a:rPr>
              <a:t>223.1.2.1</a:t>
            </a:r>
            <a:endParaRPr b="1" i="0" sz="2400" u="none" cap="none" strike="noStrike">
              <a:solidFill>
                <a:srgbClr val="0000FF"/>
              </a:solidFill>
              <a:latin typeface="Comic Sans MS"/>
              <a:ea typeface="Comic Sans MS"/>
              <a:cs typeface="Comic Sans MS"/>
              <a:sym typeface="Comic Sans MS"/>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9" name="Shape 2119"/>
        <p:cNvGrpSpPr/>
        <p:nvPr/>
      </p:nvGrpSpPr>
      <p:grpSpPr>
        <a:xfrm>
          <a:off x="0" y="0"/>
          <a:ext cx="0" cy="0"/>
          <a:chOff x="0" y="0"/>
          <a:chExt cx="0" cy="0"/>
        </a:xfrm>
      </p:grpSpPr>
      <p:sp>
        <p:nvSpPr>
          <p:cNvPr id="2120" name="Google Shape;2120;p42"/>
          <p:cNvSpPr txBox="1"/>
          <p:nvPr>
            <p:ph idx="1" type="body"/>
          </p:nvPr>
        </p:nvSpPr>
        <p:spPr>
          <a:xfrm>
            <a:off x="476250" y="1333500"/>
            <a:ext cx="3695700" cy="4648200"/>
          </a:xfrm>
          <a:prstGeom prst="rect">
            <a:avLst/>
          </a:prstGeom>
          <a:noFill/>
          <a:ln>
            <a:noFill/>
          </a:ln>
        </p:spPr>
        <p:txBody>
          <a:bodyPr anchorCtr="0" anchor="t" bIns="45700" lIns="91425" spcFirstLastPara="1" rIns="91425" wrap="square" tIns="45700">
            <a:noAutofit/>
          </a:bodyPr>
          <a:lstStyle/>
          <a:p>
            <a:pPr indent="-227648" lvl="0" marL="319088" rtl="0" algn="l">
              <a:lnSpc>
                <a:spcPct val="100000"/>
              </a:lnSpc>
              <a:spcBef>
                <a:spcPts val="0"/>
              </a:spcBef>
              <a:spcAft>
                <a:spcPts val="0"/>
              </a:spcAft>
              <a:buSzPts val="1440"/>
              <a:buFont typeface="Noto Sans Symbols"/>
              <a:buNone/>
            </a:pPr>
            <a:r>
              <a:t/>
            </a:r>
            <a:endParaRPr sz="2400"/>
          </a:p>
          <a:p>
            <a:pPr indent="-227648" lvl="0" marL="319088" rtl="0" algn="l">
              <a:lnSpc>
                <a:spcPct val="100000"/>
              </a:lnSpc>
              <a:spcBef>
                <a:spcPts val="700"/>
              </a:spcBef>
              <a:spcAft>
                <a:spcPts val="0"/>
              </a:spcAft>
              <a:buSzPts val="1440"/>
              <a:buFont typeface="Noto Sans Symbols"/>
              <a:buNone/>
            </a:pPr>
            <a:r>
              <a:t/>
            </a:r>
            <a:endParaRPr sz="2400"/>
          </a:p>
        </p:txBody>
      </p:sp>
      <p:sp>
        <p:nvSpPr>
          <p:cNvPr id="2121" name="Google Shape;2121;p42"/>
          <p:cNvSpPr txBox="1"/>
          <p:nvPr>
            <p:ph idx="2" type="body"/>
          </p:nvPr>
        </p:nvSpPr>
        <p:spPr>
          <a:xfrm>
            <a:off x="60551" y="1485900"/>
            <a:ext cx="4595813" cy="4800599"/>
          </a:xfrm>
          <a:prstGeom prst="rect">
            <a:avLst/>
          </a:prstGeom>
          <a:solidFill>
            <a:srgbClr val="FEEFC9"/>
          </a:solidFill>
          <a:ln>
            <a:noFill/>
          </a:ln>
        </p:spPr>
        <p:txBody>
          <a:bodyPr anchorCtr="0" anchor="t" bIns="45700" lIns="91425" spcFirstLastPara="1" rIns="91425" wrap="square" tIns="45700">
            <a:noAutofit/>
          </a:bodyPr>
          <a:lstStyle/>
          <a:p>
            <a:pPr indent="-319088" lvl="0" marL="319088" rtl="0" algn="l">
              <a:lnSpc>
                <a:spcPct val="100000"/>
              </a:lnSpc>
              <a:spcBef>
                <a:spcPts val="0"/>
              </a:spcBef>
              <a:spcAft>
                <a:spcPts val="0"/>
              </a:spcAft>
              <a:buSzPts val="1920"/>
              <a:buFont typeface="Noto Sans Symbols"/>
              <a:buNone/>
            </a:pPr>
            <a:r>
              <a:rPr lang="en-US" sz="3200">
                <a:solidFill>
                  <a:srgbClr val="CC0000"/>
                </a:solidFill>
                <a:latin typeface="Arial"/>
                <a:ea typeface="Arial"/>
                <a:cs typeface="Arial"/>
                <a:sym typeface="Arial"/>
              </a:rPr>
              <a:t>recipe</a:t>
            </a:r>
            <a:endParaRPr/>
          </a:p>
          <a:p>
            <a:pPr indent="-319088" lvl="0" marL="319088" rtl="0" algn="l">
              <a:lnSpc>
                <a:spcPct val="100000"/>
              </a:lnSpc>
              <a:spcBef>
                <a:spcPts val="700"/>
              </a:spcBef>
              <a:spcAft>
                <a:spcPts val="0"/>
              </a:spcAft>
              <a:buSzPts val="1920"/>
              <a:buFont typeface="Noto Sans Symbols"/>
              <a:buChar char="❖"/>
            </a:pPr>
            <a:r>
              <a:rPr lang="en-US" sz="3200">
                <a:latin typeface="Arial"/>
                <a:ea typeface="Arial"/>
                <a:cs typeface="Arial"/>
                <a:sym typeface="Arial"/>
              </a:rPr>
              <a:t>to determine the subnets, detach each interface from its host or router, creating islands of isolated networks</a:t>
            </a:r>
            <a:endParaRPr/>
          </a:p>
          <a:p>
            <a:pPr indent="-319088" lvl="0" marL="319088" rtl="0" algn="l">
              <a:lnSpc>
                <a:spcPct val="100000"/>
              </a:lnSpc>
              <a:spcBef>
                <a:spcPts val="700"/>
              </a:spcBef>
              <a:spcAft>
                <a:spcPts val="0"/>
              </a:spcAft>
              <a:buSzPts val="1920"/>
              <a:buFont typeface="Noto Sans Symbols"/>
              <a:buChar char="❖"/>
            </a:pPr>
            <a:r>
              <a:rPr lang="en-US" sz="3200">
                <a:latin typeface="Arial"/>
                <a:ea typeface="Arial"/>
                <a:cs typeface="Arial"/>
                <a:sym typeface="Arial"/>
              </a:rPr>
              <a:t>each isolated network is called a </a:t>
            </a:r>
            <a:r>
              <a:rPr lang="en-US" sz="3200">
                <a:solidFill>
                  <a:srgbClr val="CC0000"/>
                </a:solidFill>
                <a:latin typeface="Arial"/>
                <a:ea typeface="Arial"/>
                <a:cs typeface="Arial"/>
                <a:sym typeface="Arial"/>
              </a:rPr>
              <a:t>subnet</a:t>
            </a:r>
            <a:endParaRPr/>
          </a:p>
        </p:txBody>
      </p:sp>
      <p:sp>
        <p:nvSpPr>
          <p:cNvPr id="2122" name="Google Shape;2122;p42"/>
          <p:cNvSpPr txBox="1"/>
          <p:nvPr/>
        </p:nvSpPr>
        <p:spPr>
          <a:xfrm>
            <a:off x="5557838" y="5781675"/>
            <a:ext cx="2505075" cy="457200"/>
          </a:xfrm>
          <a:prstGeom prst="rect">
            <a:avLst/>
          </a:prstGeom>
          <a:solidFill>
            <a:srgbClr val="FEEFC9"/>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1" lang="en-US" sz="2400" u="none" cap="none" strike="noStrike">
                <a:solidFill>
                  <a:schemeClr val="dk1"/>
                </a:solidFill>
                <a:latin typeface="Arial"/>
                <a:ea typeface="Arial"/>
                <a:cs typeface="Arial"/>
                <a:sym typeface="Arial"/>
              </a:rPr>
              <a:t>subnet mask: /24</a:t>
            </a:r>
            <a:endParaRPr b="0" i="0" sz="1400" u="none" cap="none" strike="noStrike">
              <a:solidFill>
                <a:srgbClr val="000000"/>
              </a:solidFill>
              <a:latin typeface="Arial"/>
              <a:ea typeface="Arial"/>
              <a:cs typeface="Arial"/>
              <a:sym typeface="Arial"/>
            </a:endParaRPr>
          </a:p>
        </p:txBody>
      </p:sp>
      <p:sp>
        <p:nvSpPr>
          <p:cNvPr id="2123" name="Google Shape;2123;p42"/>
          <p:cNvSpPr txBox="1"/>
          <p:nvPr>
            <p:ph type="title"/>
          </p:nvPr>
        </p:nvSpPr>
        <p:spPr>
          <a:xfrm>
            <a:off x="533400" y="228600"/>
            <a:ext cx="3702050" cy="763588"/>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Subnets</a:t>
            </a:r>
            <a:endParaRPr/>
          </a:p>
        </p:txBody>
      </p:sp>
      <p:pic>
        <p:nvPicPr>
          <p:cNvPr descr="underline_base" id="2124" name="Google Shape;2124;p42"/>
          <p:cNvPicPr preferRelativeResize="0"/>
          <p:nvPr/>
        </p:nvPicPr>
        <p:blipFill rotWithShape="1">
          <a:blip r:embed="rId3">
            <a:alphaModFix/>
          </a:blip>
          <a:srcRect b="0" l="0" r="0" t="0"/>
          <a:stretch/>
        </p:blipFill>
        <p:spPr>
          <a:xfrm>
            <a:off x="622300" y="855663"/>
            <a:ext cx="2011363" cy="173037"/>
          </a:xfrm>
          <a:prstGeom prst="rect">
            <a:avLst/>
          </a:prstGeom>
          <a:noFill/>
          <a:ln>
            <a:noFill/>
          </a:ln>
        </p:spPr>
      </p:pic>
      <p:grpSp>
        <p:nvGrpSpPr>
          <p:cNvPr id="2125" name="Google Shape;2125;p42"/>
          <p:cNvGrpSpPr/>
          <p:nvPr/>
        </p:nvGrpSpPr>
        <p:grpSpPr>
          <a:xfrm>
            <a:off x="4368800" y="908050"/>
            <a:ext cx="4452938" cy="4652963"/>
            <a:chOff x="2752" y="572"/>
            <a:chExt cx="2805" cy="2931"/>
          </a:xfrm>
        </p:grpSpPr>
        <p:sp>
          <p:nvSpPr>
            <p:cNvPr id="2126" name="Google Shape;2126;p42"/>
            <p:cNvSpPr txBox="1"/>
            <p:nvPr/>
          </p:nvSpPr>
          <p:spPr>
            <a:xfrm>
              <a:off x="2825" y="572"/>
              <a:ext cx="1004" cy="2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CC0000"/>
                  </a:solidFill>
                  <a:latin typeface="Arial"/>
                  <a:ea typeface="Arial"/>
                  <a:cs typeface="Arial"/>
                  <a:sym typeface="Arial"/>
                </a:rPr>
                <a:t>223.1.1.0/24</a:t>
              </a:r>
              <a:endParaRPr b="0" i="0" sz="1400" u="none" cap="none" strike="noStrike">
                <a:solidFill>
                  <a:srgbClr val="000000"/>
                </a:solidFill>
                <a:latin typeface="Arial"/>
                <a:ea typeface="Arial"/>
                <a:cs typeface="Arial"/>
                <a:sym typeface="Arial"/>
              </a:endParaRPr>
            </a:p>
          </p:txBody>
        </p:sp>
        <p:sp>
          <p:nvSpPr>
            <p:cNvPr id="2127" name="Google Shape;2127;p42"/>
            <p:cNvSpPr txBox="1"/>
            <p:nvPr/>
          </p:nvSpPr>
          <p:spPr>
            <a:xfrm>
              <a:off x="4419" y="725"/>
              <a:ext cx="1004" cy="2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CC0000"/>
                  </a:solidFill>
                  <a:latin typeface="Arial"/>
                  <a:ea typeface="Arial"/>
                  <a:cs typeface="Arial"/>
                  <a:sym typeface="Arial"/>
                </a:rPr>
                <a:t>223.1.2.0/24</a:t>
              </a:r>
              <a:endParaRPr b="0" i="0" sz="1400" u="none" cap="none" strike="noStrike">
                <a:solidFill>
                  <a:srgbClr val="000000"/>
                </a:solidFill>
                <a:latin typeface="Arial"/>
                <a:ea typeface="Arial"/>
                <a:cs typeface="Arial"/>
                <a:sym typeface="Arial"/>
              </a:endParaRPr>
            </a:p>
          </p:txBody>
        </p:sp>
        <p:sp>
          <p:nvSpPr>
            <p:cNvPr id="2128" name="Google Shape;2128;p42"/>
            <p:cNvSpPr txBox="1"/>
            <p:nvPr/>
          </p:nvSpPr>
          <p:spPr>
            <a:xfrm>
              <a:off x="3743" y="3253"/>
              <a:ext cx="1004" cy="2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CC0000"/>
                  </a:solidFill>
                  <a:latin typeface="Arial"/>
                  <a:ea typeface="Arial"/>
                  <a:cs typeface="Arial"/>
                  <a:sym typeface="Arial"/>
                </a:rPr>
                <a:t>223.1.3.0/24</a:t>
              </a:r>
              <a:endParaRPr b="0" i="0" sz="1400" u="none" cap="none" strike="noStrike">
                <a:solidFill>
                  <a:srgbClr val="000000"/>
                </a:solidFill>
                <a:latin typeface="Arial"/>
                <a:ea typeface="Arial"/>
                <a:cs typeface="Arial"/>
                <a:sym typeface="Arial"/>
              </a:endParaRPr>
            </a:p>
          </p:txBody>
        </p:sp>
        <p:sp>
          <p:nvSpPr>
            <p:cNvPr id="2129" name="Google Shape;2129;p42"/>
            <p:cNvSpPr/>
            <p:nvPr/>
          </p:nvSpPr>
          <p:spPr>
            <a:xfrm>
              <a:off x="3128" y="2113"/>
              <a:ext cx="534" cy="11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2130" name="Google Shape;2130;p42"/>
            <p:cNvSpPr/>
            <p:nvPr/>
          </p:nvSpPr>
          <p:spPr>
            <a:xfrm>
              <a:off x="2758" y="815"/>
              <a:ext cx="1223" cy="1291"/>
            </a:xfrm>
            <a:custGeom>
              <a:rect b="b" l="l" r="r" t="t"/>
              <a:pathLst>
                <a:path extrusionOk="0" h="1291" w="1223">
                  <a:moveTo>
                    <a:pt x="1201" y="756"/>
                  </a:moveTo>
                  <a:cubicBezTo>
                    <a:pt x="1180" y="640"/>
                    <a:pt x="798" y="744"/>
                    <a:pt x="702" y="670"/>
                  </a:cubicBezTo>
                  <a:cubicBezTo>
                    <a:pt x="603" y="561"/>
                    <a:pt x="669" y="206"/>
                    <a:pt x="608" y="103"/>
                  </a:cubicBezTo>
                  <a:cubicBezTo>
                    <a:pt x="547" y="0"/>
                    <a:pt x="425" y="55"/>
                    <a:pt x="335" y="52"/>
                  </a:cubicBezTo>
                  <a:cubicBezTo>
                    <a:pt x="245" y="49"/>
                    <a:pt x="114" y="0"/>
                    <a:pt x="65" y="82"/>
                  </a:cubicBezTo>
                  <a:cubicBezTo>
                    <a:pt x="16" y="164"/>
                    <a:pt x="45" y="433"/>
                    <a:pt x="41" y="544"/>
                  </a:cubicBezTo>
                  <a:cubicBezTo>
                    <a:pt x="37" y="655"/>
                    <a:pt x="41" y="685"/>
                    <a:pt x="38" y="751"/>
                  </a:cubicBezTo>
                  <a:cubicBezTo>
                    <a:pt x="35" y="817"/>
                    <a:pt x="26" y="880"/>
                    <a:pt x="23" y="940"/>
                  </a:cubicBezTo>
                  <a:cubicBezTo>
                    <a:pt x="20" y="1000"/>
                    <a:pt x="0" y="1068"/>
                    <a:pt x="17" y="1114"/>
                  </a:cubicBezTo>
                  <a:cubicBezTo>
                    <a:pt x="34" y="1160"/>
                    <a:pt x="31" y="1198"/>
                    <a:pt x="128" y="1219"/>
                  </a:cubicBezTo>
                  <a:cubicBezTo>
                    <a:pt x="225" y="1240"/>
                    <a:pt x="509" y="1291"/>
                    <a:pt x="602" y="1243"/>
                  </a:cubicBezTo>
                  <a:cubicBezTo>
                    <a:pt x="695" y="1195"/>
                    <a:pt x="590" y="984"/>
                    <a:pt x="686" y="930"/>
                  </a:cubicBezTo>
                  <a:cubicBezTo>
                    <a:pt x="782" y="876"/>
                    <a:pt x="1091" y="945"/>
                    <a:pt x="1177" y="916"/>
                  </a:cubicBezTo>
                  <a:cubicBezTo>
                    <a:pt x="1208" y="864"/>
                    <a:pt x="1223" y="871"/>
                    <a:pt x="1201" y="756"/>
                  </a:cubicBezTo>
                  <a:close/>
                </a:path>
              </a:pathLst>
            </a:custGeom>
            <a:solidFill>
              <a:srgbClr val="66CC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2131" name="Google Shape;2131;p42"/>
            <p:cNvSpPr/>
            <p:nvPr/>
          </p:nvSpPr>
          <p:spPr>
            <a:xfrm>
              <a:off x="4350" y="1010"/>
              <a:ext cx="1201" cy="1234"/>
            </a:xfrm>
            <a:custGeom>
              <a:rect b="b" l="l" r="r" t="t"/>
              <a:pathLst>
                <a:path extrusionOk="0" h="1234" w="1201">
                  <a:moveTo>
                    <a:pt x="25" y="709"/>
                  </a:moveTo>
                  <a:cubicBezTo>
                    <a:pt x="49" y="824"/>
                    <a:pt x="428" y="709"/>
                    <a:pt x="526" y="780"/>
                  </a:cubicBezTo>
                  <a:cubicBezTo>
                    <a:pt x="624" y="851"/>
                    <a:pt x="543" y="1059"/>
                    <a:pt x="613" y="1134"/>
                  </a:cubicBezTo>
                  <a:cubicBezTo>
                    <a:pt x="683" y="1209"/>
                    <a:pt x="853" y="1234"/>
                    <a:pt x="946" y="1230"/>
                  </a:cubicBezTo>
                  <a:cubicBezTo>
                    <a:pt x="1039" y="1226"/>
                    <a:pt x="1141" y="1163"/>
                    <a:pt x="1171" y="1107"/>
                  </a:cubicBezTo>
                  <a:cubicBezTo>
                    <a:pt x="1201" y="1051"/>
                    <a:pt x="1135" y="963"/>
                    <a:pt x="1126" y="894"/>
                  </a:cubicBezTo>
                  <a:cubicBezTo>
                    <a:pt x="1117" y="825"/>
                    <a:pt x="1119" y="772"/>
                    <a:pt x="1114" y="693"/>
                  </a:cubicBezTo>
                  <a:cubicBezTo>
                    <a:pt x="1109" y="614"/>
                    <a:pt x="1095" y="502"/>
                    <a:pt x="1099" y="423"/>
                  </a:cubicBezTo>
                  <a:cubicBezTo>
                    <a:pt x="1103" y="344"/>
                    <a:pt x="1141" y="281"/>
                    <a:pt x="1141" y="216"/>
                  </a:cubicBezTo>
                  <a:cubicBezTo>
                    <a:pt x="1141" y="151"/>
                    <a:pt x="1185" y="56"/>
                    <a:pt x="1102" y="33"/>
                  </a:cubicBezTo>
                  <a:cubicBezTo>
                    <a:pt x="1019" y="10"/>
                    <a:pt x="740" y="0"/>
                    <a:pt x="646" y="81"/>
                  </a:cubicBezTo>
                  <a:cubicBezTo>
                    <a:pt x="552" y="162"/>
                    <a:pt x="635" y="441"/>
                    <a:pt x="535" y="519"/>
                  </a:cubicBezTo>
                  <a:cubicBezTo>
                    <a:pt x="435" y="597"/>
                    <a:pt x="129" y="516"/>
                    <a:pt x="44" y="548"/>
                  </a:cubicBezTo>
                  <a:cubicBezTo>
                    <a:pt x="15" y="601"/>
                    <a:pt x="0" y="594"/>
                    <a:pt x="25" y="709"/>
                  </a:cubicBezTo>
                  <a:close/>
                </a:path>
              </a:pathLst>
            </a:custGeom>
            <a:solidFill>
              <a:srgbClr val="66CC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2132" name="Google Shape;2132;p42"/>
            <p:cNvSpPr/>
            <p:nvPr/>
          </p:nvSpPr>
          <p:spPr>
            <a:xfrm>
              <a:off x="3514" y="1913"/>
              <a:ext cx="1286" cy="1247"/>
            </a:xfrm>
            <a:custGeom>
              <a:rect b="b" l="l" r="r" t="t"/>
              <a:pathLst>
                <a:path extrusionOk="0" h="1247" w="1286">
                  <a:moveTo>
                    <a:pt x="587" y="30"/>
                  </a:moveTo>
                  <a:cubicBezTo>
                    <a:pt x="473" y="60"/>
                    <a:pt x="601" y="475"/>
                    <a:pt x="509" y="618"/>
                  </a:cubicBezTo>
                  <a:cubicBezTo>
                    <a:pt x="424" y="765"/>
                    <a:pt x="154" y="830"/>
                    <a:pt x="77" y="909"/>
                  </a:cubicBezTo>
                  <a:cubicBezTo>
                    <a:pt x="0" y="988"/>
                    <a:pt x="37" y="1043"/>
                    <a:pt x="47" y="1095"/>
                  </a:cubicBezTo>
                  <a:cubicBezTo>
                    <a:pt x="57" y="1147"/>
                    <a:pt x="71" y="1205"/>
                    <a:pt x="140" y="1224"/>
                  </a:cubicBezTo>
                  <a:cubicBezTo>
                    <a:pt x="209" y="1243"/>
                    <a:pt x="369" y="1212"/>
                    <a:pt x="461" y="1209"/>
                  </a:cubicBezTo>
                  <a:cubicBezTo>
                    <a:pt x="553" y="1206"/>
                    <a:pt x="571" y="1206"/>
                    <a:pt x="692" y="1209"/>
                  </a:cubicBezTo>
                  <a:cubicBezTo>
                    <a:pt x="813" y="1212"/>
                    <a:pt x="1094" y="1247"/>
                    <a:pt x="1190" y="1227"/>
                  </a:cubicBezTo>
                  <a:cubicBezTo>
                    <a:pt x="1286" y="1207"/>
                    <a:pt x="1279" y="1170"/>
                    <a:pt x="1271" y="1089"/>
                  </a:cubicBezTo>
                  <a:cubicBezTo>
                    <a:pt x="1263" y="1008"/>
                    <a:pt x="1217" y="818"/>
                    <a:pt x="1139" y="741"/>
                  </a:cubicBezTo>
                  <a:cubicBezTo>
                    <a:pt x="1061" y="664"/>
                    <a:pt x="865" y="743"/>
                    <a:pt x="800" y="627"/>
                  </a:cubicBezTo>
                  <a:cubicBezTo>
                    <a:pt x="735" y="511"/>
                    <a:pt x="785" y="142"/>
                    <a:pt x="749" y="42"/>
                  </a:cubicBezTo>
                  <a:cubicBezTo>
                    <a:pt x="695" y="15"/>
                    <a:pt x="701" y="0"/>
                    <a:pt x="587" y="30"/>
                  </a:cubicBezTo>
                  <a:close/>
                </a:path>
              </a:pathLst>
            </a:custGeom>
            <a:solidFill>
              <a:srgbClr val="66CC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Arial"/>
                <a:ea typeface="Arial"/>
                <a:cs typeface="Arial"/>
                <a:sym typeface="Arial"/>
              </a:endParaRPr>
            </a:p>
          </p:txBody>
        </p:sp>
        <p:cxnSp>
          <p:nvCxnSpPr>
            <p:cNvPr id="2133" name="Google Shape;2133;p42"/>
            <p:cNvCxnSpPr/>
            <p:nvPr/>
          </p:nvCxnSpPr>
          <p:spPr>
            <a:xfrm>
              <a:off x="3160" y="1144"/>
              <a:ext cx="175" cy="1"/>
            </a:xfrm>
            <a:prstGeom prst="straightConnector1">
              <a:avLst/>
            </a:prstGeom>
            <a:noFill/>
            <a:ln cap="flat" cmpd="sng" w="19050">
              <a:solidFill>
                <a:schemeClr val="dk1"/>
              </a:solidFill>
              <a:prstDash val="solid"/>
              <a:round/>
              <a:headEnd len="sm" w="sm" type="none"/>
              <a:tailEnd len="sm" w="sm" type="none"/>
            </a:ln>
          </p:spPr>
        </p:cxnSp>
        <p:cxnSp>
          <p:nvCxnSpPr>
            <p:cNvPr id="2134" name="Google Shape;2134;p42"/>
            <p:cNvCxnSpPr/>
            <p:nvPr/>
          </p:nvCxnSpPr>
          <p:spPr>
            <a:xfrm flipH="1" rot="10800000">
              <a:off x="3160" y="1550"/>
              <a:ext cx="175" cy="2"/>
            </a:xfrm>
            <a:prstGeom prst="straightConnector1">
              <a:avLst/>
            </a:prstGeom>
            <a:noFill/>
            <a:ln cap="flat" cmpd="sng" w="19050">
              <a:solidFill>
                <a:schemeClr val="dk1"/>
              </a:solidFill>
              <a:prstDash val="solid"/>
              <a:round/>
              <a:headEnd len="sm" w="sm" type="none"/>
              <a:tailEnd len="sm" w="sm" type="none"/>
            </a:ln>
          </p:spPr>
        </p:cxnSp>
        <p:cxnSp>
          <p:nvCxnSpPr>
            <p:cNvPr id="2135" name="Google Shape;2135;p42"/>
            <p:cNvCxnSpPr/>
            <p:nvPr/>
          </p:nvCxnSpPr>
          <p:spPr>
            <a:xfrm>
              <a:off x="3166" y="1945"/>
              <a:ext cx="172" cy="1"/>
            </a:xfrm>
            <a:prstGeom prst="straightConnector1">
              <a:avLst/>
            </a:prstGeom>
            <a:noFill/>
            <a:ln cap="flat" cmpd="sng" w="19050">
              <a:solidFill>
                <a:schemeClr val="dk1"/>
              </a:solidFill>
              <a:prstDash val="solid"/>
              <a:round/>
              <a:headEnd len="sm" w="sm" type="none"/>
              <a:tailEnd len="sm" w="sm" type="none"/>
            </a:ln>
          </p:spPr>
        </p:cxnSp>
        <p:sp>
          <p:nvSpPr>
            <p:cNvPr id="2136" name="Google Shape;2136;p42"/>
            <p:cNvSpPr txBox="1"/>
            <p:nvPr/>
          </p:nvSpPr>
          <p:spPr>
            <a:xfrm>
              <a:off x="3134" y="939"/>
              <a:ext cx="650" cy="21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223.1.1.1</a:t>
              </a:r>
              <a:endParaRPr b="0" i="0" sz="2400" u="none" cap="none" strike="noStrike">
                <a:solidFill>
                  <a:schemeClr val="dk1"/>
                </a:solidFill>
                <a:latin typeface="Comic Sans MS"/>
                <a:ea typeface="Comic Sans MS"/>
                <a:cs typeface="Comic Sans MS"/>
                <a:sym typeface="Comic Sans MS"/>
              </a:endParaRPr>
            </a:p>
          </p:txBody>
        </p:sp>
        <p:sp>
          <p:nvSpPr>
            <p:cNvPr id="2137" name="Google Shape;2137;p42"/>
            <p:cNvSpPr txBox="1"/>
            <p:nvPr/>
          </p:nvSpPr>
          <p:spPr>
            <a:xfrm>
              <a:off x="3062" y="1963"/>
              <a:ext cx="650" cy="21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223.1.1.3</a:t>
              </a:r>
              <a:endParaRPr b="0" i="0" sz="2400" u="none" cap="none" strike="noStrike">
                <a:solidFill>
                  <a:schemeClr val="dk1"/>
                </a:solidFill>
                <a:latin typeface="Comic Sans MS"/>
                <a:ea typeface="Comic Sans MS"/>
                <a:cs typeface="Comic Sans MS"/>
                <a:sym typeface="Comic Sans MS"/>
              </a:endParaRPr>
            </a:p>
          </p:txBody>
        </p:sp>
        <p:sp>
          <p:nvSpPr>
            <p:cNvPr id="2138" name="Google Shape;2138;p42"/>
            <p:cNvSpPr txBox="1"/>
            <p:nvPr/>
          </p:nvSpPr>
          <p:spPr>
            <a:xfrm>
              <a:off x="3532" y="1484"/>
              <a:ext cx="650" cy="21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223.1.1.4</a:t>
              </a:r>
              <a:endParaRPr b="0" i="0" sz="2400" u="none" cap="none" strike="noStrike">
                <a:solidFill>
                  <a:schemeClr val="dk1"/>
                </a:solidFill>
                <a:latin typeface="Comic Sans MS"/>
                <a:ea typeface="Comic Sans MS"/>
                <a:cs typeface="Comic Sans MS"/>
                <a:sym typeface="Comic Sans MS"/>
              </a:endParaRPr>
            </a:p>
          </p:txBody>
        </p:sp>
        <p:sp>
          <p:nvSpPr>
            <p:cNvPr id="2139" name="Google Shape;2139;p42"/>
            <p:cNvSpPr txBox="1"/>
            <p:nvPr/>
          </p:nvSpPr>
          <p:spPr>
            <a:xfrm>
              <a:off x="4238" y="1485"/>
              <a:ext cx="650" cy="21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223.1.2.9</a:t>
              </a:r>
              <a:endParaRPr b="0" i="0" sz="2400" u="none" cap="none" strike="noStrike">
                <a:solidFill>
                  <a:schemeClr val="dk1"/>
                </a:solidFill>
                <a:latin typeface="Comic Sans MS"/>
                <a:ea typeface="Comic Sans MS"/>
                <a:cs typeface="Comic Sans MS"/>
                <a:sym typeface="Comic Sans MS"/>
              </a:endParaRPr>
            </a:p>
          </p:txBody>
        </p:sp>
        <p:cxnSp>
          <p:nvCxnSpPr>
            <p:cNvPr id="2140" name="Google Shape;2140;p42"/>
            <p:cNvCxnSpPr/>
            <p:nvPr/>
          </p:nvCxnSpPr>
          <p:spPr>
            <a:xfrm>
              <a:off x="4963" y="1246"/>
              <a:ext cx="148" cy="4"/>
            </a:xfrm>
            <a:prstGeom prst="straightConnector1">
              <a:avLst/>
            </a:prstGeom>
            <a:noFill/>
            <a:ln cap="flat" cmpd="sng" w="19050">
              <a:solidFill>
                <a:schemeClr val="dk1"/>
              </a:solidFill>
              <a:prstDash val="solid"/>
              <a:round/>
              <a:headEnd len="sm" w="sm" type="none"/>
              <a:tailEnd len="sm" w="sm" type="none"/>
            </a:ln>
          </p:spPr>
        </p:cxnSp>
        <p:cxnSp>
          <p:nvCxnSpPr>
            <p:cNvPr id="2141" name="Google Shape;2141;p42"/>
            <p:cNvCxnSpPr/>
            <p:nvPr/>
          </p:nvCxnSpPr>
          <p:spPr>
            <a:xfrm>
              <a:off x="4963" y="2047"/>
              <a:ext cx="148" cy="4"/>
            </a:xfrm>
            <a:prstGeom prst="straightConnector1">
              <a:avLst/>
            </a:prstGeom>
            <a:noFill/>
            <a:ln cap="flat" cmpd="sng" w="19050">
              <a:solidFill>
                <a:schemeClr val="dk1"/>
              </a:solidFill>
              <a:prstDash val="solid"/>
              <a:round/>
              <a:headEnd len="sm" w="sm" type="none"/>
              <a:tailEnd len="sm" w="sm" type="none"/>
            </a:ln>
          </p:spPr>
        </p:cxnSp>
        <p:cxnSp>
          <p:nvCxnSpPr>
            <p:cNvPr id="2142" name="Google Shape;2142;p42"/>
            <p:cNvCxnSpPr/>
            <p:nvPr/>
          </p:nvCxnSpPr>
          <p:spPr>
            <a:xfrm rot="10800000">
              <a:off x="3782" y="2696"/>
              <a:ext cx="2" cy="152"/>
            </a:xfrm>
            <a:prstGeom prst="straightConnector1">
              <a:avLst/>
            </a:prstGeom>
            <a:noFill/>
            <a:ln cap="flat" cmpd="sng" w="19050">
              <a:solidFill>
                <a:schemeClr val="dk1"/>
              </a:solidFill>
              <a:prstDash val="solid"/>
              <a:round/>
              <a:headEnd len="sm" w="sm" type="none"/>
              <a:tailEnd len="sm" w="sm" type="none"/>
            </a:ln>
          </p:spPr>
        </p:cxnSp>
        <p:cxnSp>
          <p:nvCxnSpPr>
            <p:cNvPr id="2143" name="Google Shape;2143;p42"/>
            <p:cNvCxnSpPr/>
            <p:nvPr/>
          </p:nvCxnSpPr>
          <p:spPr>
            <a:xfrm rot="10800000">
              <a:off x="4523" y="2699"/>
              <a:ext cx="2" cy="152"/>
            </a:xfrm>
            <a:prstGeom prst="straightConnector1">
              <a:avLst/>
            </a:prstGeom>
            <a:noFill/>
            <a:ln cap="flat" cmpd="sng" w="19050">
              <a:solidFill>
                <a:schemeClr val="dk1"/>
              </a:solidFill>
              <a:prstDash val="solid"/>
              <a:round/>
              <a:headEnd len="sm" w="sm" type="none"/>
              <a:tailEnd len="sm" w="sm" type="none"/>
            </a:ln>
          </p:spPr>
        </p:cxnSp>
        <p:sp>
          <p:nvSpPr>
            <p:cNvPr id="2144" name="Google Shape;2144;p42"/>
            <p:cNvSpPr txBox="1"/>
            <p:nvPr/>
          </p:nvSpPr>
          <p:spPr>
            <a:xfrm>
              <a:off x="4505" y="2622"/>
              <a:ext cx="650" cy="21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223.1.3.2</a:t>
              </a:r>
              <a:endParaRPr b="0" i="0" sz="2400" u="none" cap="none" strike="noStrike">
                <a:solidFill>
                  <a:schemeClr val="dk1"/>
                </a:solidFill>
                <a:latin typeface="Comic Sans MS"/>
                <a:ea typeface="Comic Sans MS"/>
                <a:cs typeface="Comic Sans MS"/>
                <a:sym typeface="Comic Sans MS"/>
              </a:endParaRPr>
            </a:p>
          </p:txBody>
        </p:sp>
        <p:sp>
          <p:nvSpPr>
            <p:cNvPr id="2145" name="Google Shape;2145;p42"/>
            <p:cNvSpPr txBox="1"/>
            <p:nvPr/>
          </p:nvSpPr>
          <p:spPr>
            <a:xfrm>
              <a:off x="3138" y="2682"/>
              <a:ext cx="650" cy="21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223.1.3.1</a:t>
              </a:r>
              <a:endParaRPr b="0" i="0" sz="2400" u="none" cap="none" strike="noStrike">
                <a:solidFill>
                  <a:schemeClr val="dk1"/>
                </a:solidFill>
                <a:latin typeface="Comic Sans MS"/>
                <a:ea typeface="Comic Sans MS"/>
                <a:cs typeface="Comic Sans MS"/>
                <a:sym typeface="Comic Sans MS"/>
              </a:endParaRPr>
            </a:p>
          </p:txBody>
        </p:sp>
        <p:grpSp>
          <p:nvGrpSpPr>
            <p:cNvPr id="2146" name="Google Shape;2146;p42"/>
            <p:cNvGrpSpPr/>
            <p:nvPr/>
          </p:nvGrpSpPr>
          <p:grpSpPr>
            <a:xfrm>
              <a:off x="2755" y="956"/>
              <a:ext cx="404" cy="352"/>
              <a:chOff x="-44" y="1473"/>
              <a:chExt cx="981" cy="1105"/>
            </a:xfrm>
          </p:grpSpPr>
          <p:pic>
            <p:nvPicPr>
              <p:cNvPr descr="desktop_computer_stylized_medium" id="2147" name="Google Shape;2147;p42"/>
              <p:cNvPicPr preferRelativeResize="0"/>
              <p:nvPr/>
            </p:nvPicPr>
            <p:blipFill rotWithShape="1">
              <a:blip r:embed="rId4">
                <a:alphaModFix/>
              </a:blip>
              <a:srcRect b="0" l="0" r="0" t="0"/>
              <a:stretch/>
            </p:blipFill>
            <p:spPr>
              <a:xfrm flipH="1">
                <a:off x="-44" y="1473"/>
                <a:ext cx="981" cy="1105"/>
              </a:xfrm>
              <a:prstGeom prst="rect">
                <a:avLst/>
              </a:prstGeom>
              <a:noFill/>
              <a:ln>
                <a:noFill/>
              </a:ln>
            </p:spPr>
          </p:pic>
          <p:sp>
            <p:nvSpPr>
              <p:cNvPr id="2148" name="Google Shape;2148;p42"/>
              <p:cNvSpPr/>
              <p:nvPr/>
            </p:nvSpPr>
            <p:spPr>
              <a:xfrm flipH="1">
                <a:off x="374" y="1579"/>
                <a:ext cx="477" cy="506"/>
              </a:xfrm>
              <a:custGeom>
                <a:rect b="b" l="l" r="r" t="t"/>
                <a:pathLst>
                  <a:path extrusionOk="0" h="368" w="356">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Arial"/>
                  <a:ea typeface="Arial"/>
                  <a:cs typeface="Arial"/>
                  <a:sym typeface="Arial"/>
                </a:endParaRPr>
              </a:p>
            </p:txBody>
          </p:sp>
        </p:grpSp>
        <p:grpSp>
          <p:nvGrpSpPr>
            <p:cNvPr id="2149" name="Google Shape;2149;p42"/>
            <p:cNvGrpSpPr/>
            <p:nvPr/>
          </p:nvGrpSpPr>
          <p:grpSpPr>
            <a:xfrm>
              <a:off x="2752" y="1340"/>
              <a:ext cx="404" cy="352"/>
              <a:chOff x="-44" y="1473"/>
              <a:chExt cx="981" cy="1105"/>
            </a:xfrm>
          </p:grpSpPr>
          <p:pic>
            <p:nvPicPr>
              <p:cNvPr descr="desktop_computer_stylized_medium" id="2150" name="Google Shape;2150;p42"/>
              <p:cNvPicPr preferRelativeResize="0"/>
              <p:nvPr/>
            </p:nvPicPr>
            <p:blipFill rotWithShape="1">
              <a:blip r:embed="rId4">
                <a:alphaModFix/>
              </a:blip>
              <a:srcRect b="0" l="0" r="0" t="0"/>
              <a:stretch/>
            </p:blipFill>
            <p:spPr>
              <a:xfrm flipH="1">
                <a:off x="-44" y="1473"/>
                <a:ext cx="981" cy="1105"/>
              </a:xfrm>
              <a:prstGeom prst="rect">
                <a:avLst/>
              </a:prstGeom>
              <a:noFill/>
              <a:ln>
                <a:noFill/>
              </a:ln>
            </p:spPr>
          </p:pic>
          <p:sp>
            <p:nvSpPr>
              <p:cNvPr id="2151" name="Google Shape;2151;p42"/>
              <p:cNvSpPr/>
              <p:nvPr/>
            </p:nvSpPr>
            <p:spPr>
              <a:xfrm flipH="1">
                <a:off x="374" y="1579"/>
                <a:ext cx="477" cy="506"/>
              </a:xfrm>
              <a:custGeom>
                <a:rect b="b" l="l" r="r" t="t"/>
                <a:pathLst>
                  <a:path extrusionOk="0" h="368" w="356">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Arial"/>
                  <a:ea typeface="Arial"/>
                  <a:cs typeface="Arial"/>
                  <a:sym typeface="Arial"/>
                </a:endParaRPr>
              </a:p>
            </p:txBody>
          </p:sp>
        </p:grpSp>
        <p:grpSp>
          <p:nvGrpSpPr>
            <p:cNvPr id="2152" name="Google Shape;2152;p42"/>
            <p:cNvGrpSpPr/>
            <p:nvPr/>
          </p:nvGrpSpPr>
          <p:grpSpPr>
            <a:xfrm>
              <a:off x="2770" y="1724"/>
              <a:ext cx="404" cy="352"/>
              <a:chOff x="-44" y="1473"/>
              <a:chExt cx="981" cy="1105"/>
            </a:xfrm>
          </p:grpSpPr>
          <p:pic>
            <p:nvPicPr>
              <p:cNvPr descr="desktop_computer_stylized_medium" id="2153" name="Google Shape;2153;p42"/>
              <p:cNvPicPr preferRelativeResize="0"/>
              <p:nvPr/>
            </p:nvPicPr>
            <p:blipFill rotWithShape="1">
              <a:blip r:embed="rId4">
                <a:alphaModFix/>
              </a:blip>
              <a:srcRect b="0" l="0" r="0" t="0"/>
              <a:stretch/>
            </p:blipFill>
            <p:spPr>
              <a:xfrm flipH="1">
                <a:off x="-44" y="1473"/>
                <a:ext cx="981" cy="1105"/>
              </a:xfrm>
              <a:prstGeom prst="rect">
                <a:avLst/>
              </a:prstGeom>
              <a:noFill/>
              <a:ln>
                <a:noFill/>
              </a:ln>
            </p:spPr>
          </p:pic>
          <p:sp>
            <p:nvSpPr>
              <p:cNvPr id="2154" name="Google Shape;2154;p42"/>
              <p:cNvSpPr/>
              <p:nvPr/>
            </p:nvSpPr>
            <p:spPr>
              <a:xfrm flipH="1">
                <a:off x="374" y="1579"/>
                <a:ext cx="477" cy="506"/>
              </a:xfrm>
              <a:custGeom>
                <a:rect b="b" l="l" r="r" t="t"/>
                <a:pathLst>
                  <a:path extrusionOk="0" h="368" w="356">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Arial"/>
                  <a:ea typeface="Arial"/>
                  <a:cs typeface="Arial"/>
                  <a:sym typeface="Arial"/>
                </a:endParaRPr>
              </a:p>
            </p:txBody>
          </p:sp>
        </p:grpSp>
        <p:grpSp>
          <p:nvGrpSpPr>
            <p:cNvPr id="2155" name="Google Shape;2155;p42"/>
            <p:cNvGrpSpPr/>
            <p:nvPr/>
          </p:nvGrpSpPr>
          <p:grpSpPr>
            <a:xfrm flipH="1">
              <a:off x="5106" y="1062"/>
              <a:ext cx="404" cy="352"/>
              <a:chOff x="-44" y="1473"/>
              <a:chExt cx="981" cy="1105"/>
            </a:xfrm>
          </p:grpSpPr>
          <p:pic>
            <p:nvPicPr>
              <p:cNvPr descr="desktop_computer_stylized_medium" id="2156" name="Google Shape;2156;p42"/>
              <p:cNvPicPr preferRelativeResize="0"/>
              <p:nvPr/>
            </p:nvPicPr>
            <p:blipFill rotWithShape="1">
              <a:blip r:embed="rId4">
                <a:alphaModFix/>
              </a:blip>
              <a:srcRect b="0" l="0" r="0" t="0"/>
              <a:stretch/>
            </p:blipFill>
            <p:spPr>
              <a:xfrm flipH="1">
                <a:off x="-44" y="1473"/>
                <a:ext cx="981" cy="1105"/>
              </a:xfrm>
              <a:prstGeom prst="rect">
                <a:avLst/>
              </a:prstGeom>
              <a:noFill/>
              <a:ln>
                <a:noFill/>
              </a:ln>
            </p:spPr>
          </p:pic>
          <p:sp>
            <p:nvSpPr>
              <p:cNvPr id="2157" name="Google Shape;2157;p42"/>
              <p:cNvSpPr/>
              <p:nvPr/>
            </p:nvSpPr>
            <p:spPr>
              <a:xfrm flipH="1">
                <a:off x="374" y="1579"/>
                <a:ext cx="477" cy="506"/>
              </a:xfrm>
              <a:custGeom>
                <a:rect b="b" l="l" r="r" t="t"/>
                <a:pathLst>
                  <a:path extrusionOk="0" h="368" w="356">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Arial"/>
                  <a:ea typeface="Arial"/>
                  <a:cs typeface="Arial"/>
                  <a:sym typeface="Arial"/>
                </a:endParaRPr>
              </a:p>
            </p:txBody>
          </p:sp>
        </p:grpSp>
        <p:grpSp>
          <p:nvGrpSpPr>
            <p:cNvPr id="2158" name="Google Shape;2158;p42"/>
            <p:cNvGrpSpPr/>
            <p:nvPr/>
          </p:nvGrpSpPr>
          <p:grpSpPr>
            <a:xfrm flipH="1">
              <a:off x="5153" y="1868"/>
              <a:ext cx="404" cy="352"/>
              <a:chOff x="-44" y="1473"/>
              <a:chExt cx="981" cy="1105"/>
            </a:xfrm>
          </p:grpSpPr>
          <p:pic>
            <p:nvPicPr>
              <p:cNvPr descr="desktop_computer_stylized_medium" id="2159" name="Google Shape;2159;p42"/>
              <p:cNvPicPr preferRelativeResize="0"/>
              <p:nvPr/>
            </p:nvPicPr>
            <p:blipFill rotWithShape="1">
              <a:blip r:embed="rId4">
                <a:alphaModFix/>
              </a:blip>
              <a:srcRect b="0" l="0" r="0" t="0"/>
              <a:stretch/>
            </p:blipFill>
            <p:spPr>
              <a:xfrm flipH="1">
                <a:off x="-44" y="1473"/>
                <a:ext cx="981" cy="1105"/>
              </a:xfrm>
              <a:prstGeom prst="rect">
                <a:avLst/>
              </a:prstGeom>
              <a:noFill/>
              <a:ln>
                <a:noFill/>
              </a:ln>
            </p:spPr>
          </p:pic>
          <p:sp>
            <p:nvSpPr>
              <p:cNvPr id="2160" name="Google Shape;2160;p42"/>
              <p:cNvSpPr/>
              <p:nvPr/>
            </p:nvSpPr>
            <p:spPr>
              <a:xfrm flipH="1">
                <a:off x="374" y="1579"/>
                <a:ext cx="477" cy="506"/>
              </a:xfrm>
              <a:custGeom>
                <a:rect b="b" l="l" r="r" t="t"/>
                <a:pathLst>
                  <a:path extrusionOk="0" h="368" w="356">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Arial"/>
                  <a:ea typeface="Arial"/>
                  <a:cs typeface="Arial"/>
                  <a:sym typeface="Arial"/>
                </a:endParaRPr>
              </a:p>
            </p:txBody>
          </p:sp>
        </p:grpSp>
        <p:grpSp>
          <p:nvGrpSpPr>
            <p:cNvPr id="2161" name="Google Shape;2161;p42"/>
            <p:cNvGrpSpPr/>
            <p:nvPr/>
          </p:nvGrpSpPr>
          <p:grpSpPr>
            <a:xfrm flipH="1">
              <a:off x="4392" y="2828"/>
              <a:ext cx="404" cy="352"/>
              <a:chOff x="-44" y="1473"/>
              <a:chExt cx="981" cy="1105"/>
            </a:xfrm>
          </p:grpSpPr>
          <p:pic>
            <p:nvPicPr>
              <p:cNvPr descr="desktop_computer_stylized_medium" id="2162" name="Google Shape;2162;p42"/>
              <p:cNvPicPr preferRelativeResize="0"/>
              <p:nvPr/>
            </p:nvPicPr>
            <p:blipFill rotWithShape="1">
              <a:blip r:embed="rId4">
                <a:alphaModFix/>
              </a:blip>
              <a:srcRect b="0" l="0" r="0" t="0"/>
              <a:stretch/>
            </p:blipFill>
            <p:spPr>
              <a:xfrm flipH="1">
                <a:off x="-44" y="1473"/>
                <a:ext cx="981" cy="1105"/>
              </a:xfrm>
              <a:prstGeom prst="rect">
                <a:avLst/>
              </a:prstGeom>
              <a:noFill/>
              <a:ln>
                <a:noFill/>
              </a:ln>
            </p:spPr>
          </p:pic>
          <p:sp>
            <p:nvSpPr>
              <p:cNvPr id="2163" name="Google Shape;2163;p42"/>
              <p:cNvSpPr/>
              <p:nvPr/>
            </p:nvSpPr>
            <p:spPr>
              <a:xfrm flipH="1">
                <a:off x="374" y="1579"/>
                <a:ext cx="477" cy="506"/>
              </a:xfrm>
              <a:custGeom>
                <a:rect b="b" l="l" r="r" t="t"/>
                <a:pathLst>
                  <a:path extrusionOk="0" h="368" w="356">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Arial"/>
                  <a:ea typeface="Arial"/>
                  <a:cs typeface="Arial"/>
                  <a:sym typeface="Arial"/>
                </a:endParaRPr>
              </a:p>
            </p:txBody>
          </p:sp>
        </p:grpSp>
        <p:grpSp>
          <p:nvGrpSpPr>
            <p:cNvPr id="2164" name="Google Shape;2164;p42"/>
            <p:cNvGrpSpPr/>
            <p:nvPr/>
          </p:nvGrpSpPr>
          <p:grpSpPr>
            <a:xfrm flipH="1">
              <a:off x="3659" y="2854"/>
              <a:ext cx="404" cy="352"/>
              <a:chOff x="-44" y="1473"/>
              <a:chExt cx="981" cy="1105"/>
            </a:xfrm>
          </p:grpSpPr>
          <p:pic>
            <p:nvPicPr>
              <p:cNvPr descr="desktop_computer_stylized_medium" id="2165" name="Google Shape;2165;p42"/>
              <p:cNvPicPr preferRelativeResize="0"/>
              <p:nvPr/>
            </p:nvPicPr>
            <p:blipFill rotWithShape="1">
              <a:blip r:embed="rId4">
                <a:alphaModFix/>
              </a:blip>
              <a:srcRect b="0" l="0" r="0" t="0"/>
              <a:stretch/>
            </p:blipFill>
            <p:spPr>
              <a:xfrm flipH="1">
                <a:off x="-44" y="1473"/>
                <a:ext cx="981" cy="1105"/>
              </a:xfrm>
              <a:prstGeom prst="rect">
                <a:avLst/>
              </a:prstGeom>
              <a:noFill/>
              <a:ln>
                <a:noFill/>
              </a:ln>
            </p:spPr>
          </p:pic>
          <p:sp>
            <p:nvSpPr>
              <p:cNvPr id="2166" name="Google Shape;2166;p42"/>
              <p:cNvSpPr/>
              <p:nvPr/>
            </p:nvSpPr>
            <p:spPr>
              <a:xfrm flipH="1">
                <a:off x="374" y="1579"/>
                <a:ext cx="477" cy="506"/>
              </a:xfrm>
              <a:custGeom>
                <a:rect b="b" l="l" r="r" t="t"/>
                <a:pathLst>
                  <a:path extrusionOk="0" h="368" w="356">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Arial"/>
                  <a:ea typeface="Arial"/>
                  <a:cs typeface="Arial"/>
                  <a:sym typeface="Arial"/>
                </a:endParaRPr>
              </a:p>
            </p:txBody>
          </p:sp>
        </p:grpSp>
        <p:grpSp>
          <p:nvGrpSpPr>
            <p:cNvPr id="2167" name="Google Shape;2167;p42"/>
            <p:cNvGrpSpPr/>
            <p:nvPr/>
          </p:nvGrpSpPr>
          <p:grpSpPr>
            <a:xfrm>
              <a:off x="3929" y="1653"/>
              <a:ext cx="440" cy="224"/>
              <a:chOff x="4396" y="1245"/>
              <a:chExt cx="672" cy="248"/>
            </a:xfrm>
          </p:grpSpPr>
          <p:sp>
            <p:nvSpPr>
              <p:cNvPr id="2168" name="Google Shape;2168;p42"/>
              <p:cNvSpPr/>
              <p:nvPr/>
            </p:nvSpPr>
            <p:spPr>
              <a:xfrm>
                <a:off x="4399" y="1355"/>
                <a:ext cx="666" cy="138"/>
              </a:xfrm>
              <a:prstGeom prst="ellipse">
                <a:avLst/>
              </a:prstGeom>
              <a:gradFill>
                <a:gsLst>
                  <a:gs pos="0">
                    <a:srgbClr val="CCCCFF"/>
                  </a:gs>
                  <a:gs pos="100000">
                    <a:srgbClr val="FFFFFF"/>
                  </a:gs>
                </a:gsLst>
                <a:lin ang="0" scaled="0"/>
              </a:gradFill>
              <a:ln cap="flat" cmpd="sng" w="1905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169" name="Google Shape;2169;p42"/>
              <p:cNvSpPr/>
              <p:nvPr/>
            </p:nvSpPr>
            <p:spPr>
              <a:xfrm>
                <a:off x="4399" y="1339"/>
                <a:ext cx="669" cy="86"/>
              </a:xfrm>
              <a:prstGeom prst="rect">
                <a:avLst/>
              </a:prstGeom>
              <a:gradFill>
                <a:gsLst>
                  <a:gs pos="0">
                    <a:srgbClr val="CCCCFF"/>
                  </a:gs>
                  <a:gs pos="100000">
                    <a:srgbClr val="FFFFFF"/>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170" name="Google Shape;2170;p42"/>
              <p:cNvSpPr/>
              <p:nvPr/>
            </p:nvSpPr>
            <p:spPr>
              <a:xfrm>
                <a:off x="4396" y="1245"/>
                <a:ext cx="667" cy="162"/>
              </a:xfrm>
              <a:prstGeom prst="ellipse">
                <a:avLst/>
              </a:prstGeom>
              <a:gradFill>
                <a:gsLst>
                  <a:gs pos="0">
                    <a:srgbClr val="CCCCFF"/>
                  </a:gs>
                  <a:gs pos="100000">
                    <a:srgbClr val="FFFFFF"/>
                  </a:gs>
                </a:gsLst>
                <a:lin ang="0" scaled="0"/>
              </a:gradFill>
              <a:ln cap="flat" cmpd="sng" w="1905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grpSp>
            <p:nvGrpSpPr>
              <p:cNvPr id="2171" name="Google Shape;2171;p42"/>
              <p:cNvGrpSpPr/>
              <p:nvPr/>
            </p:nvGrpSpPr>
            <p:grpSpPr>
              <a:xfrm>
                <a:off x="4530" y="1287"/>
                <a:ext cx="377" cy="75"/>
                <a:chOff x="2468" y="1332"/>
                <a:chExt cx="310" cy="60"/>
              </a:xfrm>
            </p:grpSpPr>
            <p:sp>
              <p:nvSpPr>
                <p:cNvPr id="2172" name="Google Shape;2172;p42"/>
                <p:cNvSpPr/>
                <p:nvPr/>
              </p:nvSpPr>
              <p:spPr>
                <a:xfrm>
                  <a:off x="2468" y="1332"/>
                  <a:ext cx="310" cy="60"/>
                </a:xfrm>
                <a:custGeom>
                  <a:rect b="b" l="l" r="r" t="t"/>
                  <a:pathLst>
                    <a:path extrusionOk="0" h="60" w="310">
                      <a:moveTo>
                        <a:pt x="0" y="60"/>
                      </a:moveTo>
                      <a:lnTo>
                        <a:pt x="96" y="60"/>
                      </a:lnTo>
                      <a:lnTo>
                        <a:pt x="192" y="0"/>
                      </a:lnTo>
                      <a:lnTo>
                        <a:pt x="310" y="0"/>
                      </a:lnTo>
                    </a:path>
                  </a:pathLst>
                </a:custGeom>
                <a:noFill/>
                <a:ln cap="flat" cmpd="sng" w="1905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2173" name="Google Shape;2173;p42"/>
                <p:cNvSpPr/>
                <p:nvPr/>
              </p:nvSpPr>
              <p:spPr>
                <a:xfrm>
                  <a:off x="2482" y="1332"/>
                  <a:ext cx="282" cy="60"/>
                </a:xfrm>
                <a:custGeom>
                  <a:rect b="b" l="l" r="r" t="t"/>
                  <a:pathLst>
                    <a:path extrusionOk="0" h="60" w="282">
                      <a:moveTo>
                        <a:pt x="0" y="0"/>
                      </a:moveTo>
                      <a:lnTo>
                        <a:pt x="96" y="0"/>
                      </a:lnTo>
                      <a:lnTo>
                        <a:pt x="192" y="60"/>
                      </a:lnTo>
                      <a:lnTo>
                        <a:pt x="282" y="60"/>
                      </a:lnTo>
                    </a:path>
                  </a:pathLst>
                </a:custGeom>
                <a:noFill/>
                <a:ln cap="flat" cmpd="sng" w="1905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Arial"/>
                    <a:ea typeface="Arial"/>
                    <a:cs typeface="Arial"/>
                    <a:sym typeface="Arial"/>
                  </a:endParaRPr>
                </a:p>
              </p:txBody>
            </p:sp>
          </p:grpSp>
          <p:cxnSp>
            <p:nvCxnSpPr>
              <p:cNvPr id="2174" name="Google Shape;2174;p42"/>
              <p:cNvCxnSpPr/>
              <p:nvPr/>
            </p:nvCxnSpPr>
            <p:spPr>
              <a:xfrm>
                <a:off x="4399" y="1321"/>
                <a:ext cx="0" cy="109"/>
              </a:xfrm>
              <a:prstGeom prst="straightConnector1">
                <a:avLst/>
              </a:prstGeom>
              <a:noFill/>
              <a:ln cap="flat" cmpd="sng" w="19050">
                <a:solidFill>
                  <a:srgbClr val="000000"/>
                </a:solidFill>
                <a:prstDash val="solid"/>
                <a:round/>
                <a:headEnd len="sm" w="sm" type="none"/>
                <a:tailEnd len="sm" w="sm" type="none"/>
              </a:ln>
            </p:spPr>
          </p:cxnSp>
          <p:cxnSp>
            <p:nvCxnSpPr>
              <p:cNvPr id="2175" name="Google Shape;2175;p42"/>
              <p:cNvCxnSpPr/>
              <p:nvPr/>
            </p:nvCxnSpPr>
            <p:spPr>
              <a:xfrm>
                <a:off x="5063" y="1326"/>
                <a:ext cx="0" cy="107"/>
              </a:xfrm>
              <a:prstGeom prst="straightConnector1">
                <a:avLst/>
              </a:prstGeom>
              <a:noFill/>
              <a:ln cap="flat" cmpd="sng" w="19050">
                <a:solidFill>
                  <a:srgbClr val="000000"/>
                </a:solidFill>
                <a:prstDash val="solid"/>
                <a:round/>
                <a:headEnd len="sm" w="sm" type="none"/>
                <a:tailEnd len="sm" w="sm" type="none"/>
              </a:ln>
            </p:spPr>
          </p:cxnSp>
        </p:grpSp>
        <p:grpSp>
          <p:nvGrpSpPr>
            <p:cNvPr id="2176" name="Google Shape;2176;p42"/>
            <p:cNvGrpSpPr/>
            <p:nvPr/>
          </p:nvGrpSpPr>
          <p:grpSpPr>
            <a:xfrm>
              <a:off x="4315" y="2223"/>
              <a:ext cx="785" cy="361"/>
              <a:chOff x="4758" y="3508"/>
              <a:chExt cx="785" cy="361"/>
            </a:xfrm>
          </p:grpSpPr>
          <p:sp>
            <p:nvSpPr>
              <p:cNvPr id="2177" name="Google Shape;2177;p42"/>
              <p:cNvSpPr txBox="1"/>
              <p:nvPr/>
            </p:nvSpPr>
            <p:spPr>
              <a:xfrm>
                <a:off x="4844" y="3508"/>
                <a:ext cx="699" cy="29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CC0000"/>
                    </a:solidFill>
                    <a:latin typeface="Arial"/>
                    <a:ea typeface="Arial"/>
                    <a:cs typeface="Arial"/>
                    <a:sym typeface="Arial"/>
                  </a:rPr>
                  <a:t>subnet</a:t>
                </a:r>
                <a:endParaRPr b="0" i="0" sz="1400" u="none" cap="none" strike="noStrike">
                  <a:solidFill>
                    <a:srgbClr val="000000"/>
                  </a:solidFill>
                  <a:latin typeface="Arial"/>
                  <a:ea typeface="Arial"/>
                  <a:cs typeface="Arial"/>
                  <a:sym typeface="Arial"/>
                </a:endParaRPr>
              </a:p>
            </p:txBody>
          </p:sp>
          <p:cxnSp>
            <p:nvCxnSpPr>
              <p:cNvPr id="2178" name="Google Shape;2178;p42"/>
              <p:cNvCxnSpPr/>
              <p:nvPr/>
            </p:nvCxnSpPr>
            <p:spPr>
              <a:xfrm flipH="1">
                <a:off x="4758" y="3677"/>
                <a:ext cx="108" cy="192"/>
              </a:xfrm>
              <a:prstGeom prst="straightConnector1">
                <a:avLst/>
              </a:prstGeom>
              <a:noFill/>
              <a:ln cap="flat" cmpd="sng" w="9525">
                <a:solidFill>
                  <a:srgbClr val="CC0000"/>
                </a:solidFill>
                <a:prstDash val="solid"/>
                <a:round/>
                <a:headEnd len="sm" w="sm" type="none"/>
                <a:tailEnd len="med" w="med" type="triangle"/>
              </a:ln>
            </p:spPr>
          </p:cxnSp>
        </p:grpSp>
        <p:sp>
          <p:nvSpPr>
            <p:cNvPr id="2179" name="Google Shape;2179;p42"/>
            <p:cNvSpPr/>
            <p:nvPr/>
          </p:nvSpPr>
          <p:spPr>
            <a:xfrm>
              <a:off x="3232" y="1363"/>
              <a:ext cx="182" cy="147"/>
            </a:xfrm>
            <a:prstGeom prst="rect">
              <a:avLst/>
            </a:prstGeom>
            <a:solidFill>
              <a:srgbClr val="66CC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2180" name="Google Shape;2180;p42"/>
            <p:cNvSpPr txBox="1"/>
            <p:nvPr/>
          </p:nvSpPr>
          <p:spPr>
            <a:xfrm>
              <a:off x="3134" y="1344"/>
              <a:ext cx="650" cy="21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223.1.1.2</a:t>
              </a:r>
              <a:endParaRPr b="0" i="0" sz="2400" u="none" cap="none" strike="noStrike">
                <a:solidFill>
                  <a:schemeClr val="dk1"/>
                </a:solidFill>
                <a:latin typeface="Comic Sans MS"/>
                <a:ea typeface="Comic Sans MS"/>
                <a:cs typeface="Comic Sans MS"/>
                <a:sym typeface="Comic Sans MS"/>
              </a:endParaRPr>
            </a:p>
          </p:txBody>
        </p:sp>
        <p:sp>
          <p:nvSpPr>
            <p:cNvPr id="2181" name="Google Shape;2181;p42"/>
            <p:cNvSpPr/>
            <p:nvPr/>
          </p:nvSpPr>
          <p:spPr>
            <a:xfrm>
              <a:off x="4936" y="1354"/>
              <a:ext cx="182" cy="147"/>
            </a:xfrm>
            <a:prstGeom prst="rect">
              <a:avLst/>
            </a:prstGeom>
            <a:solidFill>
              <a:srgbClr val="66CC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2182" name="Google Shape;2182;p42"/>
            <p:cNvSpPr/>
            <p:nvPr/>
          </p:nvSpPr>
          <p:spPr>
            <a:xfrm>
              <a:off x="4934" y="1858"/>
              <a:ext cx="182" cy="147"/>
            </a:xfrm>
            <a:prstGeom prst="rect">
              <a:avLst/>
            </a:prstGeom>
            <a:solidFill>
              <a:srgbClr val="66CC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2183" name="Google Shape;2183;p42"/>
            <p:cNvSpPr/>
            <p:nvPr/>
          </p:nvSpPr>
          <p:spPr>
            <a:xfrm>
              <a:off x="4082" y="1975"/>
              <a:ext cx="182" cy="147"/>
            </a:xfrm>
            <a:prstGeom prst="rect">
              <a:avLst/>
            </a:prstGeom>
            <a:solidFill>
              <a:srgbClr val="66CC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2184" name="Google Shape;2184;p42"/>
            <p:cNvSpPr txBox="1"/>
            <p:nvPr/>
          </p:nvSpPr>
          <p:spPr>
            <a:xfrm>
              <a:off x="3782" y="1951"/>
              <a:ext cx="721" cy="21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223.1.3.27</a:t>
              </a:r>
              <a:endParaRPr b="0" i="0" sz="2400" u="none" cap="none" strike="noStrike">
                <a:solidFill>
                  <a:schemeClr val="dk1"/>
                </a:solidFill>
                <a:latin typeface="Comic Sans MS"/>
                <a:ea typeface="Comic Sans MS"/>
                <a:cs typeface="Comic Sans MS"/>
                <a:sym typeface="Comic Sans MS"/>
              </a:endParaRPr>
            </a:p>
          </p:txBody>
        </p:sp>
        <p:sp>
          <p:nvSpPr>
            <p:cNvPr id="2185" name="Google Shape;2185;p42"/>
            <p:cNvSpPr txBox="1"/>
            <p:nvPr/>
          </p:nvSpPr>
          <p:spPr>
            <a:xfrm>
              <a:off x="4529" y="1819"/>
              <a:ext cx="650" cy="21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223.1.2.2</a:t>
              </a:r>
              <a:endParaRPr b="0" i="0" sz="2400" u="none" cap="none" strike="noStrike">
                <a:solidFill>
                  <a:schemeClr val="dk1"/>
                </a:solidFill>
                <a:latin typeface="Comic Sans MS"/>
                <a:ea typeface="Comic Sans MS"/>
                <a:cs typeface="Comic Sans MS"/>
                <a:sym typeface="Comic Sans MS"/>
              </a:endParaRPr>
            </a:p>
          </p:txBody>
        </p:sp>
        <p:sp>
          <p:nvSpPr>
            <p:cNvPr id="2186" name="Google Shape;2186;p42"/>
            <p:cNvSpPr txBox="1"/>
            <p:nvPr/>
          </p:nvSpPr>
          <p:spPr>
            <a:xfrm>
              <a:off x="4779" y="1341"/>
              <a:ext cx="650" cy="21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223.1.2.1</a:t>
              </a:r>
              <a:endParaRPr b="0" i="0" sz="2400" u="none" cap="none" strike="noStrike">
                <a:solidFill>
                  <a:schemeClr val="dk1"/>
                </a:solidFill>
                <a:latin typeface="Comic Sans MS"/>
                <a:ea typeface="Comic Sans MS"/>
                <a:cs typeface="Comic Sans MS"/>
                <a:sym typeface="Comic Sans MS"/>
              </a:endParaRPr>
            </a:p>
          </p:txBody>
        </p:sp>
      </p:grpSp>
      <p:cxnSp>
        <p:nvCxnSpPr>
          <p:cNvPr id="2187" name="Google Shape;2187;p42"/>
          <p:cNvCxnSpPr/>
          <p:nvPr/>
        </p:nvCxnSpPr>
        <p:spPr>
          <a:xfrm>
            <a:off x="5519738" y="2662238"/>
            <a:ext cx="822325" cy="3175"/>
          </a:xfrm>
          <a:prstGeom prst="straightConnector1">
            <a:avLst/>
          </a:prstGeom>
          <a:noFill/>
          <a:ln cap="flat" cmpd="sng" w="19050">
            <a:solidFill>
              <a:schemeClr val="dk1"/>
            </a:solidFill>
            <a:prstDash val="solid"/>
            <a:round/>
            <a:headEnd len="sm" w="sm" type="none"/>
            <a:tailEnd len="sm" w="sm" type="none"/>
          </a:ln>
        </p:spPr>
      </p:cxnSp>
      <p:cxnSp>
        <p:nvCxnSpPr>
          <p:cNvPr id="2188" name="Google Shape;2188;p42"/>
          <p:cNvCxnSpPr/>
          <p:nvPr/>
        </p:nvCxnSpPr>
        <p:spPr>
          <a:xfrm>
            <a:off x="6854825" y="2668588"/>
            <a:ext cx="639763" cy="1587"/>
          </a:xfrm>
          <a:prstGeom prst="straightConnector1">
            <a:avLst/>
          </a:prstGeom>
          <a:noFill/>
          <a:ln cap="flat" cmpd="sng" w="19050">
            <a:solidFill>
              <a:schemeClr val="dk1"/>
            </a:solidFill>
            <a:prstDash val="solid"/>
            <a:round/>
            <a:headEnd len="sm" w="sm" type="none"/>
            <a:tailEnd len="sm" w="sm" type="none"/>
          </a:ln>
        </p:spPr>
      </p:cxnSp>
      <p:cxnSp>
        <p:nvCxnSpPr>
          <p:cNvPr id="2189" name="Google Shape;2189;p42"/>
          <p:cNvCxnSpPr/>
          <p:nvPr/>
        </p:nvCxnSpPr>
        <p:spPr>
          <a:xfrm>
            <a:off x="6616700" y="3006725"/>
            <a:ext cx="3175" cy="644525"/>
          </a:xfrm>
          <a:prstGeom prst="straightConnector1">
            <a:avLst/>
          </a:prstGeom>
          <a:noFill/>
          <a:ln cap="flat" cmpd="sng" w="19050">
            <a:solidFill>
              <a:schemeClr val="dk1"/>
            </a:solidFill>
            <a:prstDash val="solid"/>
            <a:round/>
            <a:headEnd len="sm" w="sm" type="none"/>
            <a:tailEnd len="sm" w="sm" type="none"/>
          </a:ln>
        </p:spPr>
      </p:cxn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3" name="Shape 2193"/>
        <p:cNvGrpSpPr/>
        <p:nvPr/>
      </p:nvGrpSpPr>
      <p:grpSpPr>
        <a:xfrm>
          <a:off x="0" y="0"/>
          <a:ext cx="0" cy="0"/>
          <a:chOff x="0" y="0"/>
          <a:chExt cx="0" cy="0"/>
        </a:xfrm>
      </p:grpSpPr>
      <p:sp>
        <p:nvSpPr>
          <p:cNvPr id="2194" name="Google Shape;2194;p43"/>
          <p:cNvSpPr/>
          <p:nvPr/>
        </p:nvSpPr>
        <p:spPr>
          <a:xfrm>
            <a:off x="6115050" y="2819400"/>
            <a:ext cx="1268413" cy="1463675"/>
          </a:xfrm>
          <a:custGeom>
            <a:rect b="b" l="l" r="r" t="t"/>
            <a:pathLst>
              <a:path extrusionOk="0" h="922" w="799">
                <a:moveTo>
                  <a:pt x="6" y="66"/>
                </a:moveTo>
                <a:cubicBezTo>
                  <a:pt x="13" y="117"/>
                  <a:pt x="234" y="314"/>
                  <a:pt x="341" y="446"/>
                </a:cubicBezTo>
                <a:cubicBezTo>
                  <a:pt x="448" y="578"/>
                  <a:pt x="577" y="794"/>
                  <a:pt x="648" y="858"/>
                </a:cubicBezTo>
                <a:cubicBezTo>
                  <a:pt x="719" y="922"/>
                  <a:pt x="799" y="912"/>
                  <a:pt x="768" y="828"/>
                </a:cubicBezTo>
                <a:cubicBezTo>
                  <a:pt x="737" y="744"/>
                  <a:pt x="581" y="492"/>
                  <a:pt x="463" y="354"/>
                </a:cubicBezTo>
                <a:cubicBezTo>
                  <a:pt x="345" y="216"/>
                  <a:pt x="136" y="48"/>
                  <a:pt x="60" y="0"/>
                </a:cubicBezTo>
                <a:cubicBezTo>
                  <a:pt x="25" y="47"/>
                  <a:pt x="0" y="15"/>
                  <a:pt x="6" y="66"/>
                </a:cubicBezTo>
                <a:close/>
              </a:path>
            </a:pathLst>
          </a:custGeom>
          <a:solidFill>
            <a:srgbClr val="66CC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1" sz="2400" u="none" cap="none" strike="noStrike">
              <a:solidFill>
                <a:schemeClr val="dk1"/>
              </a:solidFill>
              <a:latin typeface="Arial"/>
              <a:ea typeface="Arial"/>
              <a:cs typeface="Arial"/>
              <a:sym typeface="Arial"/>
            </a:endParaRPr>
          </a:p>
        </p:txBody>
      </p:sp>
      <p:sp>
        <p:nvSpPr>
          <p:cNvPr id="2195" name="Google Shape;2195;p43"/>
          <p:cNvSpPr/>
          <p:nvPr/>
        </p:nvSpPr>
        <p:spPr>
          <a:xfrm>
            <a:off x="4819650" y="4330700"/>
            <a:ext cx="2257425" cy="327025"/>
          </a:xfrm>
          <a:custGeom>
            <a:rect b="b" l="l" r="r" t="t"/>
            <a:pathLst>
              <a:path extrusionOk="0" h="206" w="1422">
                <a:moveTo>
                  <a:pt x="42" y="176"/>
                </a:moveTo>
                <a:cubicBezTo>
                  <a:pt x="84" y="206"/>
                  <a:pt x="437" y="167"/>
                  <a:pt x="641" y="166"/>
                </a:cubicBezTo>
                <a:cubicBezTo>
                  <a:pt x="845" y="165"/>
                  <a:pt x="1153" y="192"/>
                  <a:pt x="1266" y="170"/>
                </a:cubicBezTo>
                <a:cubicBezTo>
                  <a:pt x="1379" y="148"/>
                  <a:pt x="1422" y="58"/>
                  <a:pt x="1320" y="32"/>
                </a:cubicBezTo>
                <a:cubicBezTo>
                  <a:pt x="1218" y="6"/>
                  <a:pt x="869" y="15"/>
                  <a:pt x="657" y="14"/>
                </a:cubicBezTo>
                <a:cubicBezTo>
                  <a:pt x="445" y="13"/>
                  <a:pt x="147" y="0"/>
                  <a:pt x="45" y="27"/>
                </a:cubicBezTo>
                <a:cubicBezTo>
                  <a:pt x="56" y="84"/>
                  <a:pt x="0" y="146"/>
                  <a:pt x="42" y="176"/>
                </a:cubicBezTo>
                <a:close/>
              </a:path>
            </a:pathLst>
          </a:custGeom>
          <a:solidFill>
            <a:srgbClr val="66CC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1" sz="2400" u="none" cap="none" strike="noStrike">
              <a:solidFill>
                <a:schemeClr val="dk1"/>
              </a:solidFill>
              <a:latin typeface="Arial"/>
              <a:ea typeface="Arial"/>
              <a:cs typeface="Arial"/>
              <a:sym typeface="Arial"/>
            </a:endParaRPr>
          </a:p>
        </p:txBody>
      </p:sp>
      <p:sp>
        <p:nvSpPr>
          <p:cNvPr id="2196" name="Google Shape;2196;p43"/>
          <p:cNvSpPr/>
          <p:nvPr/>
        </p:nvSpPr>
        <p:spPr>
          <a:xfrm>
            <a:off x="4562475" y="2743200"/>
            <a:ext cx="1158875" cy="1547813"/>
          </a:xfrm>
          <a:custGeom>
            <a:rect b="b" l="l" r="r" t="t"/>
            <a:pathLst>
              <a:path extrusionOk="0" h="975" w="730">
                <a:moveTo>
                  <a:pt x="157" y="952"/>
                </a:moveTo>
                <a:cubicBezTo>
                  <a:pt x="272" y="930"/>
                  <a:pt x="357" y="644"/>
                  <a:pt x="462" y="498"/>
                </a:cubicBezTo>
                <a:cubicBezTo>
                  <a:pt x="554" y="363"/>
                  <a:pt x="686" y="220"/>
                  <a:pt x="708" y="144"/>
                </a:cubicBezTo>
                <a:cubicBezTo>
                  <a:pt x="730" y="68"/>
                  <a:pt x="654" y="0"/>
                  <a:pt x="594" y="42"/>
                </a:cubicBezTo>
                <a:cubicBezTo>
                  <a:pt x="534" y="84"/>
                  <a:pt x="447" y="253"/>
                  <a:pt x="348" y="396"/>
                </a:cubicBezTo>
                <a:cubicBezTo>
                  <a:pt x="249" y="539"/>
                  <a:pt x="32" y="807"/>
                  <a:pt x="0" y="900"/>
                </a:cubicBezTo>
                <a:cubicBezTo>
                  <a:pt x="53" y="924"/>
                  <a:pt x="43" y="975"/>
                  <a:pt x="157" y="952"/>
                </a:cubicBezTo>
                <a:close/>
              </a:path>
            </a:pathLst>
          </a:custGeom>
          <a:solidFill>
            <a:srgbClr val="66CC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1" sz="2400" u="none" cap="none" strike="noStrike">
              <a:solidFill>
                <a:schemeClr val="dk1"/>
              </a:solidFill>
              <a:latin typeface="Arial"/>
              <a:ea typeface="Arial"/>
              <a:cs typeface="Arial"/>
              <a:sym typeface="Arial"/>
            </a:endParaRPr>
          </a:p>
        </p:txBody>
      </p:sp>
      <p:sp>
        <p:nvSpPr>
          <p:cNvPr id="2197" name="Google Shape;2197;p43"/>
          <p:cNvSpPr/>
          <p:nvPr/>
        </p:nvSpPr>
        <p:spPr>
          <a:xfrm rot="5265760">
            <a:off x="5276851" y="506412"/>
            <a:ext cx="1612900" cy="2162175"/>
          </a:xfrm>
          <a:custGeom>
            <a:rect b="b" l="l" r="r" t="t"/>
            <a:pathLst>
              <a:path extrusionOk="0" h="1291" w="1223">
                <a:moveTo>
                  <a:pt x="1201" y="756"/>
                </a:moveTo>
                <a:cubicBezTo>
                  <a:pt x="1180" y="640"/>
                  <a:pt x="798" y="744"/>
                  <a:pt x="702" y="670"/>
                </a:cubicBezTo>
                <a:cubicBezTo>
                  <a:pt x="603" y="561"/>
                  <a:pt x="669" y="206"/>
                  <a:pt x="608" y="103"/>
                </a:cubicBezTo>
                <a:cubicBezTo>
                  <a:pt x="547" y="0"/>
                  <a:pt x="425" y="55"/>
                  <a:pt x="335" y="52"/>
                </a:cubicBezTo>
                <a:cubicBezTo>
                  <a:pt x="245" y="49"/>
                  <a:pt x="114" y="0"/>
                  <a:pt x="65" y="82"/>
                </a:cubicBezTo>
                <a:cubicBezTo>
                  <a:pt x="16" y="164"/>
                  <a:pt x="45" y="433"/>
                  <a:pt x="41" y="544"/>
                </a:cubicBezTo>
                <a:cubicBezTo>
                  <a:pt x="37" y="655"/>
                  <a:pt x="41" y="685"/>
                  <a:pt x="38" y="751"/>
                </a:cubicBezTo>
                <a:cubicBezTo>
                  <a:pt x="35" y="817"/>
                  <a:pt x="26" y="880"/>
                  <a:pt x="23" y="940"/>
                </a:cubicBezTo>
                <a:cubicBezTo>
                  <a:pt x="20" y="1000"/>
                  <a:pt x="0" y="1068"/>
                  <a:pt x="17" y="1114"/>
                </a:cubicBezTo>
                <a:cubicBezTo>
                  <a:pt x="34" y="1160"/>
                  <a:pt x="31" y="1198"/>
                  <a:pt x="128" y="1219"/>
                </a:cubicBezTo>
                <a:cubicBezTo>
                  <a:pt x="225" y="1240"/>
                  <a:pt x="509" y="1291"/>
                  <a:pt x="602" y="1243"/>
                </a:cubicBezTo>
                <a:cubicBezTo>
                  <a:pt x="695" y="1195"/>
                  <a:pt x="590" y="984"/>
                  <a:pt x="686" y="930"/>
                </a:cubicBezTo>
                <a:cubicBezTo>
                  <a:pt x="782" y="876"/>
                  <a:pt x="1091" y="945"/>
                  <a:pt x="1177" y="916"/>
                </a:cubicBezTo>
                <a:cubicBezTo>
                  <a:pt x="1208" y="864"/>
                  <a:pt x="1223" y="871"/>
                  <a:pt x="1201" y="756"/>
                </a:cubicBezTo>
                <a:close/>
              </a:path>
            </a:pathLst>
          </a:custGeom>
          <a:solidFill>
            <a:srgbClr val="66CC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1" sz="2400" u="none" cap="none" strike="noStrike">
              <a:solidFill>
                <a:schemeClr val="dk1"/>
              </a:solidFill>
              <a:latin typeface="Arial"/>
              <a:ea typeface="Arial"/>
              <a:cs typeface="Arial"/>
              <a:sym typeface="Arial"/>
            </a:endParaRPr>
          </a:p>
        </p:txBody>
      </p:sp>
      <p:sp>
        <p:nvSpPr>
          <p:cNvPr id="2198" name="Google Shape;2198;p43"/>
          <p:cNvSpPr txBox="1"/>
          <p:nvPr>
            <p:ph idx="1" type="body"/>
          </p:nvPr>
        </p:nvSpPr>
        <p:spPr>
          <a:xfrm>
            <a:off x="582613" y="1336675"/>
            <a:ext cx="3695700" cy="4648200"/>
          </a:xfrm>
          <a:prstGeom prst="rect">
            <a:avLst/>
          </a:prstGeom>
          <a:noFill/>
          <a:ln>
            <a:noFill/>
          </a:ln>
        </p:spPr>
        <p:txBody>
          <a:bodyPr anchorCtr="0" anchor="t" bIns="45700" lIns="91425" spcFirstLastPara="1" rIns="91425" wrap="square" tIns="45700">
            <a:noAutofit/>
          </a:bodyPr>
          <a:lstStyle/>
          <a:p>
            <a:pPr indent="-319088" lvl="0" marL="319088" rtl="0" algn="l">
              <a:lnSpc>
                <a:spcPct val="100000"/>
              </a:lnSpc>
              <a:spcBef>
                <a:spcPts val="0"/>
              </a:spcBef>
              <a:spcAft>
                <a:spcPts val="0"/>
              </a:spcAft>
              <a:buSzPts val="1680"/>
              <a:buFont typeface="Noto Sans Symbols"/>
              <a:buNone/>
            </a:pPr>
            <a:r>
              <a:rPr lang="en-US">
                <a:solidFill>
                  <a:srgbClr val="000099"/>
                </a:solidFill>
              </a:rPr>
              <a:t>how many?</a:t>
            </a:r>
            <a:endParaRPr/>
          </a:p>
        </p:txBody>
      </p:sp>
      <p:cxnSp>
        <p:nvCxnSpPr>
          <p:cNvPr id="2199" name="Google Shape;2199;p43"/>
          <p:cNvCxnSpPr/>
          <p:nvPr/>
        </p:nvCxnSpPr>
        <p:spPr>
          <a:xfrm rot="10800000">
            <a:off x="6727825" y="1401763"/>
            <a:ext cx="3175" cy="165100"/>
          </a:xfrm>
          <a:prstGeom prst="straightConnector1">
            <a:avLst/>
          </a:prstGeom>
          <a:noFill/>
          <a:ln cap="flat" cmpd="sng" w="19050">
            <a:solidFill>
              <a:schemeClr val="dk1"/>
            </a:solidFill>
            <a:prstDash val="solid"/>
            <a:round/>
            <a:headEnd len="sm" w="sm" type="none"/>
            <a:tailEnd len="sm" w="sm" type="none"/>
          </a:ln>
        </p:spPr>
      </p:cxnSp>
      <p:cxnSp>
        <p:nvCxnSpPr>
          <p:cNvPr id="2200" name="Google Shape;2200;p43"/>
          <p:cNvCxnSpPr/>
          <p:nvPr/>
        </p:nvCxnSpPr>
        <p:spPr>
          <a:xfrm flipH="1">
            <a:off x="5227638" y="1347788"/>
            <a:ext cx="3175" cy="225425"/>
          </a:xfrm>
          <a:prstGeom prst="straightConnector1">
            <a:avLst/>
          </a:prstGeom>
          <a:noFill/>
          <a:ln cap="flat" cmpd="sng" w="19050">
            <a:solidFill>
              <a:schemeClr val="dk1"/>
            </a:solidFill>
            <a:prstDash val="solid"/>
            <a:round/>
            <a:headEnd len="sm" w="sm" type="none"/>
            <a:tailEnd len="sm" w="sm" type="none"/>
          </a:ln>
        </p:spPr>
      </p:cxnSp>
      <p:cxnSp>
        <p:nvCxnSpPr>
          <p:cNvPr id="2201" name="Google Shape;2201;p43"/>
          <p:cNvCxnSpPr/>
          <p:nvPr/>
        </p:nvCxnSpPr>
        <p:spPr>
          <a:xfrm flipH="1">
            <a:off x="5856288" y="1790700"/>
            <a:ext cx="3175" cy="592138"/>
          </a:xfrm>
          <a:prstGeom prst="straightConnector1">
            <a:avLst/>
          </a:prstGeom>
          <a:noFill/>
          <a:ln cap="flat" cmpd="sng" w="19050">
            <a:solidFill>
              <a:schemeClr val="dk1"/>
            </a:solidFill>
            <a:prstDash val="solid"/>
            <a:round/>
            <a:headEnd len="sm" w="sm" type="none"/>
            <a:tailEnd len="sm" w="sm" type="none"/>
          </a:ln>
        </p:spPr>
      </p:cxnSp>
      <p:sp>
        <p:nvSpPr>
          <p:cNvPr id="2202" name="Google Shape;2202;p43"/>
          <p:cNvSpPr txBox="1"/>
          <p:nvPr/>
        </p:nvSpPr>
        <p:spPr>
          <a:xfrm>
            <a:off x="4237038" y="1346200"/>
            <a:ext cx="1031875" cy="3365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1" lang="en-US" sz="1600" u="none" cap="none" strike="noStrike">
                <a:solidFill>
                  <a:schemeClr val="dk1"/>
                </a:solidFill>
                <a:latin typeface="Arial"/>
                <a:ea typeface="Arial"/>
                <a:cs typeface="Arial"/>
                <a:sym typeface="Arial"/>
              </a:rPr>
              <a:t>223.1.1.1</a:t>
            </a:r>
            <a:endParaRPr b="0" i="1" sz="2400" u="none" cap="none" strike="noStrike">
              <a:solidFill>
                <a:schemeClr val="dk1"/>
              </a:solidFill>
              <a:latin typeface="Comic Sans MS"/>
              <a:ea typeface="Comic Sans MS"/>
              <a:cs typeface="Comic Sans MS"/>
              <a:sym typeface="Comic Sans MS"/>
            </a:endParaRPr>
          </a:p>
        </p:txBody>
      </p:sp>
      <p:sp>
        <p:nvSpPr>
          <p:cNvPr id="2203" name="Google Shape;2203;p43"/>
          <p:cNvSpPr/>
          <p:nvPr/>
        </p:nvSpPr>
        <p:spPr>
          <a:xfrm>
            <a:off x="5729288" y="2052638"/>
            <a:ext cx="309562" cy="180975"/>
          </a:xfrm>
          <a:prstGeom prst="rect">
            <a:avLst/>
          </a:prstGeom>
          <a:solidFill>
            <a:srgbClr val="66CC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1" sz="2400" u="none" cap="none" strike="noStrike">
              <a:solidFill>
                <a:schemeClr val="dk1"/>
              </a:solidFill>
              <a:latin typeface="Arial"/>
              <a:ea typeface="Arial"/>
              <a:cs typeface="Arial"/>
              <a:sym typeface="Arial"/>
            </a:endParaRPr>
          </a:p>
        </p:txBody>
      </p:sp>
      <p:sp>
        <p:nvSpPr>
          <p:cNvPr id="2204" name="Google Shape;2204;p43"/>
          <p:cNvSpPr txBox="1"/>
          <p:nvPr/>
        </p:nvSpPr>
        <p:spPr>
          <a:xfrm>
            <a:off x="5372100" y="1954213"/>
            <a:ext cx="1031875" cy="3365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1" lang="en-US" sz="1600" u="none" cap="none" strike="noStrike">
                <a:solidFill>
                  <a:schemeClr val="dk1"/>
                </a:solidFill>
                <a:latin typeface="Arial"/>
                <a:ea typeface="Arial"/>
                <a:cs typeface="Arial"/>
                <a:sym typeface="Arial"/>
              </a:rPr>
              <a:t>223.1.1.3</a:t>
            </a:r>
            <a:endParaRPr b="0" i="1" sz="2400" u="none" cap="none" strike="noStrike">
              <a:solidFill>
                <a:schemeClr val="dk1"/>
              </a:solidFill>
              <a:latin typeface="Comic Sans MS"/>
              <a:ea typeface="Comic Sans MS"/>
              <a:cs typeface="Comic Sans MS"/>
              <a:sym typeface="Comic Sans MS"/>
            </a:endParaRPr>
          </a:p>
        </p:txBody>
      </p:sp>
      <p:sp>
        <p:nvSpPr>
          <p:cNvPr id="2205" name="Google Shape;2205;p43"/>
          <p:cNvSpPr txBox="1"/>
          <p:nvPr/>
        </p:nvSpPr>
        <p:spPr>
          <a:xfrm>
            <a:off x="6684963" y="1350963"/>
            <a:ext cx="1031875" cy="3365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1" lang="en-US" sz="1600" u="none" cap="none" strike="noStrike">
                <a:solidFill>
                  <a:schemeClr val="dk1"/>
                </a:solidFill>
                <a:latin typeface="Arial"/>
                <a:ea typeface="Arial"/>
                <a:cs typeface="Arial"/>
                <a:sym typeface="Arial"/>
              </a:rPr>
              <a:t>223.1.1.4</a:t>
            </a:r>
            <a:endParaRPr b="0" i="1" sz="2400" u="none" cap="none" strike="noStrike">
              <a:solidFill>
                <a:schemeClr val="dk1"/>
              </a:solidFill>
              <a:latin typeface="Comic Sans MS"/>
              <a:ea typeface="Comic Sans MS"/>
              <a:cs typeface="Comic Sans MS"/>
              <a:sym typeface="Comic Sans MS"/>
            </a:endParaRPr>
          </a:p>
        </p:txBody>
      </p:sp>
      <p:sp>
        <p:nvSpPr>
          <p:cNvPr id="2206" name="Google Shape;2206;p43"/>
          <p:cNvSpPr/>
          <p:nvPr/>
        </p:nvSpPr>
        <p:spPr>
          <a:xfrm>
            <a:off x="3622675" y="4437063"/>
            <a:ext cx="1539875" cy="1658937"/>
          </a:xfrm>
          <a:custGeom>
            <a:rect b="b" l="l" r="r" t="t"/>
            <a:pathLst>
              <a:path extrusionOk="0" h="939" w="970">
                <a:moveTo>
                  <a:pt x="451" y="41"/>
                </a:moveTo>
                <a:cubicBezTo>
                  <a:pt x="415" y="47"/>
                  <a:pt x="452" y="358"/>
                  <a:pt x="388" y="431"/>
                </a:cubicBezTo>
                <a:cubicBezTo>
                  <a:pt x="324" y="504"/>
                  <a:pt x="128" y="419"/>
                  <a:pt x="64" y="479"/>
                </a:cubicBezTo>
                <a:cubicBezTo>
                  <a:pt x="0" y="539"/>
                  <a:pt x="1" y="718"/>
                  <a:pt x="7" y="791"/>
                </a:cubicBezTo>
                <a:cubicBezTo>
                  <a:pt x="13" y="864"/>
                  <a:pt x="31" y="901"/>
                  <a:pt x="100" y="920"/>
                </a:cubicBezTo>
                <a:cubicBezTo>
                  <a:pt x="169" y="939"/>
                  <a:pt x="329" y="908"/>
                  <a:pt x="421" y="905"/>
                </a:cubicBezTo>
                <a:cubicBezTo>
                  <a:pt x="513" y="902"/>
                  <a:pt x="572" y="913"/>
                  <a:pt x="652" y="905"/>
                </a:cubicBezTo>
                <a:cubicBezTo>
                  <a:pt x="732" y="897"/>
                  <a:pt x="860" y="929"/>
                  <a:pt x="904" y="857"/>
                </a:cubicBezTo>
                <a:cubicBezTo>
                  <a:pt x="948" y="785"/>
                  <a:pt x="970" y="542"/>
                  <a:pt x="916" y="473"/>
                </a:cubicBezTo>
                <a:cubicBezTo>
                  <a:pt x="862" y="404"/>
                  <a:pt x="645" y="511"/>
                  <a:pt x="580" y="443"/>
                </a:cubicBezTo>
                <a:cubicBezTo>
                  <a:pt x="515" y="375"/>
                  <a:pt x="534" y="130"/>
                  <a:pt x="526" y="65"/>
                </a:cubicBezTo>
                <a:cubicBezTo>
                  <a:pt x="518" y="0"/>
                  <a:pt x="542" y="57"/>
                  <a:pt x="529" y="53"/>
                </a:cubicBezTo>
                <a:cubicBezTo>
                  <a:pt x="520" y="26"/>
                  <a:pt x="487" y="35"/>
                  <a:pt x="451" y="41"/>
                </a:cubicBezTo>
                <a:close/>
              </a:path>
            </a:pathLst>
          </a:custGeom>
          <a:solidFill>
            <a:srgbClr val="66CC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1" sz="2400" u="none" cap="none" strike="noStrike">
              <a:solidFill>
                <a:schemeClr val="dk1"/>
              </a:solidFill>
              <a:latin typeface="Arial"/>
              <a:ea typeface="Arial"/>
              <a:cs typeface="Arial"/>
              <a:sym typeface="Arial"/>
            </a:endParaRPr>
          </a:p>
        </p:txBody>
      </p:sp>
      <p:cxnSp>
        <p:nvCxnSpPr>
          <p:cNvPr id="2207" name="Google Shape;2207;p43"/>
          <p:cNvCxnSpPr/>
          <p:nvPr/>
        </p:nvCxnSpPr>
        <p:spPr>
          <a:xfrm>
            <a:off x="4378325" y="4667250"/>
            <a:ext cx="7938" cy="561975"/>
          </a:xfrm>
          <a:prstGeom prst="straightConnector1">
            <a:avLst/>
          </a:prstGeom>
          <a:noFill/>
          <a:ln cap="flat" cmpd="sng" w="19050">
            <a:solidFill>
              <a:schemeClr val="dk1"/>
            </a:solidFill>
            <a:prstDash val="solid"/>
            <a:round/>
            <a:headEnd len="sm" w="sm" type="none"/>
            <a:tailEnd len="sm" w="sm" type="none"/>
          </a:ln>
        </p:spPr>
      </p:cxnSp>
      <p:cxnSp>
        <p:nvCxnSpPr>
          <p:cNvPr id="2208" name="Google Shape;2208;p43"/>
          <p:cNvCxnSpPr/>
          <p:nvPr/>
        </p:nvCxnSpPr>
        <p:spPr>
          <a:xfrm rot="10800000">
            <a:off x="3870325" y="5387975"/>
            <a:ext cx="3175" cy="169863"/>
          </a:xfrm>
          <a:prstGeom prst="straightConnector1">
            <a:avLst/>
          </a:prstGeom>
          <a:noFill/>
          <a:ln cap="flat" cmpd="sng" w="19050">
            <a:solidFill>
              <a:schemeClr val="dk1"/>
            </a:solidFill>
            <a:prstDash val="solid"/>
            <a:round/>
            <a:headEnd len="sm" w="sm" type="none"/>
            <a:tailEnd len="sm" w="sm" type="none"/>
          </a:ln>
        </p:spPr>
      </p:cxnSp>
      <p:cxnSp>
        <p:nvCxnSpPr>
          <p:cNvPr id="2209" name="Google Shape;2209;p43"/>
          <p:cNvCxnSpPr/>
          <p:nvPr/>
        </p:nvCxnSpPr>
        <p:spPr>
          <a:xfrm rot="10800000">
            <a:off x="4865688" y="5373688"/>
            <a:ext cx="3175" cy="241300"/>
          </a:xfrm>
          <a:prstGeom prst="straightConnector1">
            <a:avLst/>
          </a:prstGeom>
          <a:noFill/>
          <a:ln cap="flat" cmpd="sng" w="19050">
            <a:solidFill>
              <a:schemeClr val="dk1"/>
            </a:solidFill>
            <a:prstDash val="solid"/>
            <a:round/>
            <a:headEnd len="sm" w="sm" type="none"/>
            <a:tailEnd len="sm" w="sm" type="none"/>
          </a:ln>
        </p:spPr>
      </p:cxnSp>
      <p:sp>
        <p:nvSpPr>
          <p:cNvPr id="2210" name="Google Shape;2210;p43"/>
          <p:cNvSpPr txBox="1"/>
          <p:nvPr/>
        </p:nvSpPr>
        <p:spPr>
          <a:xfrm>
            <a:off x="4813300" y="5260975"/>
            <a:ext cx="1031875" cy="3365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1" lang="en-US" sz="1600" u="none" cap="none" strike="noStrike">
                <a:solidFill>
                  <a:schemeClr val="dk1"/>
                </a:solidFill>
                <a:latin typeface="Arial"/>
                <a:ea typeface="Arial"/>
                <a:cs typeface="Arial"/>
                <a:sym typeface="Arial"/>
              </a:rPr>
              <a:t>223.1.2.2</a:t>
            </a:r>
            <a:endParaRPr b="0" i="1" sz="2400" u="none" cap="none" strike="noStrike">
              <a:solidFill>
                <a:schemeClr val="dk1"/>
              </a:solidFill>
              <a:latin typeface="Comic Sans MS"/>
              <a:ea typeface="Comic Sans MS"/>
              <a:cs typeface="Comic Sans MS"/>
              <a:sym typeface="Comic Sans MS"/>
            </a:endParaRPr>
          </a:p>
        </p:txBody>
      </p:sp>
      <p:sp>
        <p:nvSpPr>
          <p:cNvPr id="2211" name="Google Shape;2211;p43"/>
          <p:cNvSpPr txBox="1"/>
          <p:nvPr/>
        </p:nvSpPr>
        <p:spPr>
          <a:xfrm>
            <a:off x="2917825" y="5256213"/>
            <a:ext cx="1031875" cy="3365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1" lang="en-US" sz="1600" u="none" cap="none" strike="noStrike">
                <a:solidFill>
                  <a:schemeClr val="dk1"/>
                </a:solidFill>
                <a:latin typeface="Arial"/>
                <a:ea typeface="Arial"/>
                <a:cs typeface="Arial"/>
                <a:sym typeface="Arial"/>
              </a:rPr>
              <a:t>223.1.2.1</a:t>
            </a:r>
            <a:endParaRPr b="0" i="1" sz="2400" u="none" cap="none" strike="noStrike">
              <a:solidFill>
                <a:schemeClr val="dk1"/>
              </a:solidFill>
              <a:latin typeface="Comic Sans MS"/>
              <a:ea typeface="Comic Sans MS"/>
              <a:cs typeface="Comic Sans MS"/>
              <a:sym typeface="Comic Sans MS"/>
            </a:endParaRPr>
          </a:p>
        </p:txBody>
      </p:sp>
      <p:sp>
        <p:nvSpPr>
          <p:cNvPr id="2212" name="Google Shape;2212;p43"/>
          <p:cNvSpPr/>
          <p:nvPr/>
        </p:nvSpPr>
        <p:spPr>
          <a:xfrm>
            <a:off x="4319588" y="4767263"/>
            <a:ext cx="128587" cy="180975"/>
          </a:xfrm>
          <a:prstGeom prst="rect">
            <a:avLst/>
          </a:prstGeom>
          <a:solidFill>
            <a:srgbClr val="66CC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1" sz="2400" u="none" cap="none" strike="noStrike">
              <a:solidFill>
                <a:schemeClr val="dk1"/>
              </a:solidFill>
              <a:latin typeface="Arial"/>
              <a:ea typeface="Arial"/>
              <a:cs typeface="Arial"/>
              <a:sym typeface="Arial"/>
            </a:endParaRPr>
          </a:p>
        </p:txBody>
      </p:sp>
      <p:sp>
        <p:nvSpPr>
          <p:cNvPr id="2213" name="Google Shape;2213;p43"/>
          <p:cNvSpPr txBox="1"/>
          <p:nvPr/>
        </p:nvSpPr>
        <p:spPr>
          <a:xfrm>
            <a:off x="3876675" y="4706938"/>
            <a:ext cx="1031875" cy="3365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1" lang="en-US" sz="1600" u="none" cap="none" strike="noStrike">
                <a:solidFill>
                  <a:schemeClr val="dk1"/>
                </a:solidFill>
                <a:latin typeface="Arial"/>
                <a:ea typeface="Arial"/>
                <a:cs typeface="Arial"/>
                <a:sym typeface="Arial"/>
              </a:rPr>
              <a:t>223.1.2.6</a:t>
            </a:r>
            <a:endParaRPr b="0" i="1" sz="2400" u="none" cap="none" strike="noStrike">
              <a:solidFill>
                <a:schemeClr val="dk1"/>
              </a:solidFill>
              <a:latin typeface="Comic Sans MS"/>
              <a:ea typeface="Comic Sans MS"/>
              <a:cs typeface="Comic Sans MS"/>
              <a:sym typeface="Comic Sans MS"/>
            </a:endParaRPr>
          </a:p>
        </p:txBody>
      </p:sp>
      <p:sp>
        <p:nvSpPr>
          <p:cNvPr id="2214" name="Google Shape;2214;p43"/>
          <p:cNvSpPr/>
          <p:nvPr/>
        </p:nvSpPr>
        <p:spPr>
          <a:xfrm>
            <a:off x="6640513" y="4416425"/>
            <a:ext cx="1539875" cy="1670050"/>
          </a:xfrm>
          <a:custGeom>
            <a:rect b="b" l="l" r="r" t="t"/>
            <a:pathLst>
              <a:path extrusionOk="0" h="939" w="970">
                <a:moveTo>
                  <a:pt x="451" y="41"/>
                </a:moveTo>
                <a:cubicBezTo>
                  <a:pt x="415" y="47"/>
                  <a:pt x="452" y="358"/>
                  <a:pt x="388" y="431"/>
                </a:cubicBezTo>
                <a:cubicBezTo>
                  <a:pt x="324" y="504"/>
                  <a:pt x="128" y="419"/>
                  <a:pt x="64" y="479"/>
                </a:cubicBezTo>
                <a:cubicBezTo>
                  <a:pt x="0" y="539"/>
                  <a:pt x="1" y="718"/>
                  <a:pt x="7" y="791"/>
                </a:cubicBezTo>
                <a:cubicBezTo>
                  <a:pt x="13" y="864"/>
                  <a:pt x="31" y="901"/>
                  <a:pt x="100" y="920"/>
                </a:cubicBezTo>
                <a:cubicBezTo>
                  <a:pt x="169" y="939"/>
                  <a:pt x="329" y="908"/>
                  <a:pt x="421" y="905"/>
                </a:cubicBezTo>
                <a:cubicBezTo>
                  <a:pt x="513" y="902"/>
                  <a:pt x="572" y="913"/>
                  <a:pt x="652" y="905"/>
                </a:cubicBezTo>
                <a:cubicBezTo>
                  <a:pt x="732" y="897"/>
                  <a:pt x="860" y="929"/>
                  <a:pt x="904" y="857"/>
                </a:cubicBezTo>
                <a:cubicBezTo>
                  <a:pt x="948" y="785"/>
                  <a:pt x="970" y="542"/>
                  <a:pt x="916" y="473"/>
                </a:cubicBezTo>
                <a:cubicBezTo>
                  <a:pt x="862" y="404"/>
                  <a:pt x="645" y="511"/>
                  <a:pt x="580" y="443"/>
                </a:cubicBezTo>
                <a:cubicBezTo>
                  <a:pt x="515" y="375"/>
                  <a:pt x="534" y="130"/>
                  <a:pt x="526" y="65"/>
                </a:cubicBezTo>
                <a:cubicBezTo>
                  <a:pt x="518" y="0"/>
                  <a:pt x="542" y="57"/>
                  <a:pt x="529" y="53"/>
                </a:cubicBezTo>
                <a:cubicBezTo>
                  <a:pt x="520" y="26"/>
                  <a:pt x="487" y="35"/>
                  <a:pt x="451" y="41"/>
                </a:cubicBezTo>
                <a:close/>
              </a:path>
            </a:pathLst>
          </a:custGeom>
          <a:solidFill>
            <a:srgbClr val="66CC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1" sz="2400" u="none" cap="none" strike="noStrike">
              <a:solidFill>
                <a:schemeClr val="dk1"/>
              </a:solidFill>
              <a:latin typeface="Arial"/>
              <a:ea typeface="Arial"/>
              <a:cs typeface="Arial"/>
              <a:sym typeface="Arial"/>
            </a:endParaRPr>
          </a:p>
        </p:txBody>
      </p:sp>
      <p:cxnSp>
        <p:nvCxnSpPr>
          <p:cNvPr id="2215" name="Google Shape;2215;p43"/>
          <p:cNvCxnSpPr/>
          <p:nvPr/>
        </p:nvCxnSpPr>
        <p:spPr>
          <a:xfrm>
            <a:off x="7407275" y="4686300"/>
            <a:ext cx="1588" cy="520700"/>
          </a:xfrm>
          <a:prstGeom prst="straightConnector1">
            <a:avLst/>
          </a:prstGeom>
          <a:noFill/>
          <a:ln cap="flat" cmpd="sng" w="19050">
            <a:solidFill>
              <a:schemeClr val="dk1"/>
            </a:solidFill>
            <a:prstDash val="solid"/>
            <a:round/>
            <a:headEnd len="sm" w="sm" type="none"/>
            <a:tailEnd len="sm" w="sm" type="none"/>
          </a:ln>
        </p:spPr>
      </p:cxnSp>
      <p:cxnSp>
        <p:nvCxnSpPr>
          <p:cNvPr id="2216" name="Google Shape;2216;p43"/>
          <p:cNvCxnSpPr/>
          <p:nvPr/>
        </p:nvCxnSpPr>
        <p:spPr>
          <a:xfrm rot="10800000">
            <a:off x="6899275" y="5407025"/>
            <a:ext cx="3175" cy="169863"/>
          </a:xfrm>
          <a:prstGeom prst="straightConnector1">
            <a:avLst/>
          </a:prstGeom>
          <a:noFill/>
          <a:ln cap="flat" cmpd="sng" w="19050">
            <a:solidFill>
              <a:schemeClr val="dk1"/>
            </a:solidFill>
            <a:prstDash val="solid"/>
            <a:round/>
            <a:headEnd len="sm" w="sm" type="none"/>
            <a:tailEnd len="sm" w="sm" type="none"/>
          </a:ln>
        </p:spPr>
      </p:cxnSp>
      <p:cxnSp>
        <p:nvCxnSpPr>
          <p:cNvPr id="2217" name="Google Shape;2217;p43"/>
          <p:cNvCxnSpPr/>
          <p:nvPr/>
        </p:nvCxnSpPr>
        <p:spPr>
          <a:xfrm rot="10800000">
            <a:off x="7894638" y="5392738"/>
            <a:ext cx="3175" cy="241300"/>
          </a:xfrm>
          <a:prstGeom prst="straightConnector1">
            <a:avLst/>
          </a:prstGeom>
          <a:noFill/>
          <a:ln cap="flat" cmpd="sng" w="19050">
            <a:solidFill>
              <a:schemeClr val="dk1"/>
            </a:solidFill>
            <a:prstDash val="solid"/>
            <a:round/>
            <a:headEnd len="sm" w="sm" type="none"/>
            <a:tailEnd len="sm" w="sm" type="none"/>
          </a:ln>
        </p:spPr>
      </p:cxnSp>
      <p:sp>
        <p:nvSpPr>
          <p:cNvPr id="2218" name="Google Shape;2218;p43"/>
          <p:cNvSpPr txBox="1"/>
          <p:nvPr/>
        </p:nvSpPr>
        <p:spPr>
          <a:xfrm>
            <a:off x="7842250" y="5280025"/>
            <a:ext cx="1031875" cy="3365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1" lang="en-US" sz="1600" u="none" cap="none" strike="noStrike">
                <a:solidFill>
                  <a:schemeClr val="dk1"/>
                </a:solidFill>
                <a:latin typeface="Arial"/>
                <a:ea typeface="Arial"/>
                <a:cs typeface="Arial"/>
                <a:sym typeface="Arial"/>
              </a:rPr>
              <a:t>223.1.3.2</a:t>
            </a:r>
            <a:endParaRPr b="0" i="1" sz="2400" u="none" cap="none" strike="noStrike">
              <a:solidFill>
                <a:schemeClr val="dk1"/>
              </a:solidFill>
              <a:latin typeface="Comic Sans MS"/>
              <a:ea typeface="Comic Sans MS"/>
              <a:cs typeface="Comic Sans MS"/>
              <a:sym typeface="Comic Sans MS"/>
            </a:endParaRPr>
          </a:p>
        </p:txBody>
      </p:sp>
      <p:sp>
        <p:nvSpPr>
          <p:cNvPr id="2219" name="Google Shape;2219;p43"/>
          <p:cNvSpPr txBox="1"/>
          <p:nvPr/>
        </p:nvSpPr>
        <p:spPr>
          <a:xfrm>
            <a:off x="5946775" y="5275263"/>
            <a:ext cx="1031875" cy="3365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1" lang="en-US" sz="1600" u="none" cap="none" strike="noStrike">
                <a:solidFill>
                  <a:schemeClr val="dk1"/>
                </a:solidFill>
                <a:latin typeface="Arial"/>
                <a:ea typeface="Arial"/>
                <a:cs typeface="Arial"/>
                <a:sym typeface="Arial"/>
              </a:rPr>
              <a:t>223.1.3.1</a:t>
            </a:r>
            <a:endParaRPr b="0" i="1" sz="2400" u="none" cap="none" strike="noStrike">
              <a:solidFill>
                <a:schemeClr val="dk1"/>
              </a:solidFill>
              <a:latin typeface="Comic Sans MS"/>
              <a:ea typeface="Comic Sans MS"/>
              <a:cs typeface="Comic Sans MS"/>
              <a:sym typeface="Comic Sans MS"/>
            </a:endParaRPr>
          </a:p>
        </p:txBody>
      </p:sp>
      <p:sp>
        <p:nvSpPr>
          <p:cNvPr id="2220" name="Google Shape;2220;p43"/>
          <p:cNvSpPr/>
          <p:nvPr/>
        </p:nvSpPr>
        <p:spPr>
          <a:xfrm>
            <a:off x="7348538" y="4786313"/>
            <a:ext cx="128587" cy="180975"/>
          </a:xfrm>
          <a:prstGeom prst="rect">
            <a:avLst/>
          </a:prstGeom>
          <a:solidFill>
            <a:srgbClr val="66CC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1" sz="2400" u="none" cap="none" strike="noStrike">
              <a:solidFill>
                <a:schemeClr val="dk1"/>
              </a:solidFill>
              <a:latin typeface="Arial"/>
              <a:ea typeface="Arial"/>
              <a:cs typeface="Arial"/>
              <a:sym typeface="Arial"/>
            </a:endParaRPr>
          </a:p>
        </p:txBody>
      </p:sp>
      <p:sp>
        <p:nvSpPr>
          <p:cNvPr id="2221" name="Google Shape;2221;p43"/>
          <p:cNvSpPr txBox="1"/>
          <p:nvPr/>
        </p:nvSpPr>
        <p:spPr>
          <a:xfrm>
            <a:off x="6899275" y="4751388"/>
            <a:ext cx="1144588" cy="3365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1" lang="en-US" sz="1600" u="none" cap="none" strike="noStrike">
                <a:solidFill>
                  <a:schemeClr val="dk1"/>
                </a:solidFill>
                <a:latin typeface="Arial"/>
                <a:ea typeface="Arial"/>
                <a:cs typeface="Arial"/>
                <a:sym typeface="Arial"/>
              </a:rPr>
              <a:t>223.1.3.27</a:t>
            </a:r>
            <a:endParaRPr b="0" i="1" sz="2400" u="none" cap="none" strike="noStrike">
              <a:solidFill>
                <a:schemeClr val="dk1"/>
              </a:solidFill>
              <a:latin typeface="Comic Sans MS"/>
              <a:ea typeface="Comic Sans MS"/>
              <a:cs typeface="Comic Sans MS"/>
              <a:sym typeface="Comic Sans MS"/>
            </a:endParaRPr>
          </a:p>
        </p:txBody>
      </p:sp>
      <p:cxnSp>
        <p:nvCxnSpPr>
          <p:cNvPr id="2222" name="Google Shape;2222;p43"/>
          <p:cNvCxnSpPr/>
          <p:nvPr/>
        </p:nvCxnSpPr>
        <p:spPr>
          <a:xfrm rot="10800000">
            <a:off x="6108700" y="1306513"/>
            <a:ext cx="3175" cy="265112"/>
          </a:xfrm>
          <a:prstGeom prst="straightConnector1">
            <a:avLst/>
          </a:prstGeom>
          <a:noFill/>
          <a:ln cap="flat" cmpd="sng" w="19050">
            <a:solidFill>
              <a:schemeClr val="dk1"/>
            </a:solidFill>
            <a:prstDash val="solid"/>
            <a:round/>
            <a:headEnd len="sm" w="sm" type="none"/>
            <a:tailEnd len="sm" w="sm" type="none"/>
          </a:ln>
        </p:spPr>
      </p:cxnSp>
      <p:sp>
        <p:nvSpPr>
          <p:cNvPr id="2223" name="Google Shape;2223;p43"/>
          <p:cNvSpPr txBox="1"/>
          <p:nvPr/>
        </p:nvSpPr>
        <p:spPr>
          <a:xfrm>
            <a:off x="5618163" y="557213"/>
            <a:ext cx="1031875" cy="3365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1" lang="en-US" sz="1600" u="none" cap="none" strike="noStrike">
                <a:solidFill>
                  <a:schemeClr val="dk1"/>
                </a:solidFill>
                <a:latin typeface="Arial"/>
                <a:ea typeface="Arial"/>
                <a:cs typeface="Arial"/>
                <a:sym typeface="Arial"/>
              </a:rPr>
              <a:t>223.1.1.2</a:t>
            </a:r>
            <a:endParaRPr b="0" i="1" sz="1600" u="none" cap="none" strike="noStrike">
              <a:solidFill>
                <a:schemeClr val="dk1"/>
              </a:solidFill>
              <a:latin typeface="Comic Sans MS"/>
              <a:ea typeface="Comic Sans MS"/>
              <a:cs typeface="Comic Sans MS"/>
              <a:sym typeface="Comic Sans MS"/>
            </a:endParaRPr>
          </a:p>
        </p:txBody>
      </p:sp>
      <p:cxnSp>
        <p:nvCxnSpPr>
          <p:cNvPr id="2224" name="Google Shape;2224;p43"/>
          <p:cNvCxnSpPr/>
          <p:nvPr/>
        </p:nvCxnSpPr>
        <p:spPr>
          <a:xfrm flipH="1" rot="10800000">
            <a:off x="4591050" y="2762250"/>
            <a:ext cx="1114425" cy="1543050"/>
          </a:xfrm>
          <a:prstGeom prst="straightConnector1">
            <a:avLst/>
          </a:prstGeom>
          <a:noFill/>
          <a:ln cap="flat" cmpd="sng" w="28575">
            <a:solidFill>
              <a:schemeClr val="dk1"/>
            </a:solidFill>
            <a:prstDash val="solid"/>
            <a:round/>
            <a:headEnd len="sm" w="sm" type="none"/>
            <a:tailEnd len="sm" w="sm" type="none"/>
          </a:ln>
        </p:spPr>
      </p:cxnSp>
      <p:cxnSp>
        <p:nvCxnSpPr>
          <p:cNvPr id="2225" name="Google Shape;2225;p43"/>
          <p:cNvCxnSpPr/>
          <p:nvPr/>
        </p:nvCxnSpPr>
        <p:spPr>
          <a:xfrm rot="10800000">
            <a:off x="6105525" y="2743200"/>
            <a:ext cx="1276350" cy="1543050"/>
          </a:xfrm>
          <a:prstGeom prst="straightConnector1">
            <a:avLst/>
          </a:prstGeom>
          <a:noFill/>
          <a:ln cap="flat" cmpd="sng" w="28575">
            <a:solidFill>
              <a:schemeClr val="dk1"/>
            </a:solidFill>
            <a:prstDash val="solid"/>
            <a:round/>
            <a:headEnd len="sm" w="sm" type="none"/>
            <a:tailEnd len="sm" w="sm" type="none"/>
          </a:ln>
        </p:spPr>
      </p:cxnSp>
      <p:cxnSp>
        <p:nvCxnSpPr>
          <p:cNvPr id="2226" name="Google Shape;2226;p43"/>
          <p:cNvCxnSpPr/>
          <p:nvPr/>
        </p:nvCxnSpPr>
        <p:spPr>
          <a:xfrm rot="10800000">
            <a:off x="4781550" y="4505325"/>
            <a:ext cx="2305050" cy="9525"/>
          </a:xfrm>
          <a:prstGeom prst="straightConnector1">
            <a:avLst/>
          </a:prstGeom>
          <a:noFill/>
          <a:ln cap="flat" cmpd="sng" w="28575">
            <a:solidFill>
              <a:schemeClr val="dk1"/>
            </a:solidFill>
            <a:prstDash val="solid"/>
            <a:round/>
            <a:headEnd len="sm" w="sm" type="none"/>
            <a:tailEnd len="sm" w="sm" type="none"/>
          </a:ln>
        </p:spPr>
      </p:cxnSp>
      <p:sp>
        <p:nvSpPr>
          <p:cNvPr id="2227" name="Google Shape;2227;p43"/>
          <p:cNvSpPr txBox="1"/>
          <p:nvPr/>
        </p:nvSpPr>
        <p:spPr>
          <a:xfrm>
            <a:off x="6184900" y="2655888"/>
            <a:ext cx="1031875" cy="3365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1" lang="en-US" sz="1600" u="none" cap="none" strike="noStrike">
                <a:solidFill>
                  <a:schemeClr val="dk1"/>
                </a:solidFill>
                <a:latin typeface="Arial"/>
                <a:ea typeface="Arial"/>
                <a:cs typeface="Arial"/>
                <a:sym typeface="Arial"/>
              </a:rPr>
              <a:t>223.1.7.0</a:t>
            </a:r>
            <a:endParaRPr b="0" i="1" sz="2400" u="none" cap="none" strike="noStrike">
              <a:solidFill>
                <a:schemeClr val="dk1"/>
              </a:solidFill>
              <a:latin typeface="Comic Sans MS"/>
              <a:ea typeface="Comic Sans MS"/>
              <a:cs typeface="Comic Sans MS"/>
              <a:sym typeface="Comic Sans MS"/>
            </a:endParaRPr>
          </a:p>
        </p:txBody>
      </p:sp>
      <p:sp>
        <p:nvSpPr>
          <p:cNvPr id="2228" name="Google Shape;2228;p43"/>
          <p:cNvSpPr txBox="1"/>
          <p:nvPr/>
        </p:nvSpPr>
        <p:spPr>
          <a:xfrm>
            <a:off x="7261225" y="3941763"/>
            <a:ext cx="1031875" cy="3365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1" lang="en-US" sz="1600" u="none" cap="none" strike="noStrike">
                <a:solidFill>
                  <a:schemeClr val="dk1"/>
                </a:solidFill>
                <a:latin typeface="Arial"/>
                <a:ea typeface="Arial"/>
                <a:cs typeface="Arial"/>
                <a:sym typeface="Arial"/>
              </a:rPr>
              <a:t>223.1.7.1</a:t>
            </a:r>
            <a:endParaRPr b="0" i="1" sz="2400" u="none" cap="none" strike="noStrike">
              <a:solidFill>
                <a:schemeClr val="dk1"/>
              </a:solidFill>
              <a:latin typeface="Comic Sans MS"/>
              <a:ea typeface="Comic Sans MS"/>
              <a:cs typeface="Comic Sans MS"/>
              <a:sym typeface="Comic Sans MS"/>
            </a:endParaRPr>
          </a:p>
        </p:txBody>
      </p:sp>
      <p:sp>
        <p:nvSpPr>
          <p:cNvPr id="2229" name="Google Shape;2229;p43"/>
          <p:cNvSpPr txBox="1"/>
          <p:nvPr/>
        </p:nvSpPr>
        <p:spPr>
          <a:xfrm>
            <a:off x="6022975" y="4198938"/>
            <a:ext cx="1031875" cy="3365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1" lang="en-US" sz="1600" u="none" cap="none" strike="noStrike">
                <a:solidFill>
                  <a:schemeClr val="dk1"/>
                </a:solidFill>
                <a:latin typeface="Arial"/>
                <a:ea typeface="Arial"/>
                <a:cs typeface="Arial"/>
                <a:sym typeface="Arial"/>
              </a:rPr>
              <a:t>223.1.8.0</a:t>
            </a:r>
            <a:endParaRPr b="0" i="1" sz="2400" u="none" cap="none" strike="noStrike">
              <a:solidFill>
                <a:schemeClr val="dk1"/>
              </a:solidFill>
              <a:latin typeface="Comic Sans MS"/>
              <a:ea typeface="Comic Sans MS"/>
              <a:cs typeface="Comic Sans MS"/>
              <a:sym typeface="Comic Sans MS"/>
            </a:endParaRPr>
          </a:p>
        </p:txBody>
      </p:sp>
      <p:sp>
        <p:nvSpPr>
          <p:cNvPr id="2230" name="Google Shape;2230;p43"/>
          <p:cNvSpPr txBox="1"/>
          <p:nvPr/>
        </p:nvSpPr>
        <p:spPr>
          <a:xfrm>
            <a:off x="4775200" y="4198938"/>
            <a:ext cx="1031875" cy="3365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1" lang="en-US" sz="1600" u="none" cap="none" strike="noStrike">
                <a:solidFill>
                  <a:schemeClr val="dk1"/>
                </a:solidFill>
                <a:latin typeface="Arial"/>
                <a:ea typeface="Arial"/>
                <a:cs typeface="Arial"/>
                <a:sym typeface="Arial"/>
              </a:rPr>
              <a:t>223.1.8.1</a:t>
            </a:r>
            <a:endParaRPr b="0" i="1" sz="2400" u="none" cap="none" strike="noStrike">
              <a:solidFill>
                <a:schemeClr val="dk1"/>
              </a:solidFill>
              <a:latin typeface="Comic Sans MS"/>
              <a:ea typeface="Comic Sans MS"/>
              <a:cs typeface="Comic Sans MS"/>
              <a:sym typeface="Comic Sans MS"/>
            </a:endParaRPr>
          </a:p>
        </p:txBody>
      </p:sp>
      <p:sp>
        <p:nvSpPr>
          <p:cNvPr id="2231" name="Google Shape;2231;p43"/>
          <p:cNvSpPr txBox="1"/>
          <p:nvPr/>
        </p:nvSpPr>
        <p:spPr>
          <a:xfrm>
            <a:off x="3698875" y="3903663"/>
            <a:ext cx="1031875" cy="3365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1" lang="en-US" sz="1600" u="none" cap="none" strike="noStrike">
                <a:solidFill>
                  <a:schemeClr val="dk1"/>
                </a:solidFill>
                <a:latin typeface="Arial"/>
                <a:ea typeface="Arial"/>
                <a:cs typeface="Arial"/>
                <a:sym typeface="Arial"/>
              </a:rPr>
              <a:t>223.1.9.1</a:t>
            </a:r>
            <a:endParaRPr b="0" i="1" sz="2400" u="none" cap="none" strike="noStrike">
              <a:solidFill>
                <a:schemeClr val="dk1"/>
              </a:solidFill>
              <a:latin typeface="Comic Sans MS"/>
              <a:ea typeface="Comic Sans MS"/>
              <a:cs typeface="Comic Sans MS"/>
              <a:sym typeface="Comic Sans MS"/>
            </a:endParaRPr>
          </a:p>
        </p:txBody>
      </p:sp>
      <p:sp>
        <p:nvSpPr>
          <p:cNvPr id="2232" name="Google Shape;2232;p43"/>
          <p:cNvSpPr txBox="1"/>
          <p:nvPr/>
        </p:nvSpPr>
        <p:spPr>
          <a:xfrm>
            <a:off x="4565650" y="2665413"/>
            <a:ext cx="1031875" cy="3365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1" lang="en-US" sz="1600" u="none" cap="none" strike="noStrike">
                <a:solidFill>
                  <a:schemeClr val="dk1"/>
                </a:solidFill>
                <a:latin typeface="Arial"/>
                <a:ea typeface="Arial"/>
                <a:cs typeface="Arial"/>
                <a:sym typeface="Arial"/>
              </a:rPr>
              <a:t>223.1.9.2</a:t>
            </a:r>
            <a:endParaRPr b="0" i="1" sz="2400" u="none" cap="none" strike="noStrike">
              <a:solidFill>
                <a:schemeClr val="dk1"/>
              </a:solidFill>
              <a:latin typeface="Comic Sans MS"/>
              <a:ea typeface="Comic Sans MS"/>
              <a:cs typeface="Comic Sans MS"/>
              <a:sym typeface="Comic Sans MS"/>
            </a:endParaRPr>
          </a:p>
        </p:txBody>
      </p:sp>
      <p:sp>
        <p:nvSpPr>
          <p:cNvPr id="2233" name="Google Shape;2233;p43"/>
          <p:cNvSpPr txBox="1"/>
          <p:nvPr>
            <p:ph type="title"/>
          </p:nvPr>
        </p:nvSpPr>
        <p:spPr>
          <a:xfrm>
            <a:off x="533400" y="228600"/>
            <a:ext cx="3702050" cy="763588"/>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Subnets</a:t>
            </a:r>
            <a:endParaRPr/>
          </a:p>
        </p:txBody>
      </p:sp>
      <p:pic>
        <p:nvPicPr>
          <p:cNvPr descr="underline_base" id="2234" name="Google Shape;2234;p43"/>
          <p:cNvPicPr preferRelativeResize="0"/>
          <p:nvPr/>
        </p:nvPicPr>
        <p:blipFill rotWithShape="1">
          <a:blip r:embed="rId3">
            <a:alphaModFix/>
          </a:blip>
          <a:srcRect b="0" l="0" r="0" t="0"/>
          <a:stretch/>
        </p:blipFill>
        <p:spPr>
          <a:xfrm>
            <a:off x="622300" y="855663"/>
            <a:ext cx="2011363" cy="173037"/>
          </a:xfrm>
          <a:prstGeom prst="rect">
            <a:avLst/>
          </a:prstGeom>
          <a:noFill/>
          <a:ln>
            <a:noFill/>
          </a:ln>
        </p:spPr>
      </p:pic>
      <p:grpSp>
        <p:nvGrpSpPr>
          <p:cNvPr id="2235" name="Google Shape;2235;p43"/>
          <p:cNvGrpSpPr/>
          <p:nvPr/>
        </p:nvGrpSpPr>
        <p:grpSpPr>
          <a:xfrm>
            <a:off x="5545138" y="2379663"/>
            <a:ext cx="742950" cy="388937"/>
            <a:chOff x="4396" y="1245"/>
            <a:chExt cx="672" cy="248"/>
          </a:xfrm>
        </p:grpSpPr>
        <p:sp>
          <p:nvSpPr>
            <p:cNvPr id="2236" name="Google Shape;2236;p43"/>
            <p:cNvSpPr/>
            <p:nvPr/>
          </p:nvSpPr>
          <p:spPr>
            <a:xfrm>
              <a:off x="4399" y="1355"/>
              <a:ext cx="666" cy="138"/>
            </a:xfrm>
            <a:prstGeom prst="ellipse">
              <a:avLst/>
            </a:prstGeom>
            <a:gradFill>
              <a:gsLst>
                <a:gs pos="0">
                  <a:srgbClr val="CCCCFF"/>
                </a:gs>
                <a:gs pos="100000">
                  <a:srgbClr val="FFFFFF"/>
                </a:gs>
              </a:gsLst>
              <a:lin ang="0" scaled="0"/>
            </a:gradFill>
            <a:ln cap="flat" cmpd="sng" w="1905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1" sz="2400" u="none" cap="none" strike="noStrike">
                <a:solidFill>
                  <a:schemeClr val="dk1"/>
                </a:solidFill>
                <a:latin typeface="Times New Roman"/>
                <a:ea typeface="Times New Roman"/>
                <a:cs typeface="Times New Roman"/>
                <a:sym typeface="Times New Roman"/>
              </a:endParaRPr>
            </a:p>
          </p:txBody>
        </p:sp>
        <p:sp>
          <p:nvSpPr>
            <p:cNvPr id="2237" name="Google Shape;2237;p43"/>
            <p:cNvSpPr/>
            <p:nvPr/>
          </p:nvSpPr>
          <p:spPr>
            <a:xfrm>
              <a:off x="4399" y="1339"/>
              <a:ext cx="669" cy="86"/>
            </a:xfrm>
            <a:prstGeom prst="rect">
              <a:avLst/>
            </a:prstGeom>
            <a:gradFill>
              <a:gsLst>
                <a:gs pos="0">
                  <a:srgbClr val="CCCCFF"/>
                </a:gs>
                <a:gs pos="100000">
                  <a:srgbClr val="FFFFFF"/>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1" sz="2400" u="none" cap="none" strike="noStrike">
                <a:solidFill>
                  <a:schemeClr val="dk1"/>
                </a:solidFill>
                <a:latin typeface="Times New Roman"/>
                <a:ea typeface="Times New Roman"/>
                <a:cs typeface="Times New Roman"/>
                <a:sym typeface="Times New Roman"/>
              </a:endParaRPr>
            </a:p>
          </p:txBody>
        </p:sp>
        <p:sp>
          <p:nvSpPr>
            <p:cNvPr id="2238" name="Google Shape;2238;p43"/>
            <p:cNvSpPr/>
            <p:nvPr/>
          </p:nvSpPr>
          <p:spPr>
            <a:xfrm>
              <a:off x="4396" y="1245"/>
              <a:ext cx="667" cy="162"/>
            </a:xfrm>
            <a:prstGeom prst="ellipse">
              <a:avLst/>
            </a:prstGeom>
            <a:gradFill>
              <a:gsLst>
                <a:gs pos="0">
                  <a:srgbClr val="CCCCFF"/>
                </a:gs>
                <a:gs pos="100000">
                  <a:srgbClr val="FFFFFF"/>
                </a:gs>
              </a:gsLst>
              <a:lin ang="0" scaled="0"/>
            </a:gradFill>
            <a:ln cap="flat" cmpd="sng" w="1905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1" sz="2400" u="none" cap="none" strike="noStrike">
                <a:solidFill>
                  <a:schemeClr val="dk1"/>
                </a:solidFill>
                <a:latin typeface="Times New Roman"/>
                <a:ea typeface="Times New Roman"/>
                <a:cs typeface="Times New Roman"/>
                <a:sym typeface="Times New Roman"/>
              </a:endParaRPr>
            </a:p>
          </p:txBody>
        </p:sp>
        <p:grpSp>
          <p:nvGrpSpPr>
            <p:cNvPr id="2239" name="Google Shape;2239;p43"/>
            <p:cNvGrpSpPr/>
            <p:nvPr/>
          </p:nvGrpSpPr>
          <p:grpSpPr>
            <a:xfrm>
              <a:off x="4530" y="1287"/>
              <a:ext cx="377" cy="75"/>
              <a:chOff x="2468" y="1332"/>
              <a:chExt cx="310" cy="60"/>
            </a:xfrm>
          </p:grpSpPr>
          <p:sp>
            <p:nvSpPr>
              <p:cNvPr id="2240" name="Google Shape;2240;p43"/>
              <p:cNvSpPr/>
              <p:nvPr/>
            </p:nvSpPr>
            <p:spPr>
              <a:xfrm>
                <a:off x="2468" y="1332"/>
                <a:ext cx="310" cy="60"/>
              </a:xfrm>
              <a:custGeom>
                <a:rect b="b" l="l" r="r" t="t"/>
                <a:pathLst>
                  <a:path extrusionOk="0" h="60" w="310">
                    <a:moveTo>
                      <a:pt x="0" y="60"/>
                    </a:moveTo>
                    <a:lnTo>
                      <a:pt x="96" y="60"/>
                    </a:lnTo>
                    <a:lnTo>
                      <a:pt x="192" y="0"/>
                    </a:lnTo>
                    <a:lnTo>
                      <a:pt x="310" y="0"/>
                    </a:lnTo>
                  </a:path>
                </a:pathLst>
              </a:custGeom>
              <a:noFill/>
              <a:ln cap="flat" cmpd="sng" w="1905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1" sz="2400" u="none" cap="none" strike="noStrike">
                  <a:solidFill>
                    <a:schemeClr val="dk1"/>
                  </a:solidFill>
                  <a:latin typeface="Arial"/>
                  <a:ea typeface="Arial"/>
                  <a:cs typeface="Arial"/>
                  <a:sym typeface="Arial"/>
                </a:endParaRPr>
              </a:p>
            </p:txBody>
          </p:sp>
          <p:sp>
            <p:nvSpPr>
              <p:cNvPr id="2241" name="Google Shape;2241;p43"/>
              <p:cNvSpPr/>
              <p:nvPr/>
            </p:nvSpPr>
            <p:spPr>
              <a:xfrm>
                <a:off x="2482" y="1332"/>
                <a:ext cx="282" cy="60"/>
              </a:xfrm>
              <a:custGeom>
                <a:rect b="b" l="l" r="r" t="t"/>
                <a:pathLst>
                  <a:path extrusionOk="0" h="60" w="282">
                    <a:moveTo>
                      <a:pt x="0" y="0"/>
                    </a:moveTo>
                    <a:lnTo>
                      <a:pt x="96" y="0"/>
                    </a:lnTo>
                    <a:lnTo>
                      <a:pt x="192" y="60"/>
                    </a:lnTo>
                    <a:lnTo>
                      <a:pt x="282" y="60"/>
                    </a:lnTo>
                  </a:path>
                </a:pathLst>
              </a:custGeom>
              <a:noFill/>
              <a:ln cap="flat" cmpd="sng" w="1905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1" sz="2400" u="none" cap="none" strike="noStrike">
                  <a:solidFill>
                    <a:schemeClr val="dk1"/>
                  </a:solidFill>
                  <a:latin typeface="Arial"/>
                  <a:ea typeface="Arial"/>
                  <a:cs typeface="Arial"/>
                  <a:sym typeface="Arial"/>
                </a:endParaRPr>
              </a:p>
            </p:txBody>
          </p:sp>
        </p:grpSp>
        <p:cxnSp>
          <p:nvCxnSpPr>
            <p:cNvPr id="2242" name="Google Shape;2242;p43"/>
            <p:cNvCxnSpPr/>
            <p:nvPr/>
          </p:nvCxnSpPr>
          <p:spPr>
            <a:xfrm>
              <a:off x="4399" y="1321"/>
              <a:ext cx="0" cy="109"/>
            </a:xfrm>
            <a:prstGeom prst="straightConnector1">
              <a:avLst/>
            </a:prstGeom>
            <a:noFill/>
            <a:ln cap="flat" cmpd="sng" w="19050">
              <a:solidFill>
                <a:srgbClr val="000000"/>
              </a:solidFill>
              <a:prstDash val="solid"/>
              <a:round/>
              <a:headEnd len="sm" w="sm" type="none"/>
              <a:tailEnd len="sm" w="sm" type="none"/>
            </a:ln>
          </p:spPr>
        </p:cxnSp>
        <p:cxnSp>
          <p:nvCxnSpPr>
            <p:cNvPr id="2243" name="Google Shape;2243;p43"/>
            <p:cNvCxnSpPr/>
            <p:nvPr/>
          </p:nvCxnSpPr>
          <p:spPr>
            <a:xfrm>
              <a:off x="5064" y="1326"/>
              <a:ext cx="0" cy="107"/>
            </a:xfrm>
            <a:prstGeom prst="straightConnector1">
              <a:avLst/>
            </a:prstGeom>
            <a:noFill/>
            <a:ln cap="flat" cmpd="sng" w="19050">
              <a:solidFill>
                <a:srgbClr val="000000"/>
              </a:solidFill>
              <a:prstDash val="solid"/>
              <a:round/>
              <a:headEnd len="sm" w="sm" type="none"/>
              <a:tailEnd len="sm" w="sm" type="none"/>
            </a:ln>
          </p:spPr>
        </p:cxnSp>
      </p:grpSp>
      <p:grpSp>
        <p:nvGrpSpPr>
          <p:cNvPr id="2244" name="Google Shape;2244;p43"/>
          <p:cNvGrpSpPr/>
          <p:nvPr/>
        </p:nvGrpSpPr>
        <p:grpSpPr>
          <a:xfrm>
            <a:off x="7080250" y="4271963"/>
            <a:ext cx="742950" cy="388937"/>
            <a:chOff x="4396" y="1245"/>
            <a:chExt cx="672" cy="248"/>
          </a:xfrm>
        </p:grpSpPr>
        <p:sp>
          <p:nvSpPr>
            <p:cNvPr id="2245" name="Google Shape;2245;p43"/>
            <p:cNvSpPr/>
            <p:nvPr/>
          </p:nvSpPr>
          <p:spPr>
            <a:xfrm>
              <a:off x="4399" y="1355"/>
              <a:ext cx="666" cy="138"/>
            </a:xfrm>
            <a:prstGeom prst="ellipse">
              <a:avLst/>
            </a:prstGeom>
            <a:gradFill>
              <a:gsLst>
                <a:gs pos="0">
                  <a:srgbClr val="CCCCFF"/>
                </a:gs>
                <a:gs pos="100000">
                  <a:srgbClr val="FFFFFF"/>
                </a:gs>
              </a:gsLst>
              <a:lin ang="0" scaled="0"/>
            </a:gradFill>
            <a:ln cap="flat" cmpd="sng" w="1905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1" sz="2400" u="none" cap="none" strike="noStrike">
                <a:solidFill>
                  <a:schemeClr val="dk1"/>
                </a:solidFill>
                <a:latin typeface="Times New Roman"/>
                <a:ea typeface="Times New Roman"/>
                <a:cs typeface="Times New Roman"/>
                <a:sym typeface="Times New Roman"/>
              </a:endParaRPr>
            </a:p>
          </p:txBody>
        </p:sp>
        <p:sp>
          <p:nvSpPr>
            <p:cNvPr id="2246" name="Google Shape;2246;p43"/>
            <p:cNvSpPr/>
            <p:nvPr/>
          </p:nvSpPr>
          <p:spPr>
            <a:xfrm>
              <a:off x="4399" y="1339"/>
              <a:ext cx="669" cy="86"/>
            </a:xfrm>
            <a:prstGeom prst="rect">
              <a:avLst/>
            </a:prstGeom>
            <a:gradFill>
              <a:gsLst>
                <a:gs pos="0">
                  <a:srgbClr val="CCCCFF"/>
                </a:gs>
                <a:gs pos="100000">
                  <a:srgbClr val="FFFFFF"/>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1" sz="2400" u="none" cap="none" strike="noStrike">
                <a:solidFill>
                  <a:schemeClr val="dk1"/>
                </a:solidFill>
                <a:latin typeface="Times New Roman"/>
                <a:ea typeface="Times New Roman"/>
                <a:cs typeface="Times New Roman"/>
                <a:sym typeface="Times New Roman"/>
              </a:endParaRPr>
            </a:p>
          </p:txBody>
        </p:sp>
        <p:sp>
          <p:nvSpPr>
            <p:cNvPr id="2247" name="Google Shape;2247;p43"/>
            <p:cNvSpPr/>
            <p:nvPr/>
          </p:nvSpPr>
          <p:spPr>
            <a:xfrm>
              <a:off x="4396" y="1245"/>
              <a:ext cx="667" cy="162"/>
            </a:xfrm>
            <a:prstGeom prst="ellipse">
              <a:avLst/>
            </a:prstGeom>
            <a:gradFill>
              <a:gsLst>
                <a:gs pos="0">
                  <a:srgbClr val="CCCCFF"/>
                </a:gs>
                <a:gs pos="100000">
                  <a:srgbClr val="FFFFFF"/>
                </a:gs>
              </a:gsLst>
              <a:lin ang="0" scaled="0"/>
            </a:gradFill>
            <a:ln cap="flat" cmpd="sng" w="1905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1" sz="2400" u="none" cap="none" strike="noStrike">
                <a:solidFill>
                  <a:schemeClr val="dk1"/>
                </a:solidFill>
                <a:latin typeface="Times New Roman"/>
                <a:ea typeface="Times New Roman"/>
                <a:cs typeface="Times New Roman"/>
                <a:sym typeface="Times New Roman"/>
              </a:endParaRPr>
            </a:p>
          </p:txBody>
        </p:sp>
        <p:grpSp>
          <p:nvGrpSpPr>
            <p:cNvPr id="2248" name="Google Shape;2248;p43"/>
            <p:cNvGrpSpPr/>
            <p:nvPr/>
          </p:nvGrpSpPr>
          <p:grpSpPr>
            <a:xfrm>
              <a:off x="4530" y="1287"/>
              <a:ext cx="377" cy="75"/>
              <a:chOff x="2468" y="1332"/>
              <a:chExt cx="310" cy="60"/>
            </a:xfrm>
          </p:grpSpPr>
          <p:sp>
            <p:nvSpPr>
              <p:cNvPr id="2249" name="Google Shape;2249;p43"/>
              <p:cNvSpPr/>
              <p:nvPr/>
            </p:nvSpPr>
            <p:spPr>
              <a:xfrm>
                <a:off x="2468" y="1332"/>
                <a:ext cx="310" cy="60"/>
              </a:xfrm>
              <a:custGeom>
                <a:rect b="b" l="l" r="r" t="t"/>
                <a:pathLst>
                  <a:path extrusionOk="0" h="60" w="310">
                    <a:moveTo>
                      <a:pt x="0" y="60"/>
                    </a:moveTo>
                    <a:lnTo>
                      <a:pt x="96" y="60"/>
                    </a:lnTo>
                    <a:lnTo>
                      <a:pt x="192" y="0"/>
                    </a:lnTo>
                    <a:lnTo>
                      <a:pt x="310" y="0"/>
                    </a:lnTo>
                  </a:path>
                </a:pathLst>
              </a:custGeom>
              <a:noFill/>
              <a:ln cap="flat" cmpd="sng" w="1905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1" sz="2400" u="none" cap="none" strike="noStrike">
                  <a:solidFill>
                    <a:schemeClr val="dk1"/>
                  </a:solidFill>
                  <a:latin typeface="Arial"/>
                  <a:ea typeface="Arial"/>
                  <a:cs typeface="Arial"/>
                  <a:sym typeface="Arial"/>
                </a:endParaRPr>
              </a:p>
            </p:txBody>
          </p:sp>
          <p:sp>
            <p:nvSpPr>
              <p:cNvPr id="2250" name="Google Shape;2250;p43"/>
              <p:cNvSpPr/>
              <p:nvPr/>
            </p:nvSpPr>
            <p:spPr>
              <a:xfrm>
                <a:off x="2482" y="1332"/>
                <a:ext cx="282" cy="60"/>
              </a:xfrm>
              <a:custGeom>
                <a:rect b="b" l="l" r="r" t="t"/>
                <a:pathLst>
                  <a:path extrusionOk="0" h="60" w="282">
                    <a:moveTo>
                      <a:pt x="0" y="0"/>
                    </a:moveTo>
                    <a:lnTo>
                      <a:pt x="96" y="0"/>
                    </a:lnTo>
                    <a:lnTo>
                      <a:pt x="192" y="60"/>
                    </a:lnTo>
                    <a:lnTo>
                      <a:pt x="282" y="60"/>
                    </a:lnTo>
                  </a:path>
                </a:pathLst>
              </a:custGeom>
              <a:noFill/>
              <a:ln cap="flat" cmpd="sng" w="1905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1" sz="2400" u="none" cap="none" strike="noStrike">
                  <a:solidFill>
                    <a:schemeClr val="dk1"/>
                  </a:solidFill>
                  <a:latin typeface="Arial"/>
                  <a:ea typeface="Arial"/>
                  <a:cs typeface="Arial"/>
                  <a:sym typeface="Arial"/>
                </a:endParaRPr>
              </a:p>
            </p:txBody>
          </p:sp>
        </p:grpSp>
        <p:cxnSp>
          <p:nvCxnSpPr>
            <p:cNvPr id="2251" name="Google Shape;2251;p43"/>
            <p:cNvCxnSpPr/>
            <p:nvPr/>
          </p:nvCxnSpPr>
          <p:spPr>
            <a:xfrm>
              <a:off x="4399" y="1321"/>
              <a:ext cx="0" cy="109"/>
            </a:xfrm>
            <a:prstGeom prst="straightConnector1">
              <a:avLst/>
            </a:prstGeom>
            <a:noFill/>
            <a:ln cap="flat" cmpd="sng" w="19050">
              <a:solidFill>
                <a:srgbClr val="000000"/>
              </a:solidFill>
              <a:prstDash val="solid"/>
              <a:round/>
              <a:headEnd len="sm" w="sm" type="none"/>
              <a:tailEnd len="sm" w="sm" type="none"/>
            </a:ln>
          </p:spPr>
        </p:cxnSp>
        <p:cxnSp>
          <p:nvCxnSpPr>
            <p:cNvPr id="2252" name="Google Shape;2252;p43"/>
            <p:cNvCxnSpPr/>
            <p:nvPr/>
          </p:nvCxnSpPr>
          <p:spPr>
            <a:xfrm>
              <a:off x="5064" y="1326"/>
              <a:ext cx="0" cy="107"/>
            </a:xfrm>
            <a:prstGeom prst="straightConnector1">
              <a:avLst/>
            </a:prstGeom>
            <a:noFill/>
            <a:ln cap="flat" cmpd="sng" w="19050">
              <a:solidFill>
                <a:srgbClr val="000000"/>
              </a:solidFill>
              <a:prstDash val="solid"/>
              <a:round/>
              <a:headEnd len="sm" w="sm" type="none"/>
              <a:tailEnd len="sm" w="sm" type="none"/>
            </a:ln>
          </p:spPr>
        </p:cxnSp>
      </p:grpSp>
      <p:grpSp>
        <p:nvGrpSpPr>
          <p:cNvPr id="2253" name="Google Shape;2253;p43"/>
          <p:cNvGrpSpPr/>
          <p:nvPr/>
        </p:nvGrpSpPr>
        <p:grpSpPr>
          <a:xfrm>
            <a:off x="4087813" y="4279900"/>
            <a:ext cx="742950" cy="388938"/>
            <a:chOff x="4396" y="1245"/>
            <a:chExt cx="672" cy="248"/>
          </a:xfrm>
        </p:grpSpPr>
        <p:sp>
          <p:nvSpPr>
            <p:cNvPr id="2254" name="Google Shape;2254;p43"/>
            <p:cNvSpPr/>
            <p:nvPr/>
          </p:nvSpPr>
          <p:spPr>
            <a:xfrm>
              <a:off x="4399" y="1355"/>
              <a:ext cx="666" cy="138"/>
            </a:xfrm>
            <a:prstGeom prst="ellipse">
              <a:avLst/>
            </a:prstGeom>
            <a:gradFill>
              <a:gsLst>
                <a:gs pos="0">
                  <a:srgbClr val="CCCCFF"/>
                </a:gs>
                <a:gs pos="100000">
                  <a:srgbClr val="FFFFFF"/>
                </a:gs>
              </a:gsLst>
              <a:lin ang="0" scaled="0"/>
            </a:gradFill>
            <a:ln cap="flat" cmpd="sng" w="1905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1" sz="2400" u="none" cap="none" strike="noStrike">
                <a:solidFill>
                  <a:schemeClr val="dk1"/>
                </a:solidFill>
                <a:latin typeface="Times New Roman"/>
                <a:ea typeface="Times New Roman"/>
                <a:cs typeface="Times New Roman"/>
                <a:sym typeface="Times New Roman"/>
              </a:endParaRPr>
            </a:p>
          </p:txBody>
        </p:sp>
        <p:sp>
          <p:nvSpPr>
            <p:cNvPr id="2255" name="Google Shape;2255;p43"/>
            <p:cNvSpPr/>
            <p:nvPr/>
          </p:nvSpPr>
          <p:spPr>
            <a:xfrm>
              <a:off x="4399" y="1339"/>
              <a:ext cx="669" cy="86"/>
            </a:xfrm>
            <a:prstGeom prst="rect">
              <a:avLst/>
            </a:prstGeom>
            <a:gradFill>
              <a:gsLst>
                <a:gs pos="0">
                  <a:srgbClr val="CCCCFF"/>
                </a:gs>
                <a:gs pos="100000">
                  <a:srgbClr val="FFFFFF"/>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1" sz="2400" u="none" cap="none" strike="noStrike">
                <a:solidFill>
                  <a:schemeClr val="dk1"/>
                </a:solidFill>
                <a:latin typeface="Times New Roman"/>
                <a:ea typeface="Times New Roman"/>
                <a:cs typeface="Times New Roman"/>
                <a:sym typeface="Times New Roman"/>
              </a:endParaRPr>
            </a:p>
          </p:txBody>
        </p:sp>
        <p:sp>
          <p:nvSpPr>
            <p:cNvPr id="2256" name="Google Shape;2256;p43"/>
            <p:cNvSpPr/>
            <p:nvPr/>
          </p:nvSpPr>
          <p:spPr>
            <a:xfrm>
              <a:off x="4396" y="1245"/>
              <a:ext cx="667" cy="162"/>
            </a:xfrm>
            <a:prstGeom prst="ellipse">
              <a:avLst/>
            </a:prstGeom>
            <a:gradFill>
              <a:gsLst>
                <a:gs pos="0">
                  <a:srgbClr val="CCCCFF"/>
                </a:gs>
                <a:gs pos="100000">
                  <a:srgbClr val="FFFFFF"/>
                </a:gs>
              </a:gsLst>
              <a:lin ang="0" scaled="0"/>
            </a:gradFill>
            <a:ln cap="flat" cmpd="sng" w="1905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1" sz="2400" u="none" cap="none" strike="noStrike">
                <a:solidFill>
                  <a:schemeClr val="dk1"/>
                </a:solidFill>
                <a:latin typeface="Times New Roman"/>
                <a:ea typeface="Times New Roman"/>
                <a:cs typeface="Times New Roman"/>
                <a:sym typeface="Times New Roman"/>
              </a:endParaRPr>
            </a:p>
          </p:txBody>
        </p:sp>
        <p:grpSp>
          <p:nvGrpSpPr>
            <p:cNvPr id="2257" name="Google Shape;2257;p43"/>
            <p:cNvGrpSpPr/>
            <p:nvPr/>
          </p:nvGrpSpPr>
          <p:grpSpPr>
            <a:xfrm>
              <a:off x="4530" y="1287"/>
              <a:ext cx="377" cy="75"/>
              <a:chOff x="2468" y="1332"/>
              <a:chExt cx="310" cy="60"/>
            </a:xfrm>
          </p:grpSpPr>
          <p:sp>
            <p:nvSpPr>
              <p:cNvPr id="2258" name="Google Shape;2258;p43"/>
              <p:cNvSpPr/>
              <p:nvPr/>
            </p:nvSpPr>
            <p:spPr>
              <a:xfrm>
                <a:off x="2468" y="1332"/>
                <a:ext cx="310" cy="60"/>
              </a:xfrm>
              <a:custGeom>
                <a:rect b="b" l="l" r="r" t="t"/>
                <a:pathLst>
                  <a:path extrusionOk="0" h="60" w="310">
                    <a:moveTo>
                      <a:pt x="0" y="60"/>
                    </a:moveTo>
                    <a:lnTo>
                      <a:pt x="96" y="60"/>
                    </a:lnTo>
                    <a:lnTo>
                      <a:pt x="192" y="0"/>
                    </a:lnTo>
                    <a:lnTo>
                      <a:pt x="310" y="0"/>
                    </a:lnTo>
                  </a:path>
                </a:pathLst>
              </a:custGeom>
              <a:noFill/>
              <a:ln cap="flat" cmpd="sng" w="1905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1" sz="2400" u="none" cap="none" strike="noStrike">
                  <a:solidFill>
                    <a:schemeClr val="dk1"/>
                  </a:solidFill>
                  <a:latin typeface="Arial"/>
                  <a:ea typeface="Arial"/>
                  <a:cs typeface="Arial"/>
                  <a:sym typeface="Arial"/>
                </a:endParaRPr>
              </a:p>
            </p:txBody>
          </p:sp>
          <p:sp>
            <p:nvSpPr>
              <p:cNvPr id="2259" name="Google Shape;2259;p43"/>
              <p:cNvSpPr/>
              <p:nvPr/>
            </p:nvSpPr>
            <p:spPr>
              <a:xfrm>
                <a:off x="2482" y="1332"/>
                <a:ext cx="282" cy="60"/>
              </a:xfrm>
              <a:custGeom>
                <a:rect b="b" l="l" r="r" t="t"/>
                <a:pathLst>
                  <a:path extrusionOk="0" h="60" w="282">
                    <a:moveTo>
                      <a:pt x="0" y="0"/>
                    </a:moveTo>
                    <a:lnTo>
                      <a:pt x="96" y="0"/>
                    </a:lnTo>
                    <a:lnTo>
                      <a:pt x="192" y="60"/>
                    </a:lnTo>
                    <a:lnTo>
                      <a:pt x="282" y="60"/>
                    </a:lnTo>
                  </a:path>
                </a:pathLst>
              </a:custGeom>
              <a:noFill/>
              <a:ln cap="flat" cmpd="sng" w="1905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1" sz="2400" u="none" cap="none" strike="noStrike">
                  <a:solidFill>
                    <a:schemeClr val="dk1"/>
                  </a:solidFill>
                  <a:latin typeface="Arial"/>
                  <a:ea typeface="Arial"/>
                  <a:cs typeface="Arial"/>
                  <a:sym typeface="Arial"/>
                </a:endParaRPr>
              </a:p>
            </p:txBody>
          </p:sp>
        </p:grpSp>
        <p:cxnSp>
          <p:nvCxnSpPr>
            <p:cNvPr id="2260" name="Google Shape;2260;p43"/>
            <p:cNvCxnSpPr/>
            <p:nvPr/>
          </p:nvCxnSpPr>
          <p:spPr>
            <a:xfrm>
              <a:off x="4399" y="1321"/>
              <a:ext cx="0" cy="109"/>
            </a:xfrm>
            <a:prstGeom prst="straightConnector1">
              <a:avLst/>
            </a:prstGeom>
            <a:noFill/>
            <a:ln cap="flat" cmpd="sng" w="19050">
              <a:solidFill>
                <a:srgbClr val="000000"/>
              </a:solidFill>
              <a:prstDash val="solid"/>
              <a:round/>
              <a:headEnd len="sm" w="sm" type="none"/>
              <a:tailEnd len="sm" w="sm" type="none"/>
            </a:ln>
          </p:spPr>
        </p:cxnSp>
        <p:cxnSp>
          <p:nvCxnSpPr>
            <p:cNvPr id="2261" name="Google Shape;2261;p43"/>
            <p:cNvCxnSpPr/>
            <p:nvPr/>
          </p:nvCxnSpPr>
          <p:spPr>
            <a:xfrm>
              <a:off x="5064" y="1326"/>
              <a:ext cx="0" cy="107"/>
            </a:xfrm>
            <a:prstGeom prst="straightConnector1">
              <a:avLst/>
            </a:prstGeom>
            <a:noFill/>
            <a:ln cap="flat" cmpd="sng" w="19050">
              <a:solidFill>
                <a:srgbClr val="000000"/>
              </a:solidFill>
              <a:prstDash val="solid"/>
              <a:round/>
              <a:headEnd len="sm" w="sm" type="none"/>
              <a:tailEnd len="sm" w="sm" type="none"/>
            </a:ln>
          </p:spPr>
        </p:cxnSp>
      </p:grpSp>
      <p:grpSp>
        <p:nvGrpSpPr>
          <p:cNvPr id="2262" name="Google Shape;2262;p43"/>
          <p:cNvGrpSpPr/>
          <p:nvPr/>
        </p:nvGrpSpPr>
        <p:grpSpPr>
          <a:xfrm>
            <a:off x="6315075" y="881063"/>
            <a:ext cx="641350" cy="558800"/>
            <a:chOff x="-44" y="1473"/>
            <a:chExt cx="981" cy="1105"/>
          </a:xfrm>
        </p:grpSpPr>
        <p:pic>
          <p:nvPicPr>
            <p:cNvPr descr="desktop_computer_stylized_medium" id="2263" name="Google Shape;2263;p43"/>
            <p:cNvPicPr preferRelativeResize="0"/>
            <p:nvPr/>
          </p:nvPicPr>
          <p:blipFill rotWithShape="1">
            <a:blip r:embed="rId4">
              <a:alphaModFix/>
            </a:blip>
            <a:srcRect b="0" l="0" r="0" t="0"/>
            <a:stretch/>
          </p:blipFill>
          <p:spPr>
            <a:xfrm flipH="1">
              <a:off x="-44" y="1473"/>
              <a:ext cx="981" cy="1105"/>
            </a:xfrm>
            <a:prstGeom prst="rect">
              <a:avLst/>
            </a:prstGeom>
            <a:noFill/>
            <a:ln>
              <a:noFill/>
            </a:ln>
          </p:spPr>
        </p:pic>
        <p:sp>
          <p:nvSpPr>
            <p:cNvPr id="2264" name="Google Shape;2264;p43"/>
            <p:cNvSpPr/>
            <p:nvPr/>
          </p:nvSpPr>
          <p:spPr>
            <a:xfrm flipH="1">
              <a:off x="374" y="1579"/>
              <a:ext cx="477" cy="506"/>
            </a:xfrm>
            <a:custGeom>
              <a:rect b="b" l="l" r="r" t="t"/>
              <a:pathLst>
                <a:path extrusionOk="0" h="368" w="356">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1" sz="2400" u="none" cap="none" strike="noStrike">
                <a:solidFill>
                  <a:schemeClr val="dk1"/>
                </a:solidFill>
                <a:latin typeface="Arial"/>
                <a:ea typeface="Arial"/>
                <a:cs typeface="Arial"/>
                <a:sym typeface="Arial"/>
              </a:endParaRPr>
            </a:p>
          </p:txBody>
        </p:sp>
      </p:grpSp>
      <p:grpSp>
        <p:nvGrpSpPr>
          <p:cNvPr id="2265" name="Google Shape;2265;p43"/>
          <p:cNvGrpSpPr/>
          <p:nvPr/>
        </p:nvGrpSpPr>
        <p:grpSpPr>
          <a:xfrm>
            <a:off x="4918075" y="898525"/>
            <a:ext cx="641350" cy="558800"/>
            <a:chOff x="-44" y="1473"/>
            <a:chExt cx="981" cy="1105"/>
          </a:xfrm>
        </p:grpSpPr>
        <p:pic>
          <p:nvPicPr>
            <p:cNvPr descr="desktop_computer_stylized_medium" id="2266" name="Google Shape;2266;p43"/>
            <p:cNvPicPr preferRelativeResize="0"/>
            <p:nvPr/>
          </p:nvPicPr>
          <p:blipFill rotWithShape="1">
            <a:blip r:embed="rId4">
              <a:alphaModFix/>
            </a:blip>
            <a:srcRect b="0" l="0" r="0" t="0"/>
            <a:stretch/>
          </p:blipFill>
          <p:spPr>
            <a:xfrm flipH="1">
              <a:off x="-44" y="1473"/>
              <a:ext cx="981" cy="1105"/>
            </a:xfrm>
            <a:prstGeom prst="rect">
              <a:avLst/>
            </a:prstGeom>
            <a:noFill/>
            <a:ln>
              <a:noFill/>
            </a:ln>
          </p:spPr>
        </p:pic>
        <p:sp>
          <p:nvSpPr>
            <p:cNvPr id="2267" name="Google Shape;2267;p43"/>
            <p:cNvSpPr/>
            <p:nvPr/>
          </p:nvSpPr>
          <p:spPr>
            <a:xfrm flipH="1">
              <a:off x="374" y="1579"/>
              <a:ext cx="477" cy="506"/>
            </a:xfrm>
            <a:custGeom>
              <a:rect b="b" l="l" r="r" t="t"/>
              <a:pathLst>
                <a:path extrusionOk="0" h="368" w="356">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1" sz="2400" u="none" cap="none" strike="noStrike">
                <a:solidFill>
                  <a:schemeClr val="dk1"/>
                </a:solidFill>
                <a:latin typeface="Arial"/>
                <a:ea typeface="Arial"/>
                <a:cs typeface="Arial"/>
                <a:sym typeface="Arial"/>
              </a:endParaRPr>
            </a:p>
          </p:txBody>
        </p:sp>
      </p:grpSp>
      <p:grpSp>
        <p:nvGrpSpPr>
          <p:cNvPr id="2268" name="Google Shape;2268;p43"/>
          <p:cNvGrpSpPr/>
          <p:nvPr/>
        </p:nvGrpSpPr>
        <p:grpSpPr>
          <a:xfrm>
            <a:off x="5749925" y="849313"/>
            <a:ext cx="641350" cy="558800"/>
            <a:chOff x="-44" y="1473"/>
            <a:chExt cx="981" cy="1105"/>
          </a:xfrm>
        </p:grpSpPr>
        <p:pic>
          <p:nvPicPr>
            <p:cNvPr descr="desktop_computer_stylized_medium" id="2269" name="Google Shape;2269;p43"/>
            <p:cNvPicPr preferRelativeResize="0"/>
            <p:nvPr/>
          </p:nvPicPr>
          <p:blipFill rotWithShape="1">
            <a:blip r:embed="rId4">
              <a:alphaModFix/>
            </a:blip>
            <a:srcRect b="0" l="0" r="0" t="0"/>
            <a:stretch/>
          </p:blipFill>
          <p:spPr>
            <a:xfrm flipH="1">
              <a:off x="-44" y="1473"/>
              <a:ext cx="981" cy="1105"/>
            </a:xfrm>
            <a:prstGeom prst="rect">
              <a:avLst/>
            </a:prstGeom>
            <a:noFill/>
            <a:ln>
              <a:noFill/>
            </a:ln>
          </p:spPr>
        </p:pic>
        <p:sp>
          <p:nvSpPr>
            <p:cNvPr id="2270" name="Google Shape;2270;p43"/>
            <p:cNvSpPr/>
            <p:nvPr/>
          </p:nvSpPr>
          <p:spPr>
            <a:xfrm flipH="1">
              <a:off x="374" y="1579"/>
              <a:ext cx="477" cy="506"/>
            </a:xfrm>
            <a:custGeom>
              <a:rect b="b" l="l" r="r" t="t"/>
              <a:pathLst>
                <a:path extrusionOk="0" h="368" w="356">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1" sz="2400" u="none" cap="none" strike="noStrike">
                <a:solidFill>
                  <a:schemeClr val="dk1"/>
                </a:solidFill>
                <a:latin typeface="Arial"/>
                <a:ea typeface="Arial"/>
                <a:cs typeface="Arial"/>
                <a:sym typeface="Arial"/>
              </a:endParaRPr>
            </a:p>
          </p:txBody>
        </p:sp>
      </p:grpSp>
      <p:grpSp>
        <p:nvGrpSpPr>
          <p:cNvPr id="2271" name="Google Shape;2271;p43"/>
          <p:cNvGrpSpPr/>
          <p:nvPr/>
        </p:nvGrpSpPr>
        <p:grpSpPr>
          <a:xfrm>
            <a:off x="7473950" y="5551488"/>
            <a:ext cx="641350" cy="558800"/>
            <a:chOff x="-44" y="1473"/>
            <a:chExt cx="981" cy="1105"/>
          </a:xfrm>
        </p:grpSpPr>
        <p:pic>
          <p:nvPicPr>
            <p:cNvPr descr="desktop_computer_stylized_medium" id="2272" name="Google Shape;2272;p43"/>
            <p:cNvPicPr preferRelativeResize="0"/>
            <p:nvPr/>
          </p:nvPicPr>
          <p:blipFill rotWithShape="1">
            <a:blip r:embed="rId4">
              <a:alphaModFix/>
            </a:blip>
            <a:srcRect b="0" l="0" r="0" t="0"/>
            <a:stretch/>
          </p:blipFill>
          <p:spPr>
            <a:xfrm flipH="1">
              <a:off x="-44" y="1473"/>
              <a:ext cx="981" cy="1105"/>
            </a:xfrm>
            <a:prstGeom prst="rect">
              <a:avLst/>
            </a:prstGeom>
            <a:noFill/>
            <a:ln>
              <a:noFill/>
            </a:ln>
          </p:spPr>
        </p:pic>
        <p:sp>
          <p:nvSpPr>
            <p:cNvPr id="2273" name="Google Shape;2273;p43"/>
            <p:cNvSpPr/>
            <p:nvPr/>
          </p:nvSpPr>
          <p:spPr>
            <a:xfrm flipH="1">
              <a:off x="374" y="1579"/>
              <a:ext cx="477" cy="506"/>
            </a:xfrm>
            <a:custGeom>
              <a:rect b="b" l="l" r="r" t="t"/>
              <a:pathLst>
                <a:path extrusionOk="0" h="368" w="356">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1" sz="2400" u="none" cap="none" strike="noStrike">
                <a:solidFill>
                  <a:schemeClr val="dk1"/>
                </a:solidFill>
                <a:latin typeface="Arial"/>
                <a:ea typeface="Arial"/>
                <a:cs typeface="Arial"/>
                <a:sym typeface="Arial"/>
              </a:endParaRPr>
            </a:p>
          </p:txBody>
        </p:sp>
      </p:grpSp>
      <p:grpSp>
        <p:nvGrpSpPr>
          <p:cNvPr id="2274" name="Google Shape;2274;p43"/>
          <p:cNvGrpSpPr/>
          <p:nvPr/>
        </p:nvGrpSpPr>
        <p:grpSpPr>
          <a:xfrm>
            <a:off x="6523038" y="5514975"/>
            <a:ext cx="641350" cy="558800"/>
            <a:chOff x="-44" y="1473"/>
            <a:chExt cx="981" cy="1105"/>
          </a:xfrm>
        </p:grpSpPr>
        <p:pic>
          <p:nvPicPr>
            <p:cNvPr descr="desktop_computer_stylized_medium" id="2275" name="Google Shape;2275;p43"/>
            <p:cNvPicPr preferRelativeResize="0"/>
            <p:nvPr/>
          </p:nvPicPr>
          <p:blipFill rotWithShape="1">
            <a:blip r:embed="rId4">
              <a:alphaModFix/>
            </a:blip>
            <a:srcRect b="0" l="0" r="0" t="0"/>
            <a:stretch/>
          </p:blipFill>
          <p:spPr>
            <a:xfrm flipH="1">
              <a:off x="-44" y="1473"/>
              <a:ext cx="981" cy="1105"/>
            </a:xfrm>
            <a:prstGeom prst="rect">
              <a:avLst/>
            </a:prstGeom>
            <a:noFill/>
            <a:ln>
              <a:noFill/>
            </a:ln>
          </p:spPr>
        </p:pic>
        <p:sp>
          <p:nvSpPr>
            <p:cNvPr id="2276" name="Google Shape;2276;p43"/>
            <p:cNvSpPr/>
            <p:nvPr/>
          </p:nvSpPr>
          <p:spPr>
            <a:xfrm flipH="1">
              <a:off x="374" y="1579"/>
              <a:ext cx="477" cy="506"/>
            </a:xfrm>
            <a:custGeom>
              <a:rect b="b" l="l" r="r" t="t"/>
              <a:pathLst>
                <a:path extrusionOk="0" h="368" w="356">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1" sz="2400" u="none" cap="none" strike="noStrike">
                <a:solidFill>
                  <a:schemeClr val="dk1"/>
                </a:solidFill>
                <a:latin typeface="Arial"/>
                <a:ea typeface="Arial"/>
                <a:cs typeface="Arial"/>
                <a:sym typeface="Arial"/>
              </a:endParaRPr>
            </a:p>
          </p:txBody>
        </p:sp>
      </p:grpSp>
      <p:grpSp>
        <p:nvGrpSpPr>
          <p:cNvPr id="2277" name="Google Shape;2277;p43"/>
          <p:cNvGrpSpPr/>
          <p:nvPr/>
        </p:nvGrpSpPr>
        <p:grpSpPr>
          <a:xfrm>
            <a:off x="3497263" y="5522913"/>
            <a:ext cx="641350" cy="558800"/>
            <a:chOff x="-44" y="1473"/>
            <a:chExt cx="981" cy="1105"/>
          </a:xfrm>
        </p:grpSpPr>
        <p:pic>
          <p:nvPicPr>
            <p:cNvPr descr="desktop_computer_stylized_medium" id="2278" name="Google Shape;2278;p43"/>
            <p:cNvPicPr preferRelativeResize="0"/>
            <p:nvPr/>
          </p:nvPicPr>
          <p:blipFill rotWithShape="1">
            <a:blip r:embed="rId4">
              <a:alphaModFix/>
            </a:blip>
            <a:srcRect b="0" l="0" r="0" t="0"/>
            <a:stretch/>
          </p:blipFill>
          <p:spPr>
            <a:xfrm flipH="1">
              <a:off x="-44" y="1473"/>
              <a:ext cx="981" cy="1105"/>
            </a:xfrm>
            <a:prstGeom prst="rect">
              <a:avLst/>
            </a:prstGeom>
            <a:noFill/>
            <a:ln>
              <a:noFill/>
            </a:ln>
          </p:spPr>
        </p:pic>
        <p:sp>
          <p:nvSpPr>
            <p:cNvPr id="2279" name="Google Shape;2279;p43"/>
            <p:cNvSpPr/>
            <p:nvPr/>
          </p:nvSpPr>
          <p:spPr>
            <a:xfrm flipH="1">
              <a:off x="374" y="1579"/>
              <a:ext cx="477" cy="506"/>
            </a:xfrm>
            <a:custGeom>
              <a:rect b="b" l="l" r="r" t="t"/>
              <a:pathLst>
                <a:path extrusionOk="0" h="368" w="356">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1" sz="2400" u="none" cap="none" strike="noStrike">
                <a:solidFill>
                  <a:schemeClr val="dk1"/>
                </a:solidFill>
                <a:latin typeface="Arial"/>
                <a:ea typeface="Arial"/>
                <a:cs typeface="Arial"/>
                <a:sym typeface="Arial"/>
              </a:endParaRPr>
            </a:p>
          </p:txBody>
        </p:sp>
      </p:grpSp>
      <p:grpSp>
        <p:nvGrpSpPr>
          <p:cNvPr id="2280" name="Google Shape;2280;p43"/>
          <p:cNvGrpSpPr/>
          <p:nvPr/>
        </p:nvGrpSpPr>
        <p:grpSpPr>
          <a:xfrm>
            <a:off x="4419600" y="5564188"/>
            <a:ext cx="641350" cy="558800"/>
            <a:chOff x="-44" y="1473"/>
            <a:chExt cx="981" cy="1105"/>
          </a:xfrm>
        </p:grpSpPr>
        <p:pic>
          <p:nvPicPr>
            <p:cNvPr descr="desktop_computer_stylized_medium" id="2281" name="Google Shape;2281;p43"/>
            <p:cNvPicPr preferRelativeResize="0"/>
            <p:nvPr/>
          </p:nvPicPr>
          <p:blipFill rotWithShape="1">
            <a:blip r:embed="rId4">
              <a:alphaModFix/>
            </a:blip>
            <a:srcRect b="0" l="0" r="0" t="0"/>
            <a:stretch/>
          </p:blipFill>
          <p:spPr>
            <a:xfrm flipH="1">
              <a:off x="-44" y="1473"/>
              <a:ext cx="981" cy="1105"/>
            </a:xfrm>
            <a:prstGeom prst="rect">
              <a:avLst/>
            </a:prstGeom>
            <a:noFill/>
            <a:ln>
              <a:noFill/>
            </a:ln>
          </p:spPr>
        </p:pic>
        <p:sp>
          <p:nvSpPr>
            <p:cNvPr id="2282" name="Google Shape;2282;p43"/>
            <p:cNvSpPr/>
            <p:nvPr/>
          </p:nvSpPr>
          <p:spPr>
            <a:xfrm flipH="1">
              <a:off x="374" y="1579"/>
              <a:ext cx="477" cy="506"/>
            </a:xfrm>
            <a:custGeom>
              <a:rect b="b" l="l" r="r" t="t"/>
              <a:pathLst>
                <a:path extrusionOk="0" h="368" w="356">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1" sz="2400" u="none" cap="none" strike="noStrike">
                <a:solidFill>
                  <a:schemeClr val="dk1"/>
                </a:solidFill>
                <a:latin typeface="Arial"/>
                <a:ea typeface="Arial"/>
                <a:cs typeface="Arial"/>
                <a:sym typeface="Arial"/>
              </a:endParaRPr>
            </a:p>
          </p:txBody>
        </p:sp>
      </p:gr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6" name="Shape 2286"/>
        <p:cNvGrpSpPr/>
        <p:nvPr/>
      </p:nvGrpSpPr>
      <p:grpSpPr>
        <a:xfrm>
          <a:off x="0" y="0"/>
          <a:ext cx="0" cy="0"/>
          <a:chOff x="0" y="0"/>
          <a:chExt cx="0" cy="0"/>
        </a:xfrm>
      </p:grpSpPr>
      <p:sp>
        <p:nvSpPr>
          <p:cNvPr id="2287" name="Google Shape;2287;p44"/>
          <p:cNvSpPr txBox="1"/>
          <p:nvPr>
            <p:ph type="title"/>
          </p:nvPr>
        </p:nvSpPr>
        <p:spPr>
          <a:xfrm>
            <a:off x="609600" y="228600"/>
            <a:ext cx="8153400" cy="9906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IP Addresses and Class</a:t>
            </a:r>
            <a:endParaRPr/>
          </a:p>
        </p:txBody>
      </p:sp>
      <p:pic>
        <p:nvPicPr>
          <p:cNvPr descr="http://www.mathcs.emory.edu/~cheung/Courses/455/Syllabus/4b-internet/FIGS/ip-addresses.gif" id="2288" name="Google Shape;2288;p44"/>
          <p:cNvPicPr preferRelativeResize="0"/>
          <p:nvPr/>
        </p:nvPicPr>
        <p:blipFill rotWithShape="1">
          <a:blip r:embed="rId3">
            <a:alphaModFix/>
          </a:blip>
          <a:srcRect b="0" l="0" r="0" t="0"/>
          <a:stretch/>
        </p:blipFill>
        <p:spPr>
          <a:xfrm>
            <a:off x="914400" y="1676400"/>
            <a:ext cx="6860594" cy="44196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2" name="Shape 2292"/>
        <p:cNvGrpSpPr/>
        <p:nvPr/>
      </p:nvGrpSpPr>
      <p:grpSpPr>
        <a:xfrm>
          <a:off x="0" y="0"/>
          <a:ext cx="0" cy="0"/>
          <a:chOff x="0" y="0"/>
          <a:chExt cx="0" cy="0"/>
        </a:xfrm>
      </p:grpSpPr>
      <p:sp>
        <p:nvSpPr>
          <p:cNvPr id="2293" name="Google Shape;2293;p45"/>
          <p:cNvSpPr txBox="1"/>
          <p:nvPr>
            <p:ph type="title"/>
          </p:nvPr>
        </p:nvSpPr>
        <p:spPr>
          <a:xfrm>
            <a:off x="609600" y="228600"/>
            <a:ext cx="8153400" cy="9906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IP Addresses and Class</a:t>
            </a:r>
            <a:endParaRPr/>
          </a:p>
        </p:txBody>
      </p:sp>
      <p:pic>
        <p:nvPicPr>
          <p:cNvPr descr="http://www.seoexpertise.co.uk/wp-content/uploads/C-Class-IP-addresses.png" id="2294" name="Google Shape;2294;p45"/>
          <p:cNvPicPr preferRelativeResize="0"/>
          <p:nvPr/>
        </p:nvPicPr>
        <p:blipFill rotWithShape="1">
          <a:blip r:embed="rId3">
            <a:alphaModFix/>
          </a:blip>
          <a:srcRect b="0" l="0" r="0" t="0"/>
          <a:stretch/>
        </p:blipFill>
        <p:spPr>
          <a:xfrm>
            <a:off x="152400" y="1552575"/>
            <a:ext cx="7770434" cy="2743200"/>
          </a:xfrm>
          <a:prstGeom prst="rect">
            <a:avLst/>
          </a:prstGeom>
          <a:noFill/>
          <a:ln>
            <a:noFill/>
          </a:ln>
        </p:spPr>
      </p:pic>
      <p:pic>
        <p:nvPicPr>
          <p:cNvPr descr="http://img.tfd.com/cde/CLASSABC.GIF" id="2295" name="Google Shape;2295;p45"/>
          <p:cNvPicPr preferRelativeResize="0"/>
          <p:nvPr/>
        </p:nvPicPr>
        <p:blipFill rotWithShape="1">
          <a:blip r:embed="rId4">
            <a:alphaModFix/>
          </a:blip>
          <a:srcRect b="0" l="0" r="0" t="0"/>
          <a:stretch/>
        </p:blipFill>
        <p:spPr>
          <a:xfrm>
            <a:off x="6324600" y="2924175"/>
            <a:ext cx="2628900" cy="3495675"/>
          </a:xfrm>
          <a:prstGeom prst="rect">
            <a:avLst/>
          </a:prstGeom>
          <a:noFill/>
          <a:ln cap="flat" cmpd="sng" w="9525">
            <a:solidFill>
              <a:schemeClr val="accent1"/>
            </a:solidFill>
            <a:prstDash val="solid"/>
            <a:round/>
            <a:headEnd len="sm" w="sm" type="none"/>
            <a:tailEnd len="sm" w="sm" type="none"/>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0" name="Shape 2300"/>
        <p:cNvGrpSpPr/>
        <p:nvPr/>
      </p:nvGrpSpPr>
      <p:grpSpPr>
        <a:xfrm>
          <a:off x="0" y="0"/>
          <a:ext cx="0" cy="0"/>
          <a:chOff x="0" y="0"/>
          <a:chExt cx="0" cy="0"/>
        </a:xfrm>
      </p:grpSpPr>
      <p:sp>
        <p:nvSpPr>
          <p:cNvPr id="2301" name="Google Shape;2301;g29ecfe62c4e_0_0"/>
          <p:cNvSpPr txBox="1"/>
          <p:nvPr>
            <p:ph type="title"/>
          </p:nvPr>
        </p:nvSpPr>
        <p:spPr>
          <a:xfrm>
            <a:off x="609600" y="228600"/>
            <a:ext cx="8153400" cy="9906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subnetting</a:t>
            </a:r>
            <a:endParaRPr/>
          </a:p>
        </p:txBody>
      </p:sp>
      <p:sp>
        <p:nvSpPr>
          <p:cNvPr id="2302" name="Google Shape;2302;g29ecfe62c4e_0_0"/>
          <p:cNvSpPr txBox="1"/>
          <p:nvPr>
            <p:ph idx="1" type="body"/>
          </p:nvPr>
        </p:nvSpPr>
        <p:spPr>
          <a:xfrm>
            <a:off x="375050" y="1589575"/>
            <a:ext cx="8608200" cy="4947000"/>
          </a:xfrm>
          <a:prstGeom prst="rect">
            <a:avLst/>
          </a:prstGeom>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rtl="0" algn="l">
              <a:spcBef>
                <a:spcPts val="700"/>
              </a:spcBef>
              <a:spcAft>
                <a:spcPts val="0"/>
              </a:spcAft>
              <a:buNone/>
            </a:pPr>
            <a:r>
              <a:rPr lang="en-US" sz="2550">
                <a:highlight>
                  <a:schemeClr val="lt1"/>
                </a:highlight>
                <a:latin typeface="Arial"/>
                <a:ea typeface="Arial"/>
                <a:cs typeface="Arial"/>
                <a:sym typeface="Arial"/>
              </a:rPr>
              <a:t>s</a:t>
            </a:r>
            <a:r>
              <a:rPr lang="en-US" sz="2550">
                <a:highlight>
                  <a:schemeClr val="lt1"/>
                </a:highlight>
                <a:latin typeface="Arial"/>
                <a:ea typeface="Arial"/>
                <a:cs typeface="Arial"/>
                <a:sym typeface="Arial"/>
              </a:rPr>
              <a:t>ubnetting</a:t>
            </a:r>
            <a:r>
              <a:rPr lang="en-US" sz="2550">
                <a:solidFill>
                  <a:srgbClr val="61738E"/>
                </a:solidFill>
                <a:highlight>
                  <a:schemeClr val="lt1"/>
                </a:highlight>
                <a:latin typeface="Arial"/>
                <a:ea typeface="Arial"/>
                <a:cs typeface="Arial"/>
                <a:sym typeface="Arial"/>
              </a:rPr>
              <a:t> divides the network into small subnets. Routers are used to communicate between subnets, whereas each subnet allows its linked devices to communicate with each other.</a:t>
            </a:r>
            <a:endParaRPr sz="2550">
              <a:solidFill>
                <a:srgbClr val="61738E"/>
              </a:solidFill>
              <a:highlight>
                <a:schemeClr val="lt1"/>
              </a:highlight>
              <a:latin typeface="Arial"/>
              <a:ea typeface="Arial"/>
              <a:cs typeface="Arial"/>
              <a:sym typeface="Arial"/>
            </a:endParaRPr>
          </a:p>
          <a:p>
            <a:pPr indent="0" lvl="0" marL="0" rtl="0" algn="l">
              <a:spcBef>
                <a:spcPts val="700"/>
              </a:spcBef>
              <a:spcAft>
                <a:spcPts val="0"/>
              </a:spcAft>
              <a:buNone/>
            </a:pPr>
            <a:r>
              <a:rPr lang="en-US" sz="2550">
                <a:solidFill>
                  <a:srgbClr val="61738E"/>
                </a:solidFill>
                <a:highlight>
                  <a:schemeClr val="lt1"/>
                </a:highlight>
                <a:latin typeface="Arial"/>
                <a:ea typeface="Arial"/>
                <a:cs typeface="Arial"/>
                <a:sym typeface="Arial"/>
              </a:rPr>
              <a:t> The size of a subnet is determined by the network technology used and the connection needs. Within the restrictions of the address space available for its usage, each organization is responsible for determining the number and size of the subnets it generates.</a:t>
            </a:r>
            <a:endParaRPr sz="4000">
              <a:highlight>
                <a:schemeClr val="lt1"/>
              </a:highlight>
            </a:endParaRPr>
          </a:p>
        </p:txBody>
      </p:sp>
      <p:sp>
        <p:nvSpPr>
          <p:cNvPr id="2303" name="Google Shape;2303;g29ecfe62c4e_0_0"/>
          <p:cNvSpPr txBox="1"/>
          <p:nvPr>
            <p:ph idx="2" type="body"/>
          </p:nvPr>
        </p:nvSpPr>
        <p:spPr>
          <a:xfrm>
            <a:off x="499500" y="4745850"/>
            <a:ext cx="8373600" cy="2201700"/>
          </a:xfrm>
          <a:prstGeom prst="rect">
            <a:avLst/>
          </a:prstGeom>
        </p:spPr>
        <p:txBody>
          <a:bodyPr anchorCtr="0" anchor="t" bIns="45700" lIns="91425" spcFirstLastPara="1" rIns="91425" wrap="square" tIns="45700">
            <a:noAutofit/>
          </a:bodyPr>
          <a:lstStyle/>
          <a:p>
            <a:pPr indent="0" lvl="0" marL="0" rtl="0" algn="l">
              <a:spcBef>
                <a:spcPts val="700"/>
              </a:spcBef>
              <a:spcAft>
                <a:spcPts val="0"/>
              </a:spcAft>
              <a:buNone/>
            </a:pPr>
            <a:r>
              <a:rPr lang="en-US"/>
              <a:t>.</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8" name="Shape 2308"/>
        <p:cNvGrpSpPr/>
        <p:nvPr/>
      </p:nvGrpSpPr>
      <p:grpSpPr>
        <a:xfrm>
          <a:off x="0" y="0"/>
          <a:ext cx="0" cy="0"/>
          <a:chOff x="0" y="0"/>
          <a:chExt cx="0" cy="0"/>
        </a:xfrm>
      </p:grpSpPr>
      <p:sp>
        <p:nvSpPr>
          <p:cNvPr id="2309" name="Google Shape;2309;g29ecfe62c4e_0_7"/>
          <p:cNvSpPr txBox="1"/>
          <p:nvPr>
            <p:ph type="title"/>
          </p:nvPr>
        </p:nvSpPr>
        <p:spPr>
          <a:xfrm>
            <a:off x="609600" y="228600"/>
            <a:ext cx="8153400" cy="9906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2310" name="Google Shape;2310;g29ecfe62c4e_0_7"/>
          <p:cNvSpPr txBox="1"/>
          <p:nvPr>
            <p:ph idx="1" type="body"/>
          </p:nvPr>
        </p:nvSpPr>
        <p:spPr>
          <a:xfrm>
            <a:off x="609600" y="1589567"/>
            <a:ext cx="3886200" cy="45720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en-US" sz="1800">
                <a:solidFill>
                  <a:srgbClr val="61738E"/>
                </a:solidFill>
                <a:highlight>
                  <a:srgbClr val="FAFBFC"/>
                </a:highlight>
                <a:latin typeface="Arial"/>
                <a:ea typeface="Arial"/>
                <a:cs typeface="Arial"/>
                <a:sym typeface="Arial"/>
              </a:rPr>
              <a:t>Let's understand how subnetting splits a network into subnets.</a:t>
            </a:r>
            <a:endParaRPr sz="1800">
              <a:solidFill>
                <a:srgbClr val="61738E"/>
              </a:solidFill>
              <a:highlight>
                <a:srgbClr val="FAFBFC"/>
              </a:highlight>
              <a:latin typeface="Arial"/>
              <a:ea typeface="Arial"/>
              <a:cs typeface="Arial"/>
              <a:sym typeface="Arial"/>
            </a:endParaRPr>
          </a:p>
          <a:p>
            <a:pPr indent="-336550" lvl="0" marL="457200" rtl="0" algn="l">
              <a:lnSpc>
                <a:spcPct val="115000"/>
              </a:lnSpc>
              <a:spcBef>
                <a:spcPts val="1900"/>
              </a:spcBef>
              <a:spcAft>
                <a:spcPts val="0"/>
              </a:spcAft>
              <a:buClr>
                <a:srgbClr val="61738E"/>
              </a:buClr>
              <a:buSzPts val="1700"/>
              <a:buFont typeface="Arial"/>
              <a:buAutoNum type="arabicPeriod"/>
            </a:pPr>
            <a:r>
              <a:rPr lang="en-US" sz="1900">
                <a:solidFill>
                  <a:srgbClr val="61738E"/>
                </a:solidFill>
                <a:highlight>
                  <a:srgbClr val="FAFBFC"/>
                </a:highlight>
                <a:latin typeface="Arial"/>
                <a:ea typeface="Arial"/>
                <a:cs typeface="Arial"/>
                <a:sym typeface="Arial"/>
              </a:rPr>
              <a:t>A Network Prefix (also known as the Network ID) and a Host ID are the two fields that make up an IP address. Whether the Network Prefix and the Host ID are separated depends on whether the address is Class A, B, or C. The figure given below shows a 172.16.37.5 IPv4 Class B address. The Host ID is 37.5, and the Network Prefix is 172.16.0.0</a:t>
            </a:r>
            <a:r>
              <a:rPr lang="en-US" sz="1700">
                <a:solidFill>
                  <a:srgbClr val="61738E"/>
                </a:solidFill>
                <a:highlight>
                  <a:srgbClr val="FAFBFC"/>
                </a:highlight>
                <a:latin typeface="Arial"/>
                <a:ea typeface="Arial"/>
                <a:cs typeface="Arial"/>
                <a:sym typeface="Arial"/>
              </a:rPr>
              <a:t>.</a:t>
            </a:r>
            <a:endParaRPr sz="1700">
              <a:solidFill>
                <a:srgbClr val="61738E"/>
              </a:solidFill>
              <a:highlight>
                <a:srgbClr val="FAFBFC"/>
              </a:highlight>
              <a:latin typeface="Arial"/>
              <a:ea typeface="Arial"/>
              <a:cs typeface="Arial"/>
              <a:sym typeface="Arial"/>
            </a:endParaRPr>
          </a:p>
          <a:p>
            <a:pPr indent="0" lvl="0" marL="0" rtl="0" algn="l">
              <a:spcBef>
                <a:spcPts val="1000"/>
              </a:spcBef>
              <a:spcAft>
                <a:spcPts val="0"/>
              </a:spcAft>
              <a:buNone/>
            </a:pPr>
            <a:r>
              <a:t/>
            </a:r>
            <a:endParaRPr sz="3300"/>
          </a:p>
        </p:txBody>
      </p:sp>
      <p:sp>
        <p:nvSpPr>
          <p:cNvPr id="2311" name="Google Shape;2311;g29ecfe62c4e_0_7"/>
          <p:cNvSpPr txBox="1"/>
          <p:nvPr>
            <p:ph idx="2" type="body"/>
          </p:nvPr>
        </p:nvSpPr>
        <p:spPr>
          <a:xfrm>
            <a:off x="4844901" y="1589567"/>
            <a:ext cx="3886200" cy="4572000"/>
          </a:xfrm>
          <a:prstGeom prst="rect">
            <a:avLst/>
          </a:prstGeom>
        </p:spPr>
        <p:txBody>
          <a:bodyPr anchorCtr="0" anchor="t" bIns="45700" lIns="91425" spcFirstLastPara="1" rIns="91425" wrap="square" tIns="45700">
            <a:noAutofit/>
          </a:bodyPr>
          <a:lstStyle/>
          <a:p>
            <a:pPr indent="0" lvl="0" marL="0" rtl="0" algn="l">
              <a:spcBef>
                <a:spcPts val="700"/>
              </a:spcBef>
              <a:spcAft>
                <a:spcPts val="0"/>
              </a:spcAft>
              <a:buNone/>
            </a:pPr>
            <a:r>
              <a:t/>
            </a:r>
            <a:endParaRPr/>
          </a:p>
        </p:txBody>
      </p:sp>
      <p:pic>
        <p:nvPicPr>
          <p:cNvPr id="2312" name="Google Shape;2312;g29ecfe62c4e_0_7"/>
          <p:cNvPicPr preferRelativeResize="0"/>
          <p:nvPr/>
        </p:nvPicPr>
        <p:blipFill>
          <a:blip r:embed="rId3">
            <a:alphaModFix/>
          </a:blip>
          <a:stretch>
            <a:fillRect/>
          </a:stretch>
        </p:blipFill>
        <p:spPr>
          <a:xfrm>
            <a:off x="4572000" y="1589575"/>
            <a:ext cx="4572001" cy="4446901"/>
          </a:xfrm>
          <a:prstGeom prst="rect">
            <a:avLst/>
          </a:prstGeom>
          <a:noFill/>
          <a:ln>
            <a:noFill/>
          </a:ln>
        </p:spPr>
      </p:pic>
      <p:sp>
        <p:nvSpPr>
          <p:cNvPr id="2313" name="Google Shape;2313;g29ecfe62c4e_0_7"/>
          <p:cNvSpPr txBox="1"/>
          <p:nvPr/>
        </p:nvSpPr>
        <p:spPr>
          <a:xfrm>
            <a:off x="6411425" y="5045875"/>
            <a:ext cx="1500300" cy="99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800">
                <a:solidFill>
                  <a:schemeClr val="dk1"/>
                </a:solidFill>
                <a:highlight>
                  <a:schemeClr val="lt1"/>
                </a:highlight>
                <a:latin typeface="Twentieth Century"/>
                <a:ea typeface="Twentieth Century"/>
                <a:cs typeface="Twentieth Century"/>
                <a:sym typeface="Twentieth Century"/>
              </a:rPr>
              <a:t>IPV4</a:t>
            </a:r>
            <a:endParaRPr sz="2800">
              <a:solidFill>
                <a:schemeClr val="dk1"/>
              </a:solidFill>
              <a:highlight>
                <a:schemeClr val="lt1"/>
              </a:highlight>
              <a:latin typeface="Twentieth Century"/>
              <a:ea typeface="Twentieth Century"/>
              <a:cs typeface="Twentieth Century"/>
              <a:sym typeface="Twentieth Century"/>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4"/>
          <p:cNvSpPr/>
          <p:nvPr/>
        </p:nvSpPr>
        <p:spPr>
          <a:xfrm>
            <a:off x="6748463" y="3516313"/>
            <a:ext cx="1314450" cy="674687"/>
          </a:xfrm>
          <a:custGeom>
            <a:rect b="b" l="l" r="r" t="t"/>
            <a:pathLst>
              <a:path extrusionOk="0" h="425" w="828">
                <a:moveTo>
                  <a:pt x="382" y="30"/>
                </a:moveTo>
                <a:cubicBezTo>
                  <a:pt x="350" y="29"/>
                  <a:pt x="413" y="30"/>
                  <a:pt x="370" y="30"/>
                </a:cubicBezTo>
                <a:cubicBezTo>
                  <a:pt x="327" y="30"/>
                  <a:pt x="187" y="16"/>
                  <a:pt x="126" y="32"/>
                </a:cubicBezTo>
                <a:cubicBezTo>
                  <a:pt x="65" y="48"/>
                  <a:pt x="12" y="86"/>
                  <a:pt x="6" y="126"/>
                </a:cubicBezTo>
                <a:cubicBezTo>
                  <a:pt x="0" y="166"/>
                  <a:pt x="44" y="231"/>
                  <a:pt x="92" y="274"/>
                </a:cubicBezTo>
                <a:cubicBezTo>
                  <a:pt x="140" y="317"/>
                  <a:pt x="217" y="360"/>
                  <a:pt x="292" y="384"/>
                </a:cubicBezTo>
                <a:cubicBezTo>
                  <a:pt x="367" y="408"/>
                  <a:pt x="472" y="425"/>
                  <a:pt x="540" y="416"/>
                </a:cubicBezTo>
                <a:cubicBezTo>
                  <a:pt x="608" y="407"/>
                  <a:pt x="659" y="371"/>
                  <a:pt x="698" y="330"/>
                </a:cubicBezTo>
                <a:cubicBezTo>
                  <a:pt x="737" y="289"/>
                  <a:pt x="760" y="221"/>
                  <a:pt x="776" y="170"/>
                </a:cubicBezTo>
                <a:cubicBezTo>
                  <a:pt x="792" y="119"/>
                  <a:pt x="828" y="44"/>
                  <a:pt x="792" y="22"/>
                </a:cubicBezTo>
                <a:cubicBezTo>
                  <a:pt x="756" y="0"/>
                  <a:pt x="630" y="37"/>
                  <a:pt x="560" y="38"/>
                </a:cubicBezTo>
                <a:cubicBezTo>
                  <a:pt x="490" y="39"/>
                  <a:pt x="414" y="31"/>
                  <a:pt x="382" y="30"/>
                </a:cubicBezTo>
                <a:close/>
              </a:path>
            </a:pathLst>
          </a:custGeom>
          <a:solidFill>
            <a:srgbClr val="00CC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1" sz="2400" u="none" cap="none" strike="noStrike">
              <a:solidFill>
                <a:schemeClr val="dk1"/>
              </a:solidFill>
              <a:latin typeface="Arial"/>
              <a:ea typeface="Arial"/>
              <a:cs typeface="Arial"/>
              <a:sym typeface="Arial"/>
            </a:endParaRPr>
          </a:p>
        </p:txBody>
      </p:sp>
      <p:sp>
        <p:nvSpPr>
          <p:cNvPr id="153" name="Google Shape;153;p4"/>
          <p:cNvSpPr/>
          <p:nvPr/>
        </p:nvSpPr>
        <p:spPr>
          <a:xfrm>
            <a:off x="6767513" y="1990725"/>
            <a:ext cx="1730375" cy="1125538"/>
          </a:xfrm>
          <a:custGeom>
            <a:rect b="b" l="l" r="r" t="t"/>
            <a:pathLst>
              <a:path extrusionOk="0" h="459" w="765">
                <a:moveTo>
                  <a:pt x="424" y="10"/>
                </a:moveTo>
                <a:cubicBezTo>
                  <a:pt x="362" y="16"/>
                  <a:pt x="343" y="55"/>
                  <a:pt x="288" y="70"/>
                </a:cubicBezTo>
                <a:cubicBezTo>
                  <a:pt x="233" y="85"/>
                  <a:pt x="142" y="56"/>
                  <a:pt x="96" y="100"/>
                </a:cubicBezTo>
                <a:cubicBezTo>
                  <a:pt x="50" y="144"/>
                  <a:pt x="0" y="279"/>
                  <a:pt x="14" y="336"/>
                </a:cubicBezTo>
                <a:cubicBezTo>
                  <a:pt x="28" y="393"/>
                  <a:pt x="125" y="429"/>
                  <a:pt x="180" y="444"/>
                </a:cubicBezTo>
                <a:cubicBezTo>
                  <a:pt x="235" y="459"/>
                  <a:pt x="279" y="426"/>
                  <a:pt x="346" y="426"/>
                </a:cubicBezTo>
                <a:cubicBezTo>
                  <a:pt x="413" y="426"/>
                  <a:pt x="525" y="443"/>
                  <a:pt x="584" y="444"/>
                </a:cubicBezTo>
                <a:cubicBezTo>
                  <a:pt x="643" y="445"/>
                  <a:pt x="670" y="446"/>
                  <a:pt x="698" y="434"/>
                </a:cubicBezTo>
                <a:cubicBezTo>
                  <a:pt x="726" y="422"/>
                  <a:pt x="743" y="418"/>
                  <a:pt x="752" y="372"/>
                </a:cubicBezTo>
                <a:cubicBezTo>
                  <a:pt x="761" y="326"/>
                  <a:pt x="765" y="214"/>
                  <a:pt x="750" y="158"/>
                </a:cubicBezTo>
                <a:cubicBezTo>
                  <a:pt x="735" y="102"/>
                  <a:pt x="716" y="58"/>
                  <a:pt x="662" y="34"/>
                </a:cubicBezTo>
                <a:cubicBezTo>
                  <a:pt x="608" y="10"/>
                  <a:pt x="505" y="0"/>
                  <a:pt x="424" y="10"/>
                </a:cubicBezTo>
                <a:close/>
              </a:path>
            </a:pathLst>
          </a:custGeom>
          <a:gradFill>
            <a:gsLst>
              <a:gs pos="0">
                <a:srgbClr val="00CCFF"/>
              </a:gs>
              <a:gs pos="100000">
                <a:schemeClr val="lt1"/>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1" sz="2400" u="none" cap="none" strike="noStrike">
              <a:solidFill>
                <a:schemeClr val="dk1"/>
              </a:solidFill>
              <a:latin typeface="Arial"/>
              <a:ea typeface="Arial"/>
              <a:cs typeface="Arial"/>
              <a:sym typeface="Arial"/>
            </a:endParaRPr>
          </a:p>
        </p:txBody>
      </p:sp>
      <p:sp>
        <p:nvSpPr>
          <p:cNvPr id="154" name="Google Shape;154;p4"/>
          <p:cNvSpPr/>
          <p:nvPr/>
        </p:nvSpPr>
        <p:spPr>
          <a:xfrm>
            <a:off x="4946650" y="1698625"/>
            <a:ext cx="1736725" cy="1071563"/>
          </a:xfrm>
          <a:custGeom>
            <a:rect b="b" l="l" r="r" t="t"/>
            <a:pathLst>
              <a:path extrusionOk="0" h="675" w="1036">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1" sz="2400" u="none" cap="none" strike="noStrike">
              <a:solidFill>
                <a:schemeClr val="dk1"/>
              </a:solidFill>
              <a:latin typeface="Arial"/>
              <a:ea typeface="Arial"/>
              <a:cs typeface="Arial"/>
              <a:sym typeface="Arial"/>
            </a:endParaRPr>
          </a:p>
        </p:txBody>
      </p:sp>
      <p:grpSp>
        <p:nvGrpSpPr>
          <p:cNvPr id="155" name="Google Shape;155;p4"/>
          <p:cNvGrpSpPr/>
          <p:nvPr/>
        </p:nvGrpSpPr>
        <p:grpSpPr>
          <a:xfrm>
            <a:off x="5022850" y="2963863"/>
            <a:ext cx="1458913" cy="933450"/>
            <a:chOff x="2889" y="1631"/>
            <a:chExt cx="980" cy="743"/>
          </a:xfrm>
        </p:grpSpPr>
        <p:sp>
          <p:nvSpPr>
            <p:cNvPr id="156" name="Google Shape;156;p4"/>
            <p:cNvSpPr/>
            <p:nvPr/>
          </p:nvSpPr>
          <p:spPr>
            <a:xfrm>
              <a:off x="3046" y="1841"/>
              <a:ext cx="663" cy="533"/>
            </a:xfrm>
            <a:prstGeom prst="rect">
              <a:avLst/>
            </a:prstGeom>
            <a:solidFill>
              <a:srgbClr val="00CC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1" sz="2400" u="none" cap="none" strike="noStrike">
                <a:solidFill>
                  <a:schemeClr val="dk1"/>
                </a:solidFill>
                <a:latin typeface="Arial"/>
                <a:ea typeface="Arial"/>
                <a:cs typeface="Arial"/>
                <a:sym typeface="Arial"/>
              </a:endParaRPr>
            </a:p>
          </p:txBody>
        </p:sp>
        <p:sp>
          <p:nvSpPr>
            <p:cNvPr id="157" name="Google Shape;157;p4"/>
            <p:cNvSpPr/>
            <p:nvPr/>
          </p:nvSpPr>
          <p:spPr>
            <a:xfrm>
              <a:off x="2889" y="1631"/>
              <a:ext cx="980" cy="253"/>
            </a:xfrm>
            <a:prstGeom prst="triangle">
              <a:avLst>
                <a:gd fmla="val 50000" name="adj"/>
              </a:avLst>
            </a:prstGeom>
            <a:solidFill>
              <a:srgbClr val="00CC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1" sz="2400" u="none" cap="none" strike="noStrike">
                <a:solidFill>
                  <a:srgbClr val="00CCFF"/>
                </a:solidFill>
                <a:latin typeface="Arial"/>
                <a:ea typeface="Arial"/>
                <a:cs typeface="Arial"/>
                <a:sym typeface="Arial"/>
              </a:endParaRPr>
            </a:p>
          </p:txBody>
        </p:sp>
      </p:grpSp>
      <p:cxnSp>
        <p:nvCxnSpPr>
          <p:cNvPr id="158" name="Google Shape;158;p4"/>
          <p:cNvCxnSpPr/>
          <p:nvPr/>
        </p:nvCxnSpPr>
        <p:spPr>
          <a:xfrm>
            <a:off x="7140575" y="3802063"/>
            <a:ext cx="163513" cy="120650"/>
          </a:xfrm>
          <a:prstGeom prst="straightConnector1">
            <a:avLst/>
          </a:prstGeom>
          <a:noFill/>
          <a:ln cap="flat" cmpd="sng" w="9525">
            <a:solidFill>
              <a:schemeClr val="dk1"/>
            </a:solidFill>
            <a:prstDash val="solid"/>
            <a:round/>
            <a:headEnd len="sm" w="sm" type="none"/>
            <a:tailEnd len="sm" w="sm" type="none"/>
          </a:ln>
        </p:spPr>
      </p:cxnSp>
      <p:cxnSp>
        <p:nvCxnSpPr>
          <p:cNvPr id="159" name="Google Shape;159;p4"/>
          <p:cNvCxnSpPr/>
          <p:nvPr/>
        </p:nvCxnSpPr>
        <p:spPr>
          <a:xfrm>
            <a:off x="7237413" y="3722688"/>
            <a:ext cx="279400" cy="0"/>
          </a:xfrm>
          <a:prstGeom prst="straightConnector1">
            <a:avLst/>
          </a:prstGeom>
          <a:noFill/>
          <a:ln cap="flat" cmpd="sng" w="9525">
            <a:solidFill>
              <a:schemeClr val="dk1"/>
            </a:solidFill>
            <a:prstDash val="solid"/>
            <a:round/>
            <a:headEnd len="sm" w="sm" type="none"/>
            <a:tailEnd len="sm" w="sm" type="none"/>
          </a:ln>
        </p:spPr>
      </p:cxnSp>
      <p:cxnSp>
        <p:nvCxnSpPr>
          <p:cNvPr id="160" name="Google Shape;160;p4"/>
          <p:cNvCxnSpPr/>
          <p:nvPr/>
        </p:nvCxnSpPr>
        <p:spPr>
          <a:xfrm flipH="1" rot="10800000">
            <a:off x="7473950" y="3808413"/>
            <a:ext cx="134938" cy="104775"/>
          </a:xfrm>
          <a:prstGeom prst="straightConnector1">
            <a:avLst/>
          </a:prstGeom>
          <a:noFill/>
          <a:ln cap="flat" cmpd="sng" w="9525">
            <a:solidFill>
              <a:schemeClr val="dk1"/>
            </a:solidFill>
            <a:prstDash val="solid"/>
            <a:round/>
            <a:headEnd len="sm" w="sm" type="none"/>
            <a:tailEnd len="sm" w="sm" type="none"/>
          </a:ln>
        </p:spPr>
      </p:cxnSp>
      <p:cxnSp>
        <p:nvCxnSpPr>
          <p:cNvPr id="161" name="Google Shape;161;p4"/>
          <p:cNvCxnSpPr/>
          <p:nvPr/>
        </p:nvCxnSpPr>
        <p:spPr>
          <a:xfrm>
            <a:off x="6172200" y="3729038"/>
            <a:ext cx="679450" cy="0"/>
          </a:xfrm>
          <a:prstGeom prst="straightConnector1">
            <a:avLst/>
          </a:prstGeom>
          <a:noFill/>
          <a:ln cap="flat" cmpd="sng" w="9525">
            <a:solidFill>
              <a:schemeClr val="dk1"/>
            </a:solidFill>
            <a:prstDash val="solid"/>
            <a:round/>
            <a:headEnd len="sm" w="sm" type="none"/>
            <a:tailEnd len="sm" w="sm" type="none"/>
          </a:ln>
        </p:spPr>
      </p:cxnSp>
      <p:cxnSp>
        <p:nvCxnSpPr>
          <p:cNvPr id="162" name="Google Shape;162;p4"/>
          <p:cNvCxnSpPr/>
          <p:nvPr/>
        </p:nvCxnSpPr>
        <p:spPr>
          <a:xfrm>
            <a:off x="6467475" y="2576513"/>
            <a:ext cx="509588" cy="3175"/>
          </a:xfrm>
          <a:prstGeom prst="straightConnector1">
            <a:avLst/>
          </a:prstGeom>
          <a:noFill/>
          <a:ln cap="flat" cmpd="sng" w="9525">
            <a:solidFill>
              <a:schemeClr val="dk1"/>
            </a:solidFill>
            <a:prstDash val="solid"/>
            <a:round/>
            <a:headEnd len="sm" w="sm" type="none"/>
            <a:tailEnd len="sm" w="sm" type="none"/>
          </a:ln>
        </p:spPr>
      </p:cxnSp>
      <p:cxnSp>
        <p:nvCxnSpPr>
          <p:cNvPr id="163" name="Google Shape;163;p4"/>
          <p:cNvCxnSpPr/>
          <p:nvPr/>
        </p:nvCxnSpPr>
        <p:spPr>
          <a:xfrm>
            <a:off x="6034088" y="2392363"/>
            <a:ext cx="152400" cy="95250"/>
          </a:xfrm>
          <a:prstGeom prst="straightConnector1">
            <a:avLst/>
          </a:prstGeom>
          <a:noFill/>
          <a:ln cap="flat" cmpd="sng" w="9525">
            <a:solidFill>
              <a:schemeClr val="dk1"/>
            </a:solidFill>
            <a:prstDash val="solid"/>
            <a:round/>
            <a:headEnd len="sm" w="sm" type="none"/>
            <a:tailEnd len="sm" w="sm" type="none"/>
          </a:ln>
        </p:spPr>
      </p:cxnSp>
      <p:sp>
        <p:nvSpPr>
          <p:cNvPr id="164" name="Google Shape;164;p4"/>
          <p:cNvSpPr/>
          <p:nvPr/>
        </p:nvSpPr>
        <p:spPr>
          <a:xfrm>
            <a:off x="5241925" y="4367213"/>
            <a:ext cx="3079750" cy="1665287"/>
          </a:xfrm>
          <a:custGeom>
            <a:rect b="b" l="l" r="r" t="t"/>
            <a:pathLst>
              <a:path extrusionOk="0" h="1049" w="1940">
                <a:moveTo>
                  <a:pt x="952" y="26"/>
                </a:moveTo>
                <a:cubicBezTo>
                  <a:pt x="867" y="45"/>
                  <a:pt x="832" y="118"/>
                  <a:pt x="755" y="125"/>
                </a:cubicBezTo>
                <a:cubicBezTo>
                  <a:pt x="678" y="132"/>
                  <a:pt x="587" y="72"/>
                  <a:pt x="488" y="68"/>
                </a:cubicBezTo>
                <a:cubicBezTo>
                  <a:pt x="389" y="64"/>
                  <a:pt x="237" y="48"/>
                  <a:pt x="158" y="101"/>
                </a:cubicBezTo>
                <a:cubicBezTo>
                  <a:pt x="79" y="154"/>
                  <a:pt x="28" y="298"/>
                  <a:pt x="14" y="389"/>
                </a:cubicBezTo>
                <a:cubicBezTo>
                  <a:pt x="0" y="480"/>
                  <a:pt x="25" y="595"/>
                  <a:pt x="71" y="648"/>
                </a:cubicBezTo>
                <a:cubicBezTo>
                  <a:pt x="117" y="701"/>
                  <a:pt x="205" y="665"/>
                  <a:pt x="288" y="706"/>
                </a:cubicBezTo>
                <a:cubicBezTo>
                  <a:pt x="371" y="747"/>
                  <a:pt x="450" y="842"/>
                  <a:pt x="568" y="893"/>
                </a:cubicBezTo>
                <a:cubicBezTo>
                  <a:pt x="686" y="944"/>
                  <a:pt x="852" y="991"/>
                  <a:pt x="996" y="1014"/>
                </a:cubicBezTo>
                <a:cubicBezTo>
                  <a:pt x="1140" y="1036"/>
                  <a:pt x="1309" y="1049"/>
                  <a:pt x="1433" y="1031"/>
                </a:cubicBezTo>
                <a:cubicBezTo>
                  <a:pt x="1557" y="1012"/>
                  <a:pt x="1657" y="960"/>
                  <a:pt x="1739" y="907"/>
                </a:cubicBezTo>
                <a:cubicBezTo>
                  <a:pt x="1821" y="855"/>
                  <a:pt x="1906" y="824"/>
                  <a:pt x="1923" y="714"/>
                </a:cubicBezTo>
                <a:cubicBezTo>
                  <a:pt x="1940" y="604"/>
                  <a:pt x="1898" y="350"/>
                  <a:pt x="1839" y="251"/>
                </a:cubicBezTo>
                <a:cubicBezTo>
                  <a:pt x="1780" y="151"/>
                  <a:pt x="1662" y="153"/>
                  <a:pt x="1566" y="114"/>
                </a:cubicBezTo>
                <a:cubicBezTo>
                  <a:pt x="1470" y="76"/>
                  <a:pt x="1365" y="30"/>
                  <a:pt x="1263" y="15"/>
                </a:cubicBezTo>
                <a:cubicBezTo>
                  <a:pt x="1161" y="0"/>
                  <a:pt x="1037" y="8"/>
                  <a:pt x="952" y="26"/>
                </a:cubicBezTo>
                <a:close/>
              </a:path>
            </a:pathLst>
          </a:custGeom>
          <a:solidFill>
            <a:srgbClr val="00CC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1" sz="2400" u="none" cap="none" strike="noStrike">
              <a:solidFill>
                <a:schemeClr val="dk1"/>
              </a:solidFill>
              <a:latin typeface="Arial"/>
              <a:ea typeface="Arial"/>
              <a:cs typeface="Arial"/>
              <a:sym typeface="Arial"/>
            </a:endParaRPr>
          </a:p>
        </p:txBody>
      </p:sp>
      <p:cxnSp>
        <p:nvCxnSpPr>
          <p:cNvPr id="165" name="Google Shape;165;p4"/>
          <p:cNvCxnSpPr/>
          <p:nvPr/>
        </p:nvCxnSpPr>
        <p:spPr>
          <a:xfrm flipH="1" rot="5400000">
            <a:off x="7541419" y="5239544"/>
            <a:ext cx="474662" cy="6350"/>
          </a:xfrm>
          <a:prstGeom prst="straightConnector1">
            <a:avLst/>
          </a:prstGeom>
          <a:noFill/>
          <a:ln cap="flat" cmpd="sng" w="12700">
            <a:solidFill>
              <a:schemeClr val="dk1"/>
            </a:solidFill>
            <a:prstDash val="solid"/>
            <a:round/>
            <a:headEnd len="sm" w="sm" type="none"/>
            <a:tailEnd len="sm" w="sm" type="none"/>
          </a:ln>
        </p:spPr>
      </p:cxnSp>
      <p:cxnSp>
        <p:nvCxnSpPr>
          <p:cNvPr id="166" name="Google Shape;166;p4"/>
          <p:cNvCxnSpPr/>
          <p:nvPr/>
        </p:nvCxnSpPr>
        <p:spPr>
          <a:xfrm flipH="1" rot="-5400000">
            <a:off x="7735888" y="5429250"/>
            <a:ext cx="3175" cy="85725"/>
          </a:xfrm>
          <a:prstGeom prst="straightConnector1">
            <a:avLst/>
          </a:prstGeom>
          <a:noFill/>
          <a:ln cap="flat" cmpd="sng" w="12700">
            <a:solidFill>
              <a:schemeClr val="lt2"/>
            </a:solidFill>
            <a:prstDash val="solid"/>
            <a:round/>
            <a:headEnd len="sm" w="sm" type="none"/>
            <a:tailEnd len="sm" w="sm" type="none"/>
          </a:ln>
        </p:spPr>
      </p:cxnSp>
      <p:cxnSp>
        <p:nvCxnSpPr>
          <p:cNvPr id="167" name="Google Shape;167;p4"/>
          <p:cNvCxnSpPr/>
          <p:nvPr/>
        </p:nvCxnSpPr>
        <p:spPr>
          <a:xfrm flipH="1" rot="-5400000">
            <a:off x="7843837" y="5027613"/>
            <a:ext cx="193675" cy="76200"/>
          </a:xfrm>
          <a:prstGeom prst="straightConnector1">
            <a:avLst/>
          </a:prstGeom>
          <a:noFill/>
          <a:ln cap="flat" cmpd="sng" w="12700">
            <a:solidFill>
              <a:schemeClr val="dk1"/>
            </a:solidFill>
            <a:prstDash val="solid"/>
            <a:round/>
            <a:headEnd len="sm" w="sm" type="none"/>
            <a:tailEnd len="sm" w="sm" type="none"/>
          </a:ln>
        </p:spPr>
      </p:cxnSp>
      <p:cxnSp>
        <p:nvCxnSpPr>
          <p:cNvPr id="168" name="Google Shape;168;p4"/>
          <p:cNvCxnSpPr/>
          <p:nvPr/>
        </p:nvCxnSpPr>
        <p:spPr>
          <a:xfrm>
            <a:off x="7102475" y="4686300"/>
            <a:ext cx="390525" cy="184150"/>
          </a:xfrm>
          <a:prstGeom prst="straightConnector1">
            <a:avLst/>
          </a:prstGeom>
          <a:noFill/>
          <a:ln cap="flat" cmpd="sng" w="9525">
            <a:solidFill>
              <a:schemeClr val="dk1"/>
            </a:solidFill>
            <a:prstDash val="solid"/>
            <a:round/>
            <a:headEnd len="sm" w="sm" type="none"/>
            <a:tailEnd len="sm" w="sm" type="none"/>
          </a:ln>
        </p:spPr>
      </p:cxnSp>
      <p:cxnSp>
        <p:nvCxnSpPr>
          <p:cNvPr id="169" name="Google Shape;169;p4"/>
          <p:cNvCxnSpPr/>
          <p:nvPr/>
        </p:nvCxnSpPr>
        <p:spPr>
          <a:xfrm flipH="1" rot="10800000">
            <a:off x="6481763" y="4673600"/>
            <a:ext cx="322262" cy="198438"/>
          </a:xfrm>
          <a:prstGeom prst="straightConnector1">
            <a:avLst/>
          </a:prstGeom>
          <a:noFill/>
          <a:ln cap="flat" cmpd="sng" w="9525">
            <a:solidFill>
              <a:schemeClr val="dk1"/>
            </a:solidFill>
            <a:prstDash val="solid"/>
            <a:round/>
            <a:headEnd len="sm" w="sm" type="none"/>
            <a:tailEnd len="sm" w="sm" type="none"/>
          </a:ln>
        </p:spPr>
      </p:cxnSp>
      <p:cxnSp>
        <p:nvCxnSpPr>
          <p:cNvPr id="170" name="Google Shape;170;p4"/>
          <p:cNvCxnSpPr/>
          <p:nvPr/>
        </p:nvCxnSpPr>
        <p:spPr>
          <a:xfrm>
            <a:off x="6524625" y="4965700"/>
            <a:ext cx="971550" cy="0"/>
          </a:xfrm>
          <a:prstGeom prst="straightConnector1">
            <a:avLst/>
          </a:prstGeom>
          <a:noFill/>
          <a:ln cap="flat" cmpd="sng" w="9525">
            <a:solidFill>
              <a:schemeClr val="dk1"/>
            </a:solidFill>
            <a:prstDash val="solid"/>
            <a:round/>
            <a:headEnd len="sm" w="sm" type="none"/>
            <a:tailEnd len="sm" w="sm" type="none"/>
          </a:ln>
        </p:spPr>
      </p:cxnSp>
      <p:cxnSp>
        <p:nvCxnSpPr>
          <p:cNvPr id="171" name="Google Shape;171;p4"/>
          <p:cNvCxnSpPr/>
          <p:nvPr/>
        </p:nvCxnSpPr>
        <p:spPr>
          <a:xfrm>
            <a:off x="5845175" y="4762500"/>
            <a:ext cx="233363" cy="95250"/>
          </a:xfrm>
          <a:prstGeom prst="straightConnector1">
            <a:avLst/>
          </a:prstGeom>
          <a:noFill/>
          <a:ln cap="flat" cmpd="sng" w="9525">
            <a:solidFill>
              <a:schemeClr val="dk1"/>
            </a:solidFill>
            <a:prstDash val="solid"/>
            <a:round/>
            <a:headEnd len="sm" w="sm" type="none"/>
            <a:tailEnd len="sm" w="sm" type="none"/>
          </a:ln>
        </p:spPr>
      </p:cxnSp>
      <p:cxnSp>
        <p:nvCxnSpPr>
          <p:cNvPr id="172" name="Google Shape;172;p4"/>
          <p:cNvCxnSpPr/>
          <p:nvPr/>
        </p:nvCxnSpPr>
        <p:spPr>
          <a:xfrm flipH="1" rot="10800000">
            <a:off x="5586413" y="4999038"/>
            <a:ext cx="403225" cy="100012"/>
          </a:xfrm>
          <a:prstGeom prst="straightConnector1">
            <a:avLst/>
          </a:prstGeom>
          <a:noFill/>
          <a:ln cap="flat" cmpd="sng" w="9525">
            <a:solidFill>
              <a:schemeClr val="dk1"/>
            </a:solidFill>
            <a:prstDash val="solid"/>
            <a:round/>
            <a:headEnd len="sm" w="sm" type="none"/>
            <a:tailEnd len="sm" w="sm" type="none"/>
          </a:ln>
        </p:spPr>
      </p:cxnSp>
      <p:cxnSp>
        <p:nvCxnSpPr>
          <p:cNvPr id="173" name="Google Shape;173;p4"/>
          <p:cNvCxnSpPr/>
          <p:nvPr/>
        </p:nvCxnSpPr>
        <p:spPr>
          <a:xfrm flipH="1">
            <a:off x="6011863" y="5054600"/>
            <a:ext cx="177800" cy="203200"/>
          </a:xfrm>
          <a:prstGeom prst="straightConnector1">
            <a:avLst/>
          </a:prstGeom>
          <a:noFill/>
          <a:ln cap="flat" cmpd="sng" w="9525">
            <a:solidFill>
              <a:schemeClr val="dk1"/>
            </a:solidFill>
            <a:prstDash val="solid"/>
            <a:round/>
            <a:headEnd len="sm" w="sm" type="none"/>
            <a:tailEnd len="sm" w="sm" type="none"/>
          </a:ln>
        </p:spPr>
      </p:cxnSp>
      <p:cxnSp>
        <p:nvCxnSpPr>
          <p:cNvPr id="174" name="Google Shape;174;p4"/>
          <p:cNvCxnSpPr/>
          <p:nvPr/>
        </p:nvCxnSpPr>
        <p:spPr>
          <a:xfrm rot="10800000">
            <a:off x="6405563" y="5038725"/>
            <a:ext cx="1587" cy="220663"/>
          </a:xfrm>
          <a:prstGeom prst="straightConnector1">
            <a:avLst/>
          </a:prstGeom>
          <a:noFill/>
          <a:ln cap="flat" cmpd="sng" w="9525">
            <a:solidFill>
              <a:schemeClr val="dk1"/>
            </a:solidFill>
            <a:prstDash val="solid"/>
            <a:round/>
            <a:headEnd len="sm" w="sm" type="none"/>
            <a:tailEnd len="sm" w="sm" type="none"/>
          </a:ln>
        </p:spPr>
      </p:cxnSp>
      <p:cxnSp>
        <p:nvCxnSpPr>
          <p:cNvPr id="175" name="Google Shape;175;p4"/>
          <p:cNvCxnSpPr/>
          <p:nvPr/>
        </p:nvCxnSpPr>
        <p:spPr>
          <a:xfrm>
            <a:off x="6488113" y="5041900"/>
            <a:ext cx="503237" cy="269875"/>
          </a:xfrm>
          <a:prstGeom prst="straightConnector1">
            <a:avLst/>
          </a:prstGeom>
          <a:noFill/>
          <a:ln cap="flat" cmpd="sng" w="9525">
            <a:solidFill>
              <a:schemeClr val="dk1"/>
            </a:solidFill>
            <a:prstDash val="solid"/>
            <a:round/>
            <a:headEnd len="sm" w="sm" type="none"/>
            <a:tailEnd len="sm" w="sm" type="none"/>
          </a:ln>
        </p:spPr>
      </p:cxnSp>
      <p:cxnSp>
        <p:nvCxnSpPr>
          <p:cNvPr id="176" name="Google Shape;176;p4"/>
          <p:cNvCxnSpPr/>
          <p:nvPr/>
        </p:nvCxnSpPr>
        <p:spPr>
          <a:xfrm>
            <a:off x="6026150" y="3511550"/>
            <a:ext cx="0" cy="131763"/>
          </a:xfrm>
          <a:prstGeom prst="straightConnector1">
            <a:avLst/>
          </a:prstGeom>
          <a:noFill/>
          <a:ln cap="flat" cmpd="sng" w="9525">
            <a:solidFill>
              <a:schemeClr val="dk1"/>
            </a:solidFill>
            <a:prstDash val="solid"/>
            <a:round/>
            <a:headEnd len="sm" w="sm" type="none"/>
            <a:tailEnd len="sm" w="sm" type="none"/>
          </a:ln>
        </p:spPr>
      </p:cxnSp>
      <p:cxnSp>
        <p:nvCxnSpPr>
          <p:cNvPr id="177" name="Google Shape;177;p4"/>
          <p:cNvCxnSpPr/>
          <p:nvPr/>
        </p:nvCxnSpPr>
        <p:spPr>
          <a:xfrm flipH="1" rot="10800000">
            <a:off x="7321550" y="2481263"/>
            <a:ext cx="123825" cy="87312"/>
          </a:xfrm>
          <a:prstGeom prst="straightConnector1">
            <a:avLst/>
          </a:prstGeom>
          <a:noFill/>
          <a:ln cap="flat" cmpd="sng" w="9525">
            <a:solidFill>
              <a:schemeClr val="dk1"/>
            </a:solidFill>
            <a:prstDash val="solid"/>
            <a:round/>
            <a:headEnd len="sm" w="sm" type="none"/>
            <a:tailEnd len="sm" w="sm" type="none"/>
          </a:ln>
        </p:spPr>
      </p:cxnSp>
      <p:cxnSp>
        <p:nvCxnSpPr>
          <p:cNvPr id="178" name="Google Shape;178;p4"/>
          <p:cNvCxnSpPr/>
          <p:nvPr/>
        </p:nvCxnSpPr>
        <p:spPr>
          <a:xfrm>
            <a:off x="7150100" y="2654300"/>
            <a:ext cx="0" cy="82550"/>
          </a:xfrm>
          <a:prstGeom prst="straightConnector1">
            <a:avLst/>
          </a:prstGeom>
          <a:noFill/>
          <a:ln cap="flat" cmpd="sng" w="9525">
            <a:solidFill>
              <a:schemeClr val="dk1"/>
            </a:solidFill>
            <a:prstDash val="solid"/>
            <a:round/>
            <a:headEnd len="sm" w="sm" type="none"/>
            <a:tailEnd len="sm" w="sm" type="none"/>
          </a:ln>
        </p:spPr>
      </p:cxnSp>
      <p:cxnSp>
        <p:nvCxnSpPr>
          <p:cNvPr id="179" name="Google Shape;179;p4"/>
          <p:cNvCxnSpPr/>
          <p:nvPr/>
        </p:nvCxnSpPr>
        <p:spPr>
          <a:xfrm flipH="1" rot="10800000">
            <a:off x="7321550" y="2551113"/>
            <a:ext cx="263525" cy="288925"/>
          </a:xfrm>
          <a:prstGeom prst="straightConnector1">
            <a:avLst/>
          </a:prstGeom>
          <a:noFill/>
          <a:ln cap="flat" cmpd="sng" w="9525">
            <a:solidFill>
              <a:schemeClr val="dk1"/>
            </a:solidFill>
            <a:prstDash val="solid"/>
            <a:round/>
            <a:headEnd len="sm" w="sm" type="none"/>
            <a:tailEnd len="sm" w="sm" type="none"/>
          </a:ln>
        </p:spPr>
      </p:cxnSp>
      <p:cxnSp>
        <p:nvCxnSpPr>
          <p:cNvPr id="180" name="Google Shape;180;p4"/>
          <p:cNvCxnSpPr/>
          <p:nvPr/>
        </p:nvCxnSpPr>
        <p:spPr>
          <a:xfrm>
            <a:off x="7686675" y="2549525"/>
            <a:ext cx="0" cy="196850"/>
          </a:xfrm>
          <a:prstGeom prst="straightConnector1">
            <a:avLst/>
          </a:prstGeom>
          <a:noFill/>
          <a:ln cap="flat" cmpd="sng" w="9525">
            <a:solidFill>
              <a:schemeClr val="dk1"/>
            </a:solidFill>
            <a:prstDash val="solid"/>
            <a:round/>
            <a:headEnd len="sm" w="sm" type="none"/>
            <a:tailEnd len="sm" w="sm" type="none"/>
          </a:ln>
        </p:spPr>
      </p:cxnSp>
      <p:cxnSp>
        <p:nvCxnSpPr>
          <p:cNvPr id="181" name="Google Shape;181;p4"/>
          <p:cNvCxnSpPr/>
          <p:nvPr/>
        </p:nvCxnSpPr>
        <p:spPr>
          <a:xfrm>
            <a:off x="7340600" y="2855913"/>
            <a:ext cx="188913" cy="0"/>
          </a:xfrm>
          <a:prstGeom prst="straightConnector1">
            <a:avLst/>
          </a:prstGeom>
          <a:noFill/>
          <a:ln cap="flat" cmpd="sng" w="9525">
            <a:solidFill>
              <a:schemeClr val="dk1"/>
            </a:solidFill>
            <a:prstDash val="solid"/>
            <a:round/>
            <a:headEnd len="sm" w="sm" type="none"/>
            <a:tailEnd len="sm" w="sm" type="none"/>
          </a:ln>
        </p:spPr>
      </p:cxnSp>
      <p:cxnSp>
        <p:nvCxnSpPr>
          <p:cNvPr id="182" name="Google Shape;182;p4"/>
          <p:cNvCxnSpPr/>
          <p:nvPr/>
        </p:nvCxnSpPr>
        <p:spPr>
          <a:xfrm flipH="1" rot="10800000">
            <a:off x="5635625" y="3722688"/>
            <a:ext cx="168275" cy="3175"/>
          </a:xfrm>
          <a:prstGeom prst="straightConnector1">
            <a:avLst/>
          </a:prstGeom>
          <a:noFill/>
          <a:ln cap="flat" cmpd="sng" w="9525">
            <a:solidFill>
              <a:schemeClr val="dk1"/>
            </a:solidFill>
            <a:prstDash val="solid"/>
            <a:round/>
            <a:headEnd len="sm" w="sm" type="none"/>
            <a:tailEnd len="sm" w="sm" type="none"/>
          </a:ln>
        </p:spPr>
      </p:cxnSp>
      <p:cxnSp>
        <p:nvCxnSpPr>
          <p:cNvPr id="183" name="Google Shape;183;p4"/>
          <p:cNvCxnSpPr/>
          <p:nvPr/>
        </p:nvCxnSpPr>
        <p:spPr>
          <a:xfrm>
            <a:off x="7894638" y="2846388"/>
            <a:ext cx="177800" cy="0"/>
          </a:xfrm>
          <a:prstGeom prst="straightConnector1">
            <a:avLst/>
          </a:prstGeom>
          <a:noFill/>
          <a:ln cap="flat" cmpd="sng" w="9525">
            <a:solidFill>
              <a:schemeClr val="dk1"/>
            </a:solidFill>
            <a:prstDash val="solid"/>
            <a:round/>
            <a:headEnd len="sm" w="sm" type="none"/>
            <a:tailEnd len="sm" w="sm" type="none"/>
          </a:ln>
        </p:spPr>
      </p:cxnSp>
      <p:cxnSp>
        <p:nvCxnSpPr>
          <p:cNvPr id="184" name="Google Shape;184;p4"/>
          <p:cNvCxnSpPr/>
          <p:nvPr/>
        </p:nvCxnSpPr>
        <p:spPr>
          <a:xfrm flipH="1">
            <a:off x="7040563" y="2922588"/>
            <a:ext cx="98425" cy="704850"/>
          </a:xfrm>
          <a:prstGeom prst="straightConnector1">
            <a:avLst/>
          </a:prstGeom>
          <a:noFill/>
          <a:ln cap="flat" cmpd="sng" w="9525">
            <a:solidFill>
              <a:schemeClr val="dk1"/>
            </a:solidFill>
            <a:prstDash val="solid"/>
            <a:round/>
            <a:headEnd len="sm" w="sm" type="none"/>
            <a:tailEnd len="sm" w="sm" type="none"/>
          </a:ln>
        </p:spPr>
      </p:cxnSp>
      <p:cxnSp>
        <p:nvCxnSpPr>
          <p:cNvPr id="185" name="Google Shape;185;p4"/>
          <p:cNvCxnSpPr/>
          <p:nvPr/>
        </p:nvCxnSpPr>
        <p:spPr>
          <a:xfrm flipH="1">
            <a:off x="7632700" y="2922588"/>
            <a:ext cx="111125" cy="727075"/>
          </a:xfrm>
          <a:prstGeom prst="straightConnector1">
            <a:avLst/>
          </a:prstGeom>
          <a:noFill/>
          <a:ln cap="flat" cmpd="sng" w="9525">
            <a:solidFill>
              <a:schemeClr val="dk1"/>
            </a:solidFill>
            <a:prstDash val="solid"/>
            <a:round/>
            <a:headEnd len="sm" w="sm" type="none"/>
            <a:tailEnd len="sm" w="sm" type="none"/>
          </a:ln>
        </p:spPr>
      </p:cxnSp>
      <p:cxnSp>
        <p:nvCxnSpPr>
          <p:cNvPr id="186" name="Google Shape;186;p4"/>
          <p:cNvCxnSpPr/>
          <p:nvPr/>
        </p:nvCxnSpPr>
        <p:spPr>
          <a:xfrm flipH="1" rot="10800000">
            <a:off x="7016750" y="4064000"/>
            <a:ext cx="227013" cy="436563"/>
          </a:xfrm>
          <a:prstGeom prst="straightConnector1">
            <a:avLst/>
          </a:prstGeom>
          <a:noFill/>
          <a:ln cap="flat" cmpd="sng" w="9525">
            <a:solidFill>
              <a:schemeClr val="dk1"/>
            </a:solidFill>
            <a:prstDash val="solid"/>
            <a:round/>
            <a:headEnd len="sm" w="sm" type="none"/>
            <a:tailEnd len="sm" w="sm" type="none"/>
          </a:ln>
        </p:spPr>
      </p:cxnSp>
      <p:grpSp>
        <p:nvGrpSpPr>
          <p:cNvPr id="187" name="Google Shape;187;p4"/>
          <p:cNvGrpSpPr/>
          <p:nvPr/>
        </p:nvGrpSpPr>
        <p:grpSpPr>
          <a:xfrm flipH="1">
            <a:off x="5519738" y="4522788"/>
            <a:ext cx="414337" cy="373062"/>
            <a:chOff x="2839" y="3501"/>
            <a:chExt cx="755" cy="803"/>
          </a:xfrm>
        </p:grpSpPr>
        <p:pic>
          <p:nvPicPr>
            <p:cNvPr descr="desktop_computer_stylized_medium" id="188" name="Google Shape;188;p4"/>
            <p:cNvPicPr preferRelativeResize="0"/>
            <p:nvPr/>
          </p:nvPicPr>
          <p:blipFill rotWithShape="1">
            <a:blip r:embed="rId3">
              <a:alphaModFix/>
            </a:blip>
            <a:srcRect b="0" l="0" r="0" t="0"/>
            <a:stretch/>
          </p:blipFill>
          <p:spPr>
            <a:xfrm>
              <a:off x="2839" y="3501"/>
              <a:ext cx="755" cy="803"/>
            </a:xfrm>
            <a:prstGeom prst="rect">
              <a:avLst/>
            </a:prstGeom>
            <a:noFill/>
            <a:ln>
              <a:noFill/>
            </a:ln>
          </p:spPr>
        </p:pic>
        <p:sp>
          <p:nvSpPr>
            <p:cNvPr id="189" name="Google Shape;189;p4"/>
            <p:cNvSpPr/>
            <p:nvPr/>
          </p:nvSpPr>
          <p:spPr>
            <a:xfrm>
              <a:off x="2916" y="3578"/>
              <a:ext cx="356" cy="368"/>
            </a:xfrm>
            <a:custGeom>
              <a:rect b="b" l="l" r="r" t="t"/>
              <a:pathLst>
                <a:path extrusionOk="0" h="368" w="356">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1" sz="2400" u="none" cap="none" strike="noStrike">
                <a:solidFill>
                  <a:schemeClr val="dk1"/>
                </a:solidFill>
                <a:latin typeface="Arial"/>
                <a:ea typeface="Arial"/>
                <a:cs typeface="Arial"/>
                <a:sym typeface="Arial"/>
              </a:endParaRPr>
            </a:p>
          </p:txBody>
        </p:sp>
      </p:grpSp>
      <p:grpSp>
        <p:nvGrpSpPr>
          <p:cNvPr id="190" name="Google Shape;190;p4"/>
          <p:cNvGrpSpPr/>
          <p:nvPr/>
        </p:nvGrpSpPr>
        <p:grpSpPr>
          <a:xfrm flipH="1">
            <a:off x="5202238" y="4943475"/>
            <a:ext cx="482600" cy="406400"/>
            <a:chOff x="2839" y="3501"/>
            <a:chExt cx="755" cy="803"/>
          </a:xfrm>
        </p:grpSpPr>
        <p:pic>
          <p:nvPicPr>
            <p:cNvPr descr="desktop_computer_stylized_medium" id="191" name="Google Shape;191;p4"/>
            <p:cNvPicPr preferRelativeResize="0"/>
            <p:nvPr/>
          </p:nvPicPr>
          <p:blipFill rotWithShape="1">
            <a:blip r:embed="rId4">
              <a:alphaModFix/>
            </a:blip>
            <a:srcRect b="0" l="0" r="0" t="0"/>
            <a:stretch/>
          </p:blipFill>
          <p:spPr>
            <a:xfrm>
              <a:off x="2839" y="3501"/>
              <a:ext cx="755" cy="803"/>
            </a:xfrm>
            <a:prstGeom prst="rect">
              <a:avLst/>
            </a:prstGeom>
            <a:noFill/>
            <a:ln>
              <a:noFill/>
            </a:ln>
          </p:spPr>
        </p:pic>
        <p:sp>
          <p:nvSpPr>
            <p:cNvPr id="192" name="Google Shape;192;p4"/>
            <p:cNvSpPr/>
            <p:nvPr/>
          </p:nvSpPr>
          <p:spPr>
            <a:xfrm>
              <a:off x="2916" y="3578"/>
              <a:ext cx="356" cy="368"/>
            </a:xfrm>
            <a:custGeom>
              <a:rect b="b" l="l" r="r" t="t"/>
              <a:pathLst>
                <a:path extrusionOk="0" h="368" w="356">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1" sz="2400" u="none" cap="none" strike="noStrike">
                <a:solidFill>
                  <a:schemeClr val="dk1"/>
                </a:solidFill>
                <a:latin typeface="Arial"/>
                <a:ea typeface="Arial"/>
                <a:cs typeface="Arial"/>
                <a:sym typeface="Arial"/>
              </a:endParaRPr>
            </a:p>
          </p:txBody>
        </p:sp>
      </p:grpSp>
      <p:grpSp>
        <p:nvGrpSpPr>
          <p:cNvPr id="193" name="Google Shape;193;p4"/>
          <p:cNvGrpSpPr/>
          <p:nvPr/>
        </p:nvGrpSpPr>
        <p:grpSpPr>
          <a:xfrm flipH="1">
            <a:off x="5680075" y="5245100"/>
            <a:ext cx="427038" cy="349250"/>
            <a:chOff x="2839" y="3501"/>
            <a:chExt cx="755" cy="803"/>
          </a:xfrm>
        </p:grpSpPr>
        <p:pic>
          <p:nvPicPr>
            <p:cNvPr descr="desktop_computer_stylized_medium" id="194" name="Google Shape;194;p4"/>
            <p:cNvPicPr preferRelativeResize="0"/>
            <p:nvPr/>
          </p:nvPicPr>
          <p:blipFill rotWithShape="1">
            <a:blip r:embed="rId5">
              <a:alphaModFix/>
            </a:blip>
            <a:srcRect b="0" l="0" r="0" t="0"/>
            <a:stretch/>
          </p:blipFill>
          <p:spPr>
            <a:xfrm>
              <a:off x="2839" y="3501"/>
              <a:ext cx="755" cy="803"/>
            </a:xfrm>
            <a:prstGeom prst="rect">
              <a:avLst/>
            </a:prstGeom>
            <a:noFill/>
            <a:ln>
              <a:noFill/>
            </a:ln>
          </p:spPr>
        </p:pic>
        <p:sp>
          <p:nvSpPr>
            <p:cNvPr id="195" name="Google Shape;195;p4"/>
            <p:cNvSpPr/>
            <p:nvPr/>
          </p:nvSpPr>
          <p:spPr>
            <a:xfrm>
              <a:off x="2916" y="3578"/>
              <a:ext cx="356" cy="368"/>
            </a:xfrm>
            <a:custGeom>
              <a:rect b="b" l="l" r="r" t="t"/>
              <a:pathLst>
                <a:path extrusionOk="0" h="368" w="356">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1" sz="2400" u="none" cap="none" strike="noStrike">
                <a:solidFill>
                  <a:schemeClr val="dk1"/>
                </a:solidFill>
                <a:latin typeface="Arial"/>
                <a:ea typeface="Arial"/>
                <a:cs typeface="Arial"/>
                <a:sym typeface="Arial"/>
              </a:endParaRPr>
            </a:p>
          </p:txBody>
        </p:sp>
      </p:grpSp>
      <p:grpSp>
        <p:nvGrpSpPr>
          <p:cNvPr id="196" name="Google Shape;196;p4"/>
          <p:cNvGrpSpPr/>
          <p:nvPr/>
        </p:nvGrpSpPr>
        <p:grpSpPr>
          <a:xfrm>
            <a:off x="6294438" y="5227638"/>
            <a:ext cx="427037" cy="350837"/>
            <a:chOff x="2839" y="3501"/>
            <a:chExt cx="755" cy="803"/>
          </a:xfrm>
        </p:grpSpPr>
        <p:pic>
          <p:nvPicPr>
            <p:cNvPr descr="desktop_computer_stylized_medium" id="197" name="Google Shape;197;p4"/>
            <p:cNvPicPr preferRelativeResize="0"/>
            <p:nvPr/>
          </p:nvPicPr>
          <p:blipFill rotWithShape="1">
            <a:blip r:embed="rId6">
              <a:alphaModFix/>
            </a:blip>
            <a:srcRect b="0" l="0" r="0" t="0"/>
            <a:stretch/>
          </p:blipFill>
          <p:spPr>
            <a:xfrm>
              <a:off x="2839" y="3501"/>
              <a:ext cx="755" cy="803"/>
            </a:xfrm>
            <a:prstGeom prst="rect">
              <a:avLst/>
            </a:prstGeom>
            <a:noFill/>
            <a:ln>
              <a:noFill/>
            </a:ln>
          </p:spPr>
        </p:pic>
        <p:sp>
          <p:nvSpPr>
            <p:cNvPr id="198" name="Google Shape;198;p4"/>
            <p:cNvSpPr/>
            <p:nvPr/>
          </p:nvSpPr>
          <p:spPr>
            <a:xfrm>
              <a:off x="2916" y="3578"/>
              <a:ext cx="356" cy="368"/>
            </a:xfrm>
            <a:custGeom>
              <a:rect b="b" l="l" r="r" t="t"/>
              <a:pathLst>
                <a:path extrusionOk="0" h="368" w="356">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1" sz="2400" u="none" cap="none" strike="noStrike">
                <a:solidFill>
                  <a:schemeClr val="dk1"/>
                </a:solidFill>
                <a:latin typeface="Arial"/>
                <a:ea typeface="Arial"/>
                <a:cs typeface="Arial"/>
                <a:sym typeface="Arial"/>
              </a:endParaRPr>
            </a:p>
          </p:txBody>
        </p:sp>
      </p:grpSp>
      <p:pic>
        <p:nvPicPr>
          <p:cNvPr descr="car_icon_small" id="199" name="Google Shape;199;p4"/>
          <p:cNvPicPr preferRelativeResize="0"/>
          <p:nvPr/>
        </p:nvPicPr>
        <p:blipFill rotWithShape="1">
          <a:blip r:embed="rId7">
            <a:alphaModFix/>
          </a:blip>
          <a:srcRect b="0" l="0" r="0" t="0"/>
          <a:stretch/>
        </p:blipFill>
        <p:spPr>
          <a:xfrm>
            <a:off x="6086475" y="1709738"/>
            <a:ext cx="849313" cy="168275"/>
          </a:xfrm>
          <a:prstGeom prst="rect">
            <a:avLst/>
          </a:prstGeom>
          <a:noFill/>
          <a:ln>
            <a:noFill/>
          </a:ln>
        </p:spPr>
      </p:pic>
      <p:grpSp>
        <p:nvGrpSpPr>
          <p:cNvPr id="200" name="Google Shape;200;p4"/>
          <p:cNvGrpSpPr/>
          <p:nvPr/>
        </p:nvGrpSpPr>
        <p:grpSpPr>
          <a:xfrm>
            <a:off x="5357813" y="1535113"/>
            <a:ext cx="415925" cy="385762"/>
            <a:chOff x="2751" y="1851"/>
            <a:chExt cx="462" cy="478"/>
          </a:xfrm>
        </p:grpSpPr>
        <p:pic>
          <p:nvPicPr>
            <p:cNvPr descr="iphone_stylized_small" id="201" name="Google Shape;201;p4"/>
            <p:cNvPicPr preferRelativeResize="0"/>
            <p:nvPr/>
          </p:nvPicPr>
          <p:blipFill rotWithShape="1">
            <a:blip r:embed="rId8">
              <a:alphaModFix/>
            </a:blip>
            <a:srcRect b="0" l="0" r="0" t="0"/>
            <a:stretch/>
          </p:blipFill>
          <p:spPr>
            <a:xfrm>
              <a:off x="2928" y="1922"/>
              <a:ext cx="152" cy="407"/>
            </a:xfrm>
            <a:prstGeom prst="rect">
              <a:avLst/>
            </a:prstGeom>
            <a:noFill/>
            <a:ln>
              <a:noFill/>
            </a:ln>
          </p:spPr>
        </p:pic>
        <p:pic>
          <p:nvPicPr>
            <p:cNvPr descr="antenna_radiation_stylized" id="202" name="Google Shape;202;p4"/>
            <p:cNvPicPr preferRelativeResize="0"/>
            <p:nvPr/>
          </p:nvPicPr>
          <p:blipFill rotWithShape="1">
            <a:blip r:embed="rId9">
              <a:alphaModFix/>
            </a:blip>
            <a:srcRect b="0" l="0" r="0" t="0"/>
            <a:stretch/>
          </p:blipFill>
          <p:spPr>
            <a:xfrm>
              <a:off x="2751" y="1851"/>
              <a:ext cx="462" cy="110"/>
            </a:xfrm>
            <a:prstGeom prst="rect">
              <a:avLst/>
            </a:prstGeom>
            <a:noFill/>
            <a:ln>
              <a:noFill/>
            </a:ln>
          </p:spPr>
        </p:pic>
      </p:grpSp>
      <p:grpSp>
        <p:nvGrpSpPr>
          <p:cNvPr id="203" name="Google Shape;203;p4"/>
          <p:cNvGrpSpPr/>
          <p:nvPr/>
        </p:nvGrpSpPr>
        <p:grpSpPr>
          <a:xfrm>
            <a:off x="7434263" y="2384425"/>
            <a:ext cx="390525" cy="169863"/>
            <a:chOff x="4650" y="1129"/>
            <a:chExt cx="246" cy="95"/>
          </a:xfrm>
        </p:grpSpPr>
        <p:sp>
          <p:nvSpPr>
            <p:cNvPr id="204" name="Google Shape;204;p4"/>
            <p:cNvSpPr/>
            <p:nvPr/>
          </p:nvSpPr>
          <p:spPr>
            <a:xfrm>
              <a:off x="4651" y="1171"/>
              <a:ext cx="244" cy="53"/>
            </a:xfrm>
            <a:prstGeom prst="ellipse">
              <a:avLst/>
            </a:prstGeom>
            <a:gradFill>
              <a:gsLst>
                <a:gs pos="0">
                  <a:schemeClr val="hlink"/>
                </a:gs>
                <a:gs pos="100000">
                  <a:srgbClr val="FFFFFF"/>
                </a:gs>
              </a:gsLst>
              <a:lin ang="0" scaled="0"/>
            </a:gra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1" sz="2400" u="none" cap="none" strike="noStrike">
                <a:solidFill>
                  <a:schemeClr val="dk1"/>
                </a:solidFill>
                <a:latin typeface="Times New Roman"/>
                <a:ea typeface="Times New Roman"/>
                <a:cs typeface="Times New Roman"/>
                <a:sym typeface="Times New Roman"/>
              </a:endParaRPr>
            </a:p>
          </p:txBody>
        </p:sp>
        <p:sp>
          <p:nvSpPr>
            <p:cNvPr id="205" name="Google Shape;205;p4"/>
            <p:cNvSpPr/>
            <p:nvPr/>
          </p:nvSpPr>
          <p:spPr>
            <a:xfrm>
              <a:off x="4651" y="1165"/>
              <a:ext cx="245" cy="33"/>
            </a:xfrm>
            <a:prstGeom prst="rect">
              <a:avLst/>
            </a:prstGeom>
            <a:gradFill>
              <a:gsLst>
                <a:gs pos="0">
                  <a:schemeClr val="hlink"/>
                </a:gs>
                <a:gs pos="100000">
                  <a:srgbClr val="FFFFFF"/>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1" sz="2400" u="none" cap="none" strike="noStrike">
                <a:solidFill>
                  <a:schemeClr val="dk1"/>
                </a:solidFill>
                <a:latin typeface="Times New Roman"/>
                <a:ea typeface="Times New Roman"/>
                <a:cs typeface="Times New Roman"/>
                <a:sym typeface="Times New Roman"/>
              </a:endParaRPr>
            </a:p>
          </p:txBody>
        </p:sp>
        <p:sp>
          <p:nvSpPr>
            <p:cNvPr id="206" name="Google Shape;206;p4"/>
            <p:cNvSpPr/>
            <p:nvPr/>
          </p:nvSpPr>
          <p:spPr>
            <a:xfrm>
              <a:off x="4650" y="1129"/>
              <a:ext cx="244" cy="62"/>
            </a:xfrm>
            <a:prstGeom prst="ellipse">
              <a:avLst/>
            </a:prstGeom>
            <a:gradFill>
              <a:gsLst>
                <a:gs pos="0">
                  <a:schemeClr val="hlink"/>
                </a:gs>
                <a:gs pos="100000">
                  <a:srgbClr val="FFFFFF"/>
                </a:gs>
              </a:gsLst>
              <a:lin ang="0" scaled="0"/>
            </a:gra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1" sz="2400" u="none" cap="none" strike="noStrike">
                <a:solidFill>
                  <a:schemeClr val="dk1"/>
                </a:solidFill>
                <a:latin typeface="Times New Roman"/>
                <a:ea typeface="Times New Roman"/>
                <a:cs typeface="Times New Roman"/>
                <a:sym typeface="Times New Roman"/>
              </a:endParaRPr>
            </a:p>
          </p:txBody>
        </p:sp>
        <p:grpSp>
          <p:nvGrpSpPr>
            <p:cNvPr id="207" name="Google Shape;207;p4"/>
            <p:cNvGrpSpPr/>
            <p:nvPr/>
          </p:nvGrpSpPr>
          <p:grpSpPr>
            <a:xfrm>
              <a:off x="4699" y="1145"/>
              <a:ext cx="138" cy="29"/>
              <a:chOff x="2468" y="1332"/>
              <a:chExt cx="310" cy="60"/>
            </a:xfrm>
          </p:grpSpPr>
          <p:sp>
            <p:nvSpPr>
              <p:cNvPr id="208" name="Google Shape;208;p4"/>
              <p:cNvSpPr/>
              <p:nvPr/>
            </p:nvSpPr>
            <p:spPr>
              <a:xfrm>
                <a:off x="2468" y="1332"/>
                <a:ext cx="310" cy="60"/>
              </a:xfrm>
              <a:custGeom>
                <a:rect b="b" l="l" r="r" t="t"/>
                <a:pathLst>
                  <a:path extrusionOk="0" h="60" w="310">
                    <a:moveTo>
                      <a:pt x="0" y="60"/>
                    </a:moveTo>
                    <a:lnTo>
                      <a:pt x="96" y="60"/>
                    </a:lnTo>
                    <a:lnTo>
                      <a:pt x="192" y="0"/>
                    </a:lnTo>
                    <a:lnTo>
                      <a:pt x="310" y="0"/>
                    </a:lnTo>
                  </a:path>
                </a:pathLst>
              </a:custGeom>
              <a:noFill/>
              <a:ln cap="flat"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1" sz="2400" u="none" cap="none" strike="noStrike">
                  <a:solidFill>
                    <a:schemeClr val="dk1"/>
                  </a:solidFill>
                  <a:latin typeface="Arial"/>
                  <a:ea typeface="Arial"/>
                  <a:cs typeface="Arial"/>
                  <a:sym typeface="Arial"/>
                </a:endParaRPr>
              </a:p>
            </p:txBody>
          </p:sp>
          <p:sp>
            <p:nvSpPr>
              <p:cNvPr id="209" name="Google Shape;209;p4"/>
              <p:cNvSpPr/>
              <p:nvPr/>
            </p:nvSpPr>
            <p:spPr>
              <a:xfrm>
                <a:off x="2482" y="1332"/>
                <a:ext cx="282" cy="60"/>
              </a:xfrm>
              <a:custGeom>
                <a:rect b="b" l="l" r="r" t="t"/>
                <a:pathLst>
                  <a:path extrusionOk="0" h="60" w="282">
                    <a:moveTo>
                      <a:pt x="0" y="0"/>
                    </a:moveTo>
                    <a:lnTo>
                      <a:pt x="96" y="0"/>
                    </a:lnTo>
                    <a:lnTo>
                      <a:pt x="192" y="60"/>
                    </a:lnTo>
                    <a:lnTo>
                      <a:pt x="282" y="60"/>
                    </a:lnTo>
                  </a:path>
                </a:pathLst>
              </a:custGeom>
              <a:noFill/>
              <a:ln cap="flat"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1" sz="2400" u="none" cap="none" strike="noStrike">
                  <a:solidFill>
                    <a:schemeClr val="dk1"/>
                  </a:solidFill>
                  <a:latin typeface="Arial"/>
                  <a:ea typeface="Arial"/>
                  <a:cs typeface="Arial"/>
                  <a:sym typeface="Arial"/>
                </a:endParaRPr>
              </a:p>
            </p:txBody>
          </p:sp>
        </p:grpSp>
        <p:cxnSp>
          <p:nvCxnSpPr>
            <p:cNvPr id="210" name="Google Shape;210;p4"/>
            <p:cNvCxnSpPr/>
            <p:nvPr/>
          </p:nvCxnSpPr>
          <p:spPr>
            <a:xfrm>
              <a:off x="4651" y="1158"/>
              <a:ext cx="0" cy="42"/>
            </a:xfrm>
            <a:prstGeom prst="straightConnector1">
              <a:avLst/>
            </a:prstGeom>
            <a:noFill/>
            <a:ln cap="flat" cmpd="sng" w="9525">
              <a:solidFill>
                <a:schemeClr val="dk1"/>
              </a:solidFill>
              <a:prstDash val="solid"/>
              <a:round/>
              <a:headEnd len="sm" w="sm" type="none"/>
              <a:tailEnd len="sm" w="sm" type="none"/>
            </a:ln>
          </p:spPr>
        </p:cxnSp>
        <p:cxnSp>
          <p:nvCxnSpPr>
            <p:cNvPr id="211" name="Google Shape;211;p4"/>
            <p:cNvCxnSpPr/>
            <p:nvPr/>
          </p:nvCxnSpPr>
          <p:spPr>
            <a:xfrm>
              <a:off x="4894" y="1160"/>
              <a:ext cx="0" cy="41"/>
            </a:xfrm>
            <a:prstGeom prst="straightConnector1">
              <a:avLst/>
            </a:prstGeom>
            <a:noFill/>
            <a:ln cap="flat" cmpd="sng" w="9525">
              <a:solidFill>
                <a:schemeClr val="dk1"/>
              </a:solidFill>
              <a:prstDash val="solid"/>
              <a:round/>
              <a:headEnd len="sm" w="sm" type="none"/>
              <a:tailEnd len="sm" w="sm" type="none"/>
            </a:ln>
          </p:spPr>
        </p:cxnSp>
      </p:grpSp>
      <p:grpSp>
        <p:nvGrpSpPr>
          <p:cNvPr id="212" name="Google Shape;212;p4"/>
          <p:cNvGrpSpPr/>
          <p:nvPr/>
        </p:nvGrpSpPr>
        <p:grpSpPr>
          <a:xfrm>
            <a:off x="7507288" y="2746375"/>
            <a:ext cx="390525" cy="176213"/>
            <a:chOff x="4650" y="1129"/>
            <a:chExt cx="246" cy="95"/>
          </a:xfrm>
        </p:grpSpPr>
        <p:sp>
          <p:nvSpPr>
            <p:cNvPr id="213" name="Google Shape;213;p4"/>
            <p:cNvSpPr/>
            <p:nvPr/>
          </p:nvSpPr>
          <p:spPr>
            <a:xfrm>
              <a:off x="4651" y="1171"/>
              <a:ext cx="244" cy="53"/>
            </a:xfrm>
            <a:prstGeom prst="ellipse">
              <a:avLst/>
            </a:prstGeom>
            <a:gradFill>
              <a:gsLst>
                <a:gs pos="0">
                  <a:schemeClr val="hlink"/>
                </a:gs>
                <a:gs pos="100000">
                  <a:srgbClr val="FFFFFF"/>
                </a:gs>
              </a:gsLst>
              <a:lin ang="0" scaled="0"/>
            </a:gra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1" sz="2400" u="none" cap="none" strike="noStrike">
                <a:solidFill>
                  <a:schemeClr val="dk1"/>
                </a:solidFill>
                <a:latin typeface="Times New Roman"/>
                <a:ea typeface="Times New Roman"/>
                <a:cs typeface="Times New Roman"/>
                <a:sym typeface="Times New Roman"/>
              </a:endParaRPr>
            </a:p>
          </p:txBody>
        </p:sp>
        <p:sp>
          <p:nvSpPr>
            <p:cNvPr id="214" name="Google Shape;214;p4"/>
            <p:cNvSpPr/>
            <p:nvPr/>
          </p:nvSpPr>
          <p:spPr>
            <a:xfrm>
              <a:off x="4651" y="1165"/>
              <a:ext cx="245" cy="33"/>
            </a:xfrm>
            <a:prstGeom prst="rect">
              <a:avLst/>
            </a:prstGeom>
            <a:gradFill>
              <a:gsLst>
                <a:gs pos="0">
                  <a:schemeClr val="hlink"/>
                </a:gs>
                <a:gs pos="100000">
                  <a:srgbClr val="FFFFFF"/>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1" sz="2400" u="none" cap="none" strike="noStrike">
                <a:solidFill>
                  <a:schemeClr val="dk1"/>
                </a:solidFill>
                <a:latin typeface="Times New Roman"/>
                <a:ea typeface="Times New Roman"/>
                <a:cs typeface="Times New Roman"/>
                <a:sym typeface="Times New Roman"/>
              </a:endParaRPr>
            </a:p>
          </p:txBody>
        </p:sp>
        <p:sp>
          <p:nvSpPr>
            <p:cNvPr id="215" name="Google Shape;215;p4"/>
            <p:cNvSpPr/>
            <p:nvPr/>
          </p:nvSpPr>
          <p:spPr>
            <a:xfrm>
              <a:off x="4650" y="1129"/>
              <a:ext cx="244" cy="62"/>
            </a:xfrm>
            <a:prstGeom prst="ellipse">
              <a:avLst/>
            </a:prstGeom>
            <a:gradFill>
              <a:gsLst>
                <a:gs pos="0">
                  <a:schemeClr val="hlink"/>
                </a:gs>
                <a:gs pos="100000">
                  <a:srgbClr val="FFFFFF"/>
                </a:gs>
              </a:gsLst>
              <a:lin ang="0" scaled="0"/>
            </a:gra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1" sz="2400" u="none" cap="none" strike="noStrike">
                <a:solidFill>
                  <a:schemeClr val="dk1"/>
                </a:solidFill>
                <a:latin typeface="Times New Roman"/>
                <a:ea typeface="Times New Roman"/>
                <a:cs typeface="Times New Roman"/>
                <a:sym typeface="Times New Roman"/>
              </a:endParaRPr>
            </a:p>
          </p:txBody>
        </p:sp>
        <p:grpSp>
          <p:nvGrpSpPr>
            <p:cNvPr id="216" name="Google Shape;216;p4"/>
            <p:cNvGrpSpPr/>
            <p:nvPr/>
          </p:nvGrpSpPr>
          <p:grpSpPr>
            <a:xfrm>
              <a:off x="4699" y="1145"/>
              <a:ext cx="138" cy="29"/>
              <a:chOff x="2468" y="1332"/>
              <a:chExt cx="310" cy="60"/>
            </a:xfrm>
          </p:grpSpPr>
          <p:sp>
            <p:nvSpPr>
              <p:cNvPr id="217" name="Google Shape;217;p4"/>
              <p:cNvSpPr/>
              <p:nvPr/>
            </p:nvSpPr>
            <p:spPr>
              <a:xfrm>
                <a:off x="2468" y="1332"/>
                <a:ext cx="310" cy="60"/>
              </a:xfrm>
              <a:custGeom>
                <a:rect b="b" l="l" r="r" t="t"/>
                <a:pathLst>
                  <a:path extrusionOk="0" h="60" w="310">
                    <a:moveTo>
                      <a:pt x="0" y="60"/>
                    </a:moveTo>
                    <a:lnTo>
                      <a:pt x="96" y="60"/>
                    </a:lnTo>
                    <a:lnTo>
                      <a:pt x="192" y="0"/>
                    </a:lnTo>
                    <a:lnTo>
                      <a:pt x="310" y="0"/>
                    </a:lnTo>
                  </a:path>
                </a:pathLst>
              </a:custGeom>
              <a:noFill/>
              <a:ln cap="flat"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1" sz="2400" u="none" cap="none" strike="noStrike">
                  <a:solidFill>
                    <a:schemeClr val="dk1"/>
                  </a:solidFill>
                  <a:latin typeface="Arial"/>
                  <a:ea typeface="Arial"/>
                  <a:cs typeface="Arial"/>
                  <a:sym typeface="Arial"/>
                </a:endParaRPr>
              </a:p>
            </p:txBody>
          </p:sp>
          <p:sp>
            <p:nvSpPr>
              <p:cNvPr id="218" name="Google Shape;218;p4"/>
              <p:cNvSpPr/>
              <p:nvPr/>
            </p:nvSpPr>
            <p:spPr>
              <a:xfrm>
                <a:off x="2482" y="1332"/>
                <a:ext cx="282" cy="60"/>
              </a:xfrm>
              <a:custGeom>
                <a:rect b="b" l="l" r="r" t="t"/>
                <a:pathLst>
                  <a:path extrusionOk="0" h="60" w="282">
                    <a:moveTo>
                      <a:pt x="0" y="0"/>
                    </a:moveTo>
                    <a:lnTo>
                      <a:pt x="96" y="0"/>
                    </a:lnTo>
                    <a:lnTo>
                      <a:pt x="192" y="60"/>
                    </a:lnTo>
                    <a:lnTo>
                      <a:pt x="282" y="60"/>
                    </a:lnTo>
                  </a:path>
                </a:pathLst>
              </a:custGeom>
              <a:noFill/>
              <a:ln cap="flat"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1" sz="2400" u="none" cap="none" strike="noStrike">
                  <a:solidFill>
                    <a:schemeClr val="dk1"/>
                  </a:solidFill>
                  <a:latin typeface="Arial"/>
                  <a:ea typeface="Arial"/>
                  <a:cs typeface="Arial"/>
                  <a:sym typeface="Arial"/>
                </a:endParaRPr>
              </a:p>
            </p:txBody>
          </p:sp>
        </p:grpSp>
        <p:cxnSp>
          <p:nvCxnSpPr>
            <p:cNvPr id="219" name="Google Shape;219;p4"/>
            <p:cNvCxnSpPr/>
            <p:nvPr/>
          </p:nvCxnSpPr>
          <p:spPr>
            <a:xfrm>
              <a:off x="4651" y="1158"/>
              <a:ext cx="0" cy="42"/>
            </a:xfrm>
            <a:prstGeom prst="straightConnector1">
              <a:avLst/>
            </a:prstGeom>
            <a:noFill/>
            <a:ln cap="flat" cmpd="sng" w="9525">
              <a:solidFill>
                <a:schemeClr val="dk1"/>
              </a:solidFill>
              <a:prstDash val="solid"/>
              <a:round/>
              <a:headEnd len="sm" w="sm" type="none"/>
              <a:tailEnd len="sm" w="sm" type="none"/>
            </a:ln>
          </p:spPr>
        </p:cxnSp>
        <p:cxnSp>
          <p:nvCxnSpPr>
            <p:cNvPr id="220" name="Google Shape;220;p4"/>
            <p:cNvCxnSpPr/>
            <p:nvPr/>
          </p:nvCxnSpPr>
          <p:spPr>
            <a:xfrm>
              <a:off x="4894" y="1160"/>
              <a:ext cx="0" cy="41"/>
            </a:xfrm>
            <a:prstGeom prst="straightConnector1">
              <a:avLst/>
            </a:prstGeom>
            <a:noFill/>
            <a:ln cap="flat" cmpd="sng" w="9525">
              <a:solidFill>
                <a:schemeClr val="dk1"/>
              </a:solidFill>
              <a:prstDash val="solid"/>
              <a:round/>
              <a:headEnd len="sm" w="sm" type="none"/>
              <a:tailEnd len="sm" w="sm" type="none"/>
            </a:ln>
          </p:spPr>
        </p:cxnSp>
      </p:grpSp>
      <p:grpSp>
        <p:nvGrpSpPr>
          <p:cNvPr id="221" name="Google Shape;221;p4"/>
          <p:cNvGrpSpPr/>
          <p:nvPr/>
        </p:nvGrpSpPr>
        <p:grpSpPr>
          <a:xfrm>
            <a:off x="6948488" y="2482850"/>
            <a:ext cx="390525" cy="169863"/>
            <a:chOff x="4650" y="1129"/>
            <a:chExt cx="246" cy="95"/>
          </a:xfrm>
        </p:grpSpPr>
        <p:sp>
          <p:nvSpPr>
            <p:cNvPr id="222" name="Google Shape;222;p4"/>
            <p:cNvSpPr/>
            <p:nvPr/>
          </p:nvSpPr>
          <p:spPr>
            <a:xfrm>
              <a:off x="4651" y="1171"/>
              <a:ext cx="244" cy="53"/>
            </a:xfrm>
            <a:prstGeom prst="ellipse">
              <a:avLst/>
            </a:prstGeom>
            <a:gradFill>
              <a:gsLst>
                <a:gs pos="0">
                  <a:schemeClr val="hlink"/>
                </a:gs>
                <a:gs pos="100000">
                  <a:srgbClr val="FFFFFF"/>
                </a:gs>
              </a:gsLst>
              <a:lin ang="0" scaled="0"/>
            </a:gra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1" sz="2400" u="none" cap="none" strike="noStrike">
                <a:solidFill>
                  <a:schemeClr val="dk1"/>
                </a:solidFill>
                <a:latin typeface="Times New Roman"/>
                <a:ea typeface="Times New Roman"/>
                <a:cs typeface="Times New Roman"/>
                <a:sym typeface="Times New Roman"/>
              </a:endParaRPr>
            </a:p>
          </p:txBody>
        </p:sp>
        <p:sp>
          <p:nvSpPr>
            <p:cNvPr id="223" name="Google Shape;223;p4"/>
            <p:cNvSpPr/>
            <p:nvPr/>
          </p:nvSpPr>
          <p:spPr>
            <a:xfrm>
              <a:off x="4651" y="1165"/>
              <a:ext cx="245" cy="33"/>
            </a:xfrm>
            <a:prstGeom prst="rect">
              <a:avLst/>
            </a:prstGeom>
            <a:gradFill>
              <a:gsLst>
                <a:gs pos="0">
                  <a:schemeClr val="hlink"/>
                </a:gs>
                <a:gs pos="100000">
                  <a:srgbClr val="FFFFFF"/>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1" sz="2400" u="none" cap="none" strike="noStrike">
                <a:solidFill>
                  <a:schemeClr val="dk1"/>
                </a:solidFill>
                <a:latin typeface="Times New Roman"/>
                <a:ea typeface="Times New Roman"/>
                <a:cs typeface="Times New Roman"/>
                <a:sym typeface="Times New Roman"/>
              </a:endParaRPr>
            </a:p>
          </p:txBody>
        </p:sp>
        <p:sp>
          <p:nvSpPr>
            <p:cNvPr id="224" name="Google Shape;224;p4"/>
            <p:cNvSpPr/>
            <p:nvPr/>
          </p:nvSpPr>
          <p:spPr>
            <a:xfrm>
              <a:off x="4650" y="1129"/>
              <a:ext cx="244" cy="62"/>
            </a:xfrm>
            <a:prstGeom prst="ellipse">
              <a:avLst/>
            </a:prstGeom>
            <a:gradFill>
              <a:gsLst>
                <a:gs pos="0">
                  <a:schemeClr val="hlink"/>
                </a:gs>
                <a:gs pos="100000">
                  <a:srgbClr val="FFFFFF"/>
                </a:gs>
              </a:gsLst>
              <a:lin ang="0" scaled="0"/>
            </a:gra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1" sz="2400" u="none" cap="none" strike="noStrike">
                <a:solidFill>
                  <a:schemeClr val="dk1"/>
                </a:solidFill>
                <a:latin typeface="Times New Roman"/>
                <a:ea typeface="Times New Roman"/>
                <a:cs typeface="Times New Roman"/>
                <a:sym typeface="Times New Roman"/>
              </a:endParaRPr>
            </a:p>
          </p:txBody>
        </p:sp>
        <p:grpSp>
          <p:nvGrpSpPr>
            <p:cNvPr id="225" name="Google Shape;225;p4"/>
            <p:cNvGrpSpPr/>
            <p:nvPr/>
          </p:nvGrpSpPr>
          <p:grpSpPr>
            <a:xfrm>
              <a:off x="4699" y="1145"/>
              <a:ext cx="138" cy="29"/>
              <a:chOff x="2468" y="1332"/>
              <a:chExt cx="310" cy="60"/>
            </a:xfrm>
          </p:grpSpPr>
          <p:sp>
            <p:nvSpPr>
              <p:cNvPr id="226" name="Google Shape;226;p4"/>
              <p:cNvSpPr/>
              <p:nvPr/>
            </p:nvSpPr>
            <p:spPr>
              <a:xfrm>
                <a:off x="2468" y="1332"/>
                <a:ext cx="310" cy="60"/>
              </a:xfrm>
              <a:custGeom>
                <a:rect b="b" l="l" r="r" t="t"/>
                <a:pathLst>
                  <a:path extrusionOk="0" h="60" w="310">
                    <a:moveTo>
                      <a:pt x="0" y="60"/>
                    </a:moveTo>
                    <a:lnTo>
                      <a:pt x="96" y="60"/>
                    </a:lnTo>
                    <a:lnTo>
                      <a:pt x="192" y="0"/>
                    </a:lnTo>
                    <a:lnTo>
                      <a:pt x="310" y="0"/>
                    </a:lnTo>
                  </a:path>
                </a:pathLst>
              </a:custGeom>
              <a:noFill/>
              <a:ln cap="flat"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1" sz="2400" u="none" cap="none" strike="noStrike">
                  <a:solidFill>
                    <a:schemeClr val="dk1"/>
                  </a:solidFill>
                  <a:latin typeface="Arial"/>
                  <a:ea typeface="Arial"/>
                  <a:cs typeface="Arial"/>
                  <a:sym typeface="Arial"/>
                </a:endParaRPr>
              </a:p>
            </p:txBody>
          </p:sp>
          <p:sp>
            <p:nvSpPr>
              <p:cNvPr id="227" name="Google Shape;227;p4"/>
              <p:cNvSpPr/>
              <p:nvPr/>
            </p:nvSpPr>
            <p:spPr>
              <a:xfrm>
                <a:off x="2482" y="1332"/>
                <a:ext cx="282" cy="60"/>
              </a:xfrm>
              <a:custGeom>
                <a:rect b="b" l="l" r="r" t="t"/>
                <a:pathLst>
                  <a:path extrusionOk="0" h="60" w="282">
                    <a:moveTo>
                      <a:pt x="0" y="0"/>
                    </a:moveTo>
                    <a:lnTo>
                      <a:pt x="96" y="0"/>
                    </a:lnTo>
                    <a:lnTo>
                      <a:pt x="192" y="60"/>
                    </a:lnTo>
                    <a:lnTo>
                      <a:pt x="282" y="60"/>
                    </a:lnTo>
                  </a:path>
                </a:pathLst>
              </a:custGeom>
              <a:noFill/>
              <a:ln cap="flat"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1" sz="2400" u="none" cap="none" strike="noStrike">
                  <a:solidFill>
                    <a:schemeClr val="dk1"/>
                  </a:solidFill>
                  <a:latin typeface="Arial"/>
                  <a:ea typeface="Arial"/>
                  <a:cs typeface="Arial"/>
                  <a:sym typeface="Arial"/>
                </a:endParaRPr>
              </a:p>
            </p:txBody>
          </p:sp>
        </p:grpSp>
        <p:cxnSp>
          <p:nvCxnSpPr>
            <p:cNvPr id="228" name="Google Shape;228;p4"/>
            <p:cNvCxnSpPr/>
            <p:nvPr/>
          </p:nvCxnSpPr>
          <p:spPr>
            <a:xfrm>
              <a:off x="4651" y="1158"/>
              <a:ext cx="0" cy="42"/>
            </a:xfrm>
            <a:prstGeom prst="straightConnector1">
              <a:avLst/>
            </a:prstGeom>
            <a:noFill/>
            <a:ln cap="flat" cmpd="sng" w="9525">
              <a:solidFill>
                <a:schemeClr val="dk1"/>
              </a:solidFill>
              <a:prstDash val="solid"/>
              <a:round/>
              <a:headEnd len="sm" w="sm" type="none"/>
              <a:tailEnd len="sm" w="sm" type="none"/>
            </a:ln>
          </p:spPr>
        </p:cxnSp>
        <p:cxnSp>
          <p:nvCxnSpPr>
            <p:cNvPr id="229" name="Google Shape;229;p4"/>
            <p:cNvCxnSpPr/>
            <p:nvPr/>
          </p:nvCxnSpPr>
          <p:spPr>
            <a:xfrm>
              <a:off x="4894" y="1160"/>
              <a:ext cx="0" cy="41"/>
            </a:xfrm>
            <a:prstGeom prst="straightConnector1">
              <a:avLst/>
            </a:prstGeom>
            <a:noFill/>
            <a:ln cap="flat" cmpd="sng" w="9525">
              <a:solidFill>
                <a:schemeClr val="dk1"/>
              </a:solidFill>
              <a:prstDash val="solid"/>
              <a:round/>
              <a:headEnd len="sm" w="sm" type="none"/>
              <a:tailEnd len="sm" w="sm" type="none"/>
            </a:ln>
          </p:spPr>
        </p:cxnSp>
      </p:grpSp>
      <p:grpSp>
        <p:nvGrpSpPr>
          <p:cNvPr id="230" name="Google Shape;230;p4"/>
          <p:cNvGrpSpPr/>
          <p:nvPr/>
        </p:nvGrpSpPr>
        <p:grpSpPr>
          <a:xfrm>
            <a:off x="6959600" y="2746375"/>
            <a:ext cx="390525" cy="169863"/>
            <a:chOff x="4650" y="1129"/>
            <a:chExt cx="246" cy="95"/>
          </a:xfrm>
        </p:grpSpPr>
        <p:sp>
          <p:nvSpPr>
            <p:cNvPr id="231" name="Google Shape;231;p4"/>
            <p:cNvSpPr/>
            <p:nvPr/>
          </p:nvSpPr>
          <p:spPr>
            <a:xfrm>
              <a:off x="4651" y="1171"/>
              <a:ext cx="244" cy="53"/>
            </a:xfrm>
            <a:prstGeom prst="ellipse">
              <a:avLst/>
            </a:prstGeom>
            <a:gradFill>
              <a:gsLst>
                <a:gs pos="0">
                  <a:schemeClr val="hlink"/>
                </a:gs>
                <a:gs pos="100000">
                  <a:srgbClr val="FFFFFF"/>
                </a:gs>
              </a:gsLst>
              <a:lin ang="0" scaled="0"/>
            </a:gra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1" sz="2400" u="none" cap="none" strike="noStrike">
                <a:solidFill>
                  <a:schemeClr val="dk1"/>
                </a:solidFill>
                <a:latin typeface="Times New Roman"/>
                <a:ea typeface="Times New Roman"/>
                <a:cs typeface="Times New Roman"/>
                <a:sym typeface="Times New Roman"/>
              </a:endParaRPr>
            </a:p>
          </p:txBody>
        </p:sp>
        <p:sp>
          <p:nvSpPr>
            <p:cNvPr id="232" name="Google Shape;232;p4"/>
            <p:cNvSpPr/>
            <p:nvPr/>
          </p:nvSpPr>
          <p:spPr>
            <a:xfrm>
              <a:off x="4651" y="1165"/>
              <a:ext cx="245" cy="33"/>
            </a:xfrm>
            <a:prstGeom prst="rect">
              <a:avLst/>
            </a:prstGeom>
            <a:gradFill>
              <a:gsLst>
                <a:gs pos="0">
                  <a:schemeClr val="hlink"/>
                </a:gs>
                <a:gs pos="100000">
                  <a:srgbClr val="FFFFFF"/>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1" sz="2400" u="none" cap="none" strike="noStrike">
                <a:solidFill>
                  <a:schemeClr val="dk1"/>
                </a:solidFill>
                <a:latin typeface="Times New Roman"/>
                <a:ea typeface="Times New Roman"/>
                <a:cs typeface="Times New Roman"/>
                <a:sym typeface="Times New Roman"/>
              </a:endParaRPr>
            </a:p>
          </p:txBody>
        </p:sp>
        <p:sp>
          <p:nvSpPr>
            <p:cNvPr id="233" name="Google Shape;233;p4"/>
            <p:cNvSpPr/>
            <p:nvPr/>
          </p:nvSpPr>
          <p:spPr>
            <a:xfrm>
              <a:off x="4650" y="1129"/>
              <a:ext cx="244" cy="62"/>
            </a:xfrm>
            <a:prstGeom prst="ellipse">
              <a:avLst/>
            </a:prstGeom>
            <a:gradFill>
              <a:gsLst>
                <a:gs pos="0">
                  <a:schemeClr val="hlink"/>
                </a:gs>
                <a:gs pos="100000">
                  <a:srgbClr val="FFFFFF"/>
                </a:gs>
              </a:gsLst>
              <a:lin ang="0" scaled="0"/>
            </a:gra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1" sz="2400" u="none" cap="none" strike="noStrike">
                <a:solidFill>
                  <a:schemeClr val="dk1"/>
                </a:solidFill>
                <a:latin typeface="Times New Roman"/>
                <a:ea typeface="Times New Roman"/>
                <a:cs typeface="Times New Roman"/>
                <a:sym typeface="Times New Roman"/>
              </a:endParaRPr>
            </a:p>
          </p:txBody>
        </p:sp>
        <p:grpSp>
          <p:nvGrpSpPr>
            <p:cNvPr id="234" name="Google Shape;234;p4"/>
            <p:cNvGrpSpPr/>
            <p:nvPr/>
          </p:nvGrpSpPr>
          <p:grpSpPr>
            <a:xfrm>
              <a:off x="4699" y="1145"/>
              <a:ext cx="138" cy="29"/>
              <a:chOff x="2468" y="1332"/>
              <a:chExt cx="310" cy="60"/>
            </a:xfrm>
          </p:grpSpPr>
          <p:sp>
            <p:nvSpPr>
              <p:cNvPr id="235" name="Google Shape;235;p4"/>
              <p:cNvSpPr/>
              <p:nvPr/>
            </p:nvSpPr>
            <p:spPr>
              <a:xfrm>
                <a:off x="2468" y="1332"/>
                <a:ext cx="310" cy="60"/>
              </a:xfrm>
              <a:custGeom>
                <a:rect b="b" l="l" r="r" t="t"/>
                <a:pathLst>
                  <a:path extrusionOk="0" h="60" w="310">
                    <a:moveTo>
                      <a:pt x="0" y="60"/>
                    </a:moveTo>
                    <a:lnTo>
                      <a:pt x="96" y="60"/>
                    </a:lnTo>
                    <a:lnTo>
                      <a:pt x="192" y="0"/>
                    </a:lnTo>
                    <a:lnTo>
                      <a:pt x="310" y="0"/>
                    </a:lnTo>
                  </a:path>
                </a:pathLst>
              </a:custGeom>
              <a:noFill/>
              <a:ln cap="flat"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1" sz="2400" u="none" cap="none" strike="noStrike">
                  <a:solidFill>
                    <a:schemeClr val="dk1"/>
                  </a:solidFill>
                  <a:latin typeface="Arial"/>
                  <a:ea typeface="Arial"/>
                  <a:cs typeface="Arial"/>
                  <a:sym typeface="Arial"/>
                </a:endParaRPr>
              </a:p>
            </p:txBody>
          </p:sp>
          <p:sp>
            <p:nvSpPr>
              <p:cNvPr id="236" name="Google Shape;236;p4"/>
              <p:cNvSpPr/>
              <p:nvPr/>
            </p:nvSpPr>
            <p:spPr>
              <a:xfrm>
                <a:off x="2482" y="1332"/>
                <a:ext cx="282" cy="60"/>
              </a:xfrm>
              <a:custGeom>
                <a:rect b="b" l="l" r="r" t="t"/>
                <a:pathLst>
                  <a:path extrusionOk="0" h="60" w="282">
                    <a:moveTo>
                      <a:pt x="0" y="0"/>
                    </a:moveTo>
                    <a:lnTo>
                      <a:pt x="96" y="0"/>
                    </a:lnTo>
                    <a:lnTo>
                      <a:pt x="192" y="60"/>
                    </a:lnTo>
                    <a:lnTo>
                      <a:pt x="282" y="60"/>
                    </a:lnTo>
                  </a:path>
                </a:pathLst>
              </a:custGeom>
              <a:noFill/>
              <a:ln cap="flat"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1" sz="2400" u="none" cap="none" strike="noStrike">
                  <a:solidFill>
                    <a:schemeClr val="dk1"/>
                  </a:solidFill>
                  <a:latin typeface="Arial"/>
                  <a:ea typeface="Arial"/>
                  <a:cs typeface="Arial"/>
                  <a:sym typeface="Arial"/>
                </a:endParaRPr>
              </a:p>
            </p:txBody>
          </p:sp>
        </p:grpSp>
        <p:cxnSp>
          <p:nvCxnSpPr>
            <p:cNvPr id="237" name="Google Shape;237;p4"/>
            <p:cNvCxnSpPr/>
            <p:nvPr/>
          </p:nvCxnSpPr>
          <p:spPr>
            <a:xfrm>
              <a:off x="4651" y="1158"/>
              <a:ext cx="0" cy="42"/>
            </a:xfrm>
            <a:prstGeom prst="straightConnector1">
              <a:avLst/>
            </a:prstGeom>
            <a:noFill/>
            <a:ln cap="flat" cmpd="sng" w="9525">
              <a:solidFill>
                <a:schemeClr val="dk1"/>
              </a:solidFill>
              <a:prstDash val="solid"/>
              <a:round/>
              <a:headEnd len="sm" w="sm" type="none"/>
              <a:tailEnd len="sm" w="sm" type="none"/>
            </a:ln>
          </p:spPr>
        </p:cxnSp>
        <p:cxnSp>
          <p:nvCxnSpPr>
            <p:cNvPr id="238" name="Google Shape;238;p4"/>
            <p:cNvCxnSpPr/>
            <p:nvPr/>
          </p:nvCxnSpPr>
          <p:spPr>
            <a:xfrm>
              <a:off x="4894" y="1160"/>
              <a:ext cx="0" cy="41"/>
            </a:xfrm>
            <a:prstGeom prst="straightConnector1">
              <a:avLst/>
            </a:prstGeom>
            <a:noFill/>
            <a:ln cap="flat" cmpd="sng" w="9525">
              <a:solidFill>
                <a:schemeClr val="dk1"/>
              </a:solidFill>
              <a:prstDash val="solid"/>
              <a:round/>
              <a:headEnd len="sm" w="sm" type="none"/>
              <a:tailEnd len="sm" w="sm" type="none"/>
            </a:ln>
          </p:spPr>
        </p:cxnSp>
      </p:grpSp>
      <p:cxnSp>
        <p:nvCxnSpPr>
          <p:cNvPr id="239" name="Google Shape;239;p4"/>
          <p:cNvCxnSpPr/>
          <p:nvPr/>
        </p:nvCxnSpPr>
        <p:spPr>
          <a:xfrm>
            <a:off x="8089900" y="2844800"/>
            <a:ext cx="177800" cy="0"/>
          </a:xfrm>
          <a:prstGeom prst="straightConnector1">
            <a:avLst/>
          </a:prstGeom>
          <a:noFill/>
          <a:ln cap="flat" cmpd="sng" w="9525">
            <a:solidFill>
              <a:schemeClr val="lt2"/>
            </a:solidFill>
            <a:prstDash val="dash"/>
            <a:round/>
            <a:headEnd len="sm" w="sm" type="none"/>
            <a:tailEnd len="sm" w="sm" type="none"/>
          </a:ln>
        </p:spPr>
      </p:cxnSp>
      <p:grpSp>
        <p:nvGrpSpPr>
          <p:cNvPr id="240" name="Google Shape;240;p4"/>
          <p:cNvGrpSpPr/>
          <p:nvPr/>
        </p:nvGrpSpPr>
        <p:grpSpPr>
          <a:xfrm>
            <a:off x="7145338" y="3900488"/>
            <a:ext cx="485775" cy="203200"/>
            <a:chOff x="4650" y="1129"/>
            <a:chExt cx="246" cy="95"/>
          </a:xfrm>
        </p:grpSpPr>
        <p:sp>
          <p:nvSpPr>
            <p:cNvPr id="241" name="Google Shape;241;p4"/>
            <p:cNvSpPr/>
            <p:nvPr/>
          </p:nvSpPr>
          <p:spPr>
            <a:xfrm>
              <a:off x="4651" y="1171"/>
              <a:ext cx="244" cy="53"/>
            </a:xfrm>
            <a:prstGeom prst="ellipse">
              <a:avLst/>
            </a:prstGeom>
            <a:gradFill>
              <a:gsLst>
                <a:gs pos="0">
                  <a:schemeClr val="hlink"/>
                </a:gs>
                <a:gs pos="100000">
                  <a:srgbClr val="FFFFFF"/>
                </a:gs>
              </a:gsLst>
              <a:lin ang="0" scaled="0"/>
            </a:gra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1" sz="2400" u="none" cap="none" strike="noStrike">
                <a:solidFill>
                  <a:schemeClr val="dk1"/>
                </a:solidFill>
                <a:latin typeface="Times New Roman"/>
                <a:ea typeface="Times New Roman"/>
                <a:cs typeface="Times New Roman"/>
                <a:sym typeface="Times New Roman"/>
              </a:endParaRPr>
            </a:p>
          </p:txBody>
        </p:sp>
        <p:sp>
          <p:nvSpPr>
            <p:cNvPr id="242" name="Google Shape;242;p4"/>
            <p:cNvSpPr/>
            <p:nvPr/>
          </p:nvSpPr>
          <p:spPr>
            <a:xfrm>
              <a:off x="4651" y="1165"/>
              <a:ext cx="245" cy="33"/>
            </a:xfrm>
            <a:prstGeom prst="rect">
              <a:avLst/>
            </a:prstGeom>
            <a:gradFill>
              <a:gsLst>
                <a:gs pos="0">
                  <a:schemeClr val="hlink"/>
                </a:gs>
                <a:gs pos="100000">
                  <a:srgbClr val="FFFFFF"/>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1" sz="2400" u="none" cap="none" strike="noStrike">
                <a:solidFill>
                  <a:schemeClr val="dk1"/>
                </a:solidFill>
                <a:latin typeface="Times New Roman"/>
                <a:ea typeface="Times New Roman"/>
                <a:cs typeface="Times New Roman"/>
                <a:sym typeface="Times New Roman"/>
              </a:endParaRPr>
            </a:p>
          </p:txBody>
        </p:sp>
        <p:sp>
          <p:nvSpPr>
            <p:cNvPr id="243" name="Google Shape;243;p4"/>
            <p:cNvSpPr/>
            <p:nvPr/>
          </p:nvSpPr>
          <p:spPr>
            <a:xfrm>
              <a:off x="4650" y="1129"/>
              <a:ext cx="244" cy="62"/>
            </a:xfrm>
            <a:prstGeom prst="ellipse">
              <a:avLst/>
            </a:prstGeom>
            <a:gradFill>
              <a:gsLst>
                <a:gs pos="0">
                  <a:schemeClr val="hlink"/>
                </a:gs>
                <a:gs pos="100000">
                  <a:srgbClr val="FFFFFF"/>
                </a:gs>
              </a:gsLst>
              <a:lin ang="0" scaled="0"/>
            </a:gra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1" sz="2400" u="none" cap="none" strike="noStrike">
                <a:solidFill>
                  <a:schemeClr val="dk1"/>
                </a:solidFill>
                <a:latin typeface="Times New Roman"/>
                <a:ea typeface="Times New Roman"/>
                <a:cs typeface="Times New Roman"/>
                <a:sym typeface="Times New Roman"/>
              </a:endParaRPr>
            </a:p>
          </p:txBody>
        </p:sp>
        <p:grpSp>
          <p:nvGrpSpPr>
            <p:cNvPr id="244" name="Google Shape;244;p4"/>
            <p:cNvGrpSpPr/>
            <p:nvPr/>
          </p:nvGrpSpPr>
          <p:grpSpPr>
            <a:xfrm>
              <a:off x="4699" y="1145"/>
              <a:ext cx="138" cy="29"/>
              <a:chOff x="2468" y="1332"/>
              <a:chExt cx="310" cy="60"/>
            </a:xfrm>
          </p:grpSpPr>
          <p:sp>
            <p:nvSpPr>
              <p:cNvPr id="245" name="Google Shape;245;p4"/>
              <p:cNvSpPr/>
              <p:nvPr/>
            </p:nvSpPr>
            <p:spPr>
              <a:xfrm>
                <a:off x="2468" y="1332"/>
                <a:ext cx="310" cy="60"/>
              </a:xfrm>
              <a:custGeom>
                <a:rect b="b" l="l" r="r" t="t"/>
                <a:pathLst>
                  <a:path extrusionOk="0" h="60" w="310">
                    <a:moveTo>
                      <a:pt x="0" y="60"/>
                    </a:moveTo>
                    <a:lnTo>
                      <a:pt x="96" y="60"/>
                    </a:lnTo>
                    <a:lnTo>
                      <a:pt x="192" y="0"/>
                    </a:lnTo>
                    <a:lnTo>
                      <a:pt x="310" y="0"/>
                    </a:lnTo>
                  </a:path>
                </a:pathLst>
              </a:custGeom>
              <a:noFill/>
              <a:ln cap="flat"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1" sz="2400" u="none" cap="none" strike="noStrike">
                  <a:solidFill>
                    <a:schemeClr val="dk1"/>
                  </a:solidFill>
                  <a:latin typeface="Arial"/>
                  <a:ea typeface="Arial"/>
                  <a:cs typeface="Arial"/>
                  <a:sym typeface="Arial"/>
                </a:endParaRPr>
              </a:p>
            </p:txBody>
          </p:sp>
          <p:sp>
            <p:nvSpPr>
              <p:cNvPr id="246" name="Google Shape;246;p4"/>
              <p:cNvSpPr/>
              <p:nvPr/>
            </p:nvSpPr>
            <p:spPr>
              <a:xfrm>
                <a:off x="2482" y="1332"/>
                <a:ext cx="282" cy="60"/>
              </a:xfrm>
              <a:custGeom>
                <a:rect b="b" l="l" r="r" t="t"/>
                <a:pathLst>
                  <a:path extrusionOk="0" h="60" w="282">
                    <a:moveTo>
                      <a:pt x="0" y="0"/>
                    </a:moveTo>
                    <a:lnTo>
                      <a:pt x="96" y="0"/>
                    </a:lnTo>
                    <a:lnTo>
                      <a:pt x="192" y="60"/>
                    </a:lnTo>
                    <a:lnTo>
                      <a:pt x="282" y="60"/>
                    </a:lnTo>
                  </a:path>
                </a:pathLst>
              </a:custGeom>
              <a:noFill/>
              <a:ln cap="flat"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1" sz="2400" u="none" cap="none" strike="noStrike">
                  <a:solidFill>
                    <a:schemeClr val="dk1"/>
                  </a:solidFill>
                  <a:latin typeface="Arial"/>
                  <a:ea typeface="Arial"/>
                  <a:cs typeface="Arial"/>
                  <a:sym typeface="Arial"/>
                </a:endParaRPr>
              </a:p>
            </p:txBody>
          </p:sp>
        </p:grpSp>
        <p:cxnSp>
          <p:nvCxnSpPr>
            <p:cNvPr id="247" name="Google Shape;247;p4"/>
            <p:cNvCxnSpPr/>
            <p:nvPr/>
          </p:nvCxnSpPr>
          <p:spPr>
            <a:xfrm>
              <a:off x="4651" y="1158"/>
              <a:ext cx="0" cy="42"/>
            </a:xfrm>
            <a:prstGeom prst="straightConnector1">
              <a:avLst/>
            </a:prstGeom>
            <a:noFill/>
            <a:ln cap="flat" cmpd="sng" w="9525">
              <a:solidFill>
                <a:schemeClr val="dk1"/>
              </a:solidFill>
              <a:prstDash val="solid"/>
              <a:round/>
              <a:headEnd len="sm" w="sm" type="none"/>
              <a:tailEnd len="sm" w="sm" type="none"/>
            </a:ln>
          </p:spPr>
        </p:cxnSp>
        <p:cxnSp>
          <p:nvCxnSpPr>
            <p:cNvPr id="248" name="Google Shape;248;p4"/>
            <p:cNvCxnSpPr/>
            <p:nvPr/>
          </p:nvCxnSpPr>
          <p:spPr>
            <a:xfrm>
              <a:off x="4894" y="1160"/>
              <a:ext cx="0" cy="41"/>
            </a:xfrm>
            <a:prstGeom prst="straightConnector1">
              <a:avLst/>
            </a:prstGeom>
            <a:noFill/>
            <a:ln cap="flat" cmpd="sng" w="9525">
              <a:solidFill>
                <a:schemeClr val="dk1"/>
              </a:solidFill>
              <a:prstDash val="solid"/>
              <a:round/>
              <a:headEnd len="sm" w="sm" type="none"/>
              <a:tailEnd len="sm" w="sm" type="none"/>
            </a:ln>
          </p:spPr>
        </p:cxnSp>
      </p:grpSp>
      <p:grpSp>
        <p:nvGrpSpPr>
          <p:cNvPr id="249" name="Google Shape;249;p4"/>
          <p:cNvGrpSpPr/>
          <p:nvPr/>
        </p:nvGrpSpPr>
        <p:grpSpPr>
          <a:xfrm>
            <a:off x="6826250" y="3619500"/>
            <a:ext cx="485775" cy="203200"/>
            <a:chOff x="4650" y="1129"/>
            <a:chExt cx="246" cy="95"/>
          </a:xfrm>
        </p:grpSpPr>
        <p:sp>
          <p:nvSpPr>
            <p:cNvPr id="250" name="Google Shape;250;p4"/>
            <p:cNvSpPr/>
            <p:nvPr/>
          </p:nvSpPr>
          <p:spPr>
            <a:xfrm>
              <a:off x="4651" y="1171"/>
              <a:ext cx="244" cy="53"/>
            </a:xfrm>
            <a:prstGeom prst="ellipse">
              <a:avLst/>
            </a:prstGeom>
            <a:gradFill>
              <a:gsLst>
                <a:gs pos="0">
                  <a:schemeClr val="hlink"/>
                </a:gs>
                <a:gs pos="100000">
                  <a:srgbClr val="FFFFFF"/>
                </a:gs>
              </a:gsLst>
              <a:lin ang="0" scaled="0"/>
            </a:gra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1" sz="2400" u="none" cap="none" strike="noStrike">
                <a:solidFill>
                  <a:schemeClr val="dk1"/>
                </a:solidFill>
                <a:latin typeface="Times New Roman"/>
                <a:ea typeface="Times New Roman"/>
                <a:cs typeface="Times New Roman"/>
                <a:sym typeface="Times New Roman"/>
              </a:endParaRPr>
            </a:p>
          </p:txBody>
        </p:sp>
        <p:sp>
          <p:nvSpPr>
            <p:cNvPr id="251" name="Google Shape;251;p4"/>
            <p:cNvSpPr/>
            <p:nvPr/>
          </p:nvSpPr>
          <p:spPr>
            <a:xfrm>
              <a:off x="4651" y="1165"/>
              <a:ext cx="245" cy="33"/>
            </a:xfrm>
            <a:prstGeom prst="rect">
              <a:avLst/>
            </a:prstGeom>
            <a:gradFill>
              <a:gsLst>
                <a:gs pos="0">
                  <a:schemeClr val="hlink"/>
                </a:gs>
                <a:gs pos="100000">
                  <a:srgbClr val="FFFFFF"/>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1" sz="2400" u="none" cap="none" strike="noStrike">
                <a:solidFill>
                  <a:schemeClr val="dk1"/>
                </a:solidFill>
                <a:latin typeface="Times New Roman"/>
                <a:ea typeface="Times New Roman"/>
                <a:cs typeface="Times New Roman"/>
                <a:sym typeface="Times New Roman"/>
              </a:endParaRPr>
            </a:p>
          </p:txBody>
        </p:sp>
        <p:sp>
          <p:nvSpPr>
            <p:cNvPr id="252" name="Google Shape;252;p4"/>
            <p:cNvSpPr/>
            <p:nvPr/>
          </p:nvSpPr>
          <p:spPr>
            <a:xfrm>
              <a:off x="4650" y="1129"/>
              <a:ext cx="244" cy="62"/>
            </a:xfrm>
            <a:prstGeom prst="ellipse">
              <a:avLst/>
            </a:prstGeom>
            <a:gradFill>
              <a:gsLst>
                <a:gs pos="0">
                  <a:schemeClr val="hlink"/>
                </a:gs>
                <a:gs pos="100000">
                  <a:srgbClr val="FFFFFF"/>
                </a:gs>
              </a:gsLst>
              <a:lin ang="0" scaled="0"/>
            </a:gra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1" sz="2400" u="none" cap="none" strike="noStrike">
                <a:solidFill>
                  <a:schemeClr val="dk1"/>
                </a:solidFill>
                <a:latin typeface="Times New Roman"/>
                <a:ea typeface="Times New Roman"/>
                <a:cs typeface="Times New Roman"/>
                <a:sym typeface="Times New Roman"/>
              </a:endParaRPr>
            </a:p>
          </p:txBody>
        </p:sp>
        <p:grpSp>
          <p:nvGrpSpPr>
            <p:cNvPr id="253" name="Google Shape;253;p4"/>
            <p:cNvGrpSpPr/>
            <p:nvPr/>
          </p:nvGrpSpPr>
          <p:grpSpPr>
            <a:xfrm>
              <a:off x="4699" y="1145"/>
              <a:ext cx="138" cy="29"/>
              <a:chOff x="2468" y="1332"/>
              <a:chExt cx="310" cy="60"/>
            </a:xfrm>
          </p:grpSpPr>
          <p:sp>
            <p:nvSpPr>
              <p:cNvPr id="254" name="Google Shape;254;p4"/>
              <p:cNvSpPr/>
              <p:nvPr/>
            </p:nvSpPr>
            <p:spPr>
              <a:xfrm>
                <a:off x="2468" y="1332"/>
                <a:ext cx="310" cy="60"/>
              </a:xfrm>
              <a:custGeom>
                <a:rect b="b" l="l" r="r" t="t"/>
                <a:pathLst>
                  <a:path extrusionOk="0" h="60" w="310">
                    <a:moveTo>
                      <a:pt x="0" y="60"/>
                    </a:moveTo>
                    <a:lnTo>
                      <a:pt x="96" y="60"/>
                    </a:lnTo>
                    <a:lnTo>
                      <a:pt x="192" y="0"/>
                    </a:lnTo>
                    <a:lnTo>
                      <a:pt x="310" y="0"/>
                    </a:lnTo>
                  </a:path>
                </a:pathLst>
              </a:custGeom>
              <a:noFill/>
              <a:ln cap="flat"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1" sz="2400" u="none" cap="none" strike="noStrike">
                  <a:solidFill>
                    <a:schemeClr val="dk1"/>
                  </a:solidFill>
                  <a:latin typeface="Arial"/>
                  <a:ea typeface="Arial"/>
                  <a:cs typeface="Arial"/>
                  <a:sym typeface="Arial"/>
                </a:endParaRPr>
              </a:p>
            </p:txBody>
          </p:sp>
          <p:sp>
            <p:nvSpPr>
              <p:cNvPr id="255" name="Google Shape;255;p4"/>
              <p:cNvSpPr/>
              <p:nvPr/>
            </p:nvSpPr>
            <p:spPr>
              <a:xfrm>
                <a:off x="2482" y="1332"/>
                <a:ext cx="282" cy="60"/>
              </a:xfrm>
              <a:custGeom>
                <a:rect b="b" l="l" r="r" t="t"/>
                <a:pathLst>
                  <a:path extrusionOk="0" h="60" w="282">
                    <a:moveTo>
                      <a:pt x="0" y="0"/>
                    </a:moveTo>
                    <a:lnTo>
                      <a:pt x="96" y="0"/>
                    </a:lnTo>
                    <a:lnTo>
                      <a:pt x="192" y="60"/>
                    </a:lnTo>
                    <a:lnTo>
                      <a:pt x="282" y="60"/>
                    </a:lnTo>
                  </a:path>
                </a:pathLst>
              </a:custGeom>
              <a:noFill/>
              <a:ln cap="flat"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1" sz="2400" u="none" cap="none" strike="noStrike">
                  <a:solidFill>
                    <a:schemeClr val="dk1"/>
                  </a:solidFill>
                  <a:latin typeface="Arial"/>
                  <a:ea typeface="Arial"/>
                  <a:cs typeface="Arial"/>
                  <a:sym typeface="Arial"/>
                </a:endParaRPr>
              </a:p>
            </p:txBody>
          </p:sp>
        </p:grpSp>
        <p:cxnSp>
          <p:nvCxnSpPr>
            <p:cNvPr id="256" name="Google Shape;256;p4"/>
            <p:cNvCxnSpPr/>
            <p:nvPr/>
          </p:nvCxnSpPr>
          <p:spPr>
            <a:xfrm>
              <a:off x="4651" y="1158"/>
              <a:ext cx="0" cy="42"/>
            </a:xfrm>
            <a:prstGeom prst="straightConnector1">
              <a:avLst/>
            </a:prstGeom>
            <a:noFill/>
            <a:ln cap="flat" cmpd="sng" w="9525">
              <a:solidFill>
                <a:schemeClr val="dk1"/>
              </a:solidFill>
              <a:prstDash val="solid"/>
              <a:round/>
              <a:headEnd len="sm" w="sm" type="none"/>
              <a:tailEnd len="sm" w="sm" type="none"/>
            </a:ln>
          </p:spPr>
        </p:cxnSp>
        <p:cxnSp>
          <p:nvCxnSpPr>
            <p:cNvPr id="257" name="Google Shape;257;p4"/>
            <p:cNvCxnSpPr/>
            <p:nvPr/>
          </p:nvCxnSpPr>
          <p:spPr>
            <a:xfrm>
              <a:off x="4894" y="1160"/>
              <a:ext cx="0" cy="41"/>
            </a:xfrm>
            <a:prstGeom prst="straightConnector1">
              <a:avLst/>
            </a:prstGeom>
            <a:noFill/>
            <a:ln cap="flat" cmpd="sng" w="9525">
              <a:solidFill>
                <a:schemeClr val="dk1"/>
              </a:solidFill>
              <a:prstDash val="solid"/>
              <a:round/>
              <a:headEnd len="sm" w="sm" type="none"/>
              <a:tailEnd len="sm" w="sm" type="none"/>
            </a:ln>
          </p:spPr>
        </p:cxnSp>
      </p:grpSp>
      <p:grpSp>
        <p:nvGrpSpPr>
          <p:cNvPr id="258" name="Google Shape;258;p4"/>
          <p:cNvGrpSpPr/>
          <p:nvPr/>
        </p:nvGrpSpPr>
        <p:grpSpPr>
          <a:xfrm>
            <a:off x="7488238" y="3632200"/>
            <a:ext cx="485775" cy="203200"/>
            <a:chOff x="4650" y="1129"/>
            <a:chExt cx="246" cy="95"/>
          </a:xfrm>
        </p:grpSpPr>
        <p:sp>
          <p:nvSpPr>
            <p:cNvPr id="259" name="Google Shape;259;p4"/>
            <p:cNvSpPr/>
            <p:nvPr/>
          </p:nvSpPr>
          <p:spPr>
            <a:xfrm>
              <a:off x="4651" y="1171"/>
              <a:ext cx="244" cy="53"/>
            </a:xfrm>
            <a:prstGeom prst="ellipse">
              <a:avLst/>
            </a:prstGeom>
            <a:gradFill>
              <a:gsLst>
                <a:gs pos="0">
                  <a:schemeClr val="hlink"/>
                </a:gs>
                <a:gs pos="100000">
                  <a:srgbClr val="FFFFFF"/>
                </a:gs>
              </a:gsLst>
              <a:lin ang="0" scaled="0"/>
            </a:gra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1" sz="2400" u="none" cap="none" strike="noStrike">
                <a:solidFill>
                  <a:schemeClr val="dk1"/>
                </a:solidFill>
                <a:latin typeface="Times New Roman"/>
                <a:ea typeface="Times New Roman"/>
                <a:cs typeface="Times New Roman"/>
                <a:sym typeface="Times New Roman"/>
              </a:endParaRPr>
            </a:p>
          </p:txBody>
        </p:sp>
        <p:sp>
          <p:nvSpPr>
            <p:cNvPr id="260" name="Google Shape;260;p4"/>
            <p:cNvSpPr/>
            <p:nvPr/>
          </p:nvSpPr>
          <p:spPr>
            <a:xfrm>
              <a:off x="4651" y="1165"/>
              <a:ext cx="245" cy="33"/>
            </a:xfrm>
            <a:prstGeom prst="rect">
              <a:avLst/>
            </a:prstGeom>
            <a:gradFill>
              <a:gsLst>
                <a:gs pos="0">
                  <a:schemeClr val="hlink"/>
                </a:gs>
                <a:gs pos="100000">
                  <a:srgbClr val="FFFFFF"/>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1" sz="2400" u="none" cap="none" strike="noStrike">
                <a:solidFill>
                  <a:schemeClr val="dk1"/>
                </a:solidFill>
                <a:latin typeface="Times New Roman"/>
                <a:ea typeface="Times New Roman"/>
                <a:cs typeface="Times New Roman"/>
                <a:sym typeface="Times New Roman"/>
              </a:endParaRPr>
            </a:p>
          </p:txBody>
        </p:sp>
        <p:sp>
          <p:nvSpPr>
            <p:cNvPr id="261" name="Google Shape;261;p4"/>
            <p:cNvSpPr/>
            <p:nvPr/>
          </p:nvSpPr>
          <p:spPr>
            <a:xfrm>
              <a:off x="4650" y="1129"/>
              <a:ext cx="244" cy="62"/>
            </a:xfrm>
            <a:prstGeom prst="ellipse">
              <a:avLst/>
            </a:prstGeom>
            <a:gradFill>
              <a:gsLst>
                <a:gs pos="0">
                  <a:schemeClr val="hlink"/>
                </a:gs>
                <a:gs pos="100000">
                  <a:srgbClr val="FFFFFF"/>
                </a:gs>
              </a:gsLst>
              <a:lin ang="0" scaled="0"/>
            </a:gra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1" sz="2400" u="none" cap="none" strike="noStrike">
                <a:solidFill>
                  <a:schemeClr val="dk1"/>
                </a:solidFill>
                <a:latin typeface="Times New Roman"/>
                <a:ea typeface="Times New Roman"/>
                <a:cs typeface="Times New Roman"/>
                <a:sym typeface="Times New Roman"/>
              </a:endParaRPr>
            </a:p>
          </p:txBody>
        </p:sp>
        <p:grpSp>
          <p:nvGrpSpPr>
            <p:cNvPr id="262" name="Google Shape;262;p4"/>
            <p:cNvGrpSpPr/>
            <p:nvPr/>
          </p:nvGrpSpPr>
          <p:grpSpPr>
            <a:xfrm>
              <a:off x="4699" y="1145"/>
              <a:ext cx="138" cy="29"/>
              <a:chOff x="2468" y="1332"/>
              <a:chExt cx="310" cy="60"/>
            </a:xfrm>
          </p:grpSpPr>
          <p:sp>
            <p:nvSpPr>
              <p:cNvPr id="263" name="Google Shape;263;p4"/>
              <p:cNvSpPr/>
              <p:nvPr/>
            </p:nvSpPr>
            <p:spPr>
              <a:xfrm>
                <a:off x="2468" y="1332"/>
                <a:ext cx="310" cy="60"/>
              </a:xfrm>
              <a:custGeom>
                <a:rect b="b" l="l" r="r" t="t"/>
                <a:pathLst>
                  <a:path extrusionOk="0" h="60" w="310">
                    <a:moveTo>
                      <a:pt x="0" y="60"/>
                    </a:moveTo>
                    <a:lnTo>
                      <a:pt x="96" y="60"/>
                    </a:lnTo>
                    <a:lnTo>
                      <a:pt x="192" y="0"/>
                    </a:lnTo>
                    <a:lnTo>
                      <a:pt x="310" y="0"/>
                    </a:lnTo>
                  </a:path>
                </a:pathLst>
              </a:custGeom>
              <a:noFill/>
              <a:ln cap="flat"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1" sz="2400" u="none" cap="none" strike="noStrike">
                  <a:solidFill>
                    <a:schemeClr val="dk1"/>
                  </a:solidFill>
                  <a:latin typeface="Arial"/>
                  <a:ea typeface="Arial"/>
                  <a:cs typeface="Arial"/>
                  <a:sym typeface="Arial"/>
                </a:endParaRPr>
              </a:p>
            </p:txBody>
          </p:sp>
          <p:sp>
            <p:nvSpPr>
              <p:cNvPr id="264" name="Google Shape;264;p4"/>
              <p:cNvSpPr/>
              <p:nvPr/>
            </p:nvSpPr>
            <p:spPr>
              <a:xfrm>
                <a:off x="2482" y="1332"/>
                <a:ext cx="282" cy="60"/>
              </a:xfrm>
              <a:custGeom>
                <a:rect b="b" l="l" r="r" t="t"/>
                <a:pathLst>
                  <a:path extrusionOk="0" h="60" w="282">
                    <a:moveTo>
                      <a:pt x="0" y="0"/>
                    </a:moveTo>
                    <a:lnTo>
                      <a:pt x="96" y="0"/>
                    </a:lnTo>
                    <a:lnTo>
                      <a:pt x="192" y="60"/>
                    </a:lnTo>
                    <a:lnTo>
                      <a:pt x="282" y="60"/>
                    </a:lnTo>
                  </a:path>
                </a:pathLst>
              </a:custGeom>
              <a:noFill/>
              <a:ln cap="flat"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1" sz="2400" u="none" cap="none" strike="noStrike">
                  <a:solidFill>
                    <a:schemeClr val="dk1"/>
                  </a:solidFill>
                  <a:latin typeface="Arial"/>
                  <a:ea typeface="Arial"/>
                  <a:cs typeface="Arial"/>
                  <a:sym typeface="Arial"/>
                </a:endParaRPr>
              </a:p>
            </p:txBody>
          </p:sp>
        </p:grpSp>
        <p:cxnSp>
          <p:nvCxnSpPr>
            <p:cNvPr id="265" name="Google Shape;265;p4"/>
            <p:cNvCxnSpPr/>
            <p:nvPr/>
          </p:nvCxnSpPr>
          <p:spPr>
            <a:xfrm>
              <a:off x="4651" y="1158"/>
              <a:ext cx="0" cy="42"/>
            </a:xfrm>
            <a:prstGeom prst="straightConnector1">
              <a:avLst/>
            </a:prstGeom>
            <a:noFill/>
            <a:ln cap="flat" cmpd="sng" w="9525">
              <a:solidFill>
                <a:schemeClr val="dk1"/>
              </a:solidFill>
              <a:prstDash val="solid"/>
              <a:round/>
              <a:headEnd len="sm" w="sm" type="none"/>
              <a:tailEnd len="sm" w="sm" type="none"/>
            </a:ln>
          </p:spPr>
        </p:cxnSp>
        <p:cxnSp>
          <p:nvCxnSpPr>
            <p:cNvPr id="266" name="Google Shape;266;p4"/>
            <p:cNvCxnSpPr/>
            <p:nvPr/>
          </p:nvCxnSpPr>
          <p:spPr>
            <a:xfrm>
              <a:off x="4894" y="1160"/>
              <a:ext cx="0" cy="41"/>
            </a:xfrm>
            <a:prstGeom prst="straightConnector1">
              <a:avLst/>
            </a:prstGeom>
            <a:noFill/>
            <a:ln cap="flat" cmpd="sng" w="9525">
              <a:solidFill>
                <a:schemeClr val="dk1"/>
              </a:solidFill>
              <a:prstDash val="solid"/>
              <a:round/>
              <a:headEnd len="sm" w="sm" type="none"/>
              <a:tailEnd len="sm" w="sm" type="none"/>
            </a:ln>
          </p:spPr>
        </p:cxnSp>
      </p:grpSp>
      <p:grpSp>
        <p:nvGrpSpPr>
          <p:cNvPr id="267" name="Google Shape;267;p4"/>
          <p:cNvGrpSpPr/>
          <p:nvPr/>
        </p:nvGrpSpPr>
        <p:grpSpPr>
          <a:xfrm>
            <a:off x="6707188" y="4494213"/>
            <a:ext cx="619125" cy="242887"/>
            <a:chOff x="4650" y="1129"/>
            <a:chExt cx="246" cy="95"/>
          </a:xfrm>
        </p:grpSpPr>
        <p:sp>
          <p:nvSpPr>
            <p:cNvPr id="268" name="Google Shape;268;p4"/>
            <p:cNvSpPr/>
            <p:nvPr/>
          </p:nvSpPr>
          <p:spPr>
            <a:xfrm>
              <a:off x="4651" y="1171"/>
              <a:ext cx="244" cy="53"/>
            </a:xfrm>
            <a:prstGeom prst="ellipse">
              <a:avLst/>
            </a:prstGeom>
            <a:gradFill>
              <a:gsLst>
                <a:gs pos="0">
                  <a:schemeClr val="hlink"/>
                </a:gs>
                <a:gs pos="100000">
                  <a:srgbClr val="FFFFFF"/>
                </a:gs>
              </a:gsLst>
              <a:lin ang="0" scaled="0"/>
            </a:gra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1" sz="2400" u="none" cap="none" strike="noStrike">
                <a:solidFill>
                  <a:schemeClr val="dk1"/>
                </a:solidFill>
                <a:latin typeface="Times New Roman"/>
                <a:ea typeface="Times New Roman"/>
                <a:cs typeface="Times New Roman"/>
                <a:sym typeface="Times New Roman"/>
              </a:endParaRPr>
            </a:p>
          </p:txBody>
        </p:sp>
        <p:sp>
          <p:nvSpPr>
            <p:cNvPr id="269" name="Google Shape;269;p4"/>
            <p:cNvSpPr/>
            <p:nvPr/>
          </p:nvSpPr>
          <p:spPr>
            <a:xfrm>
              <a:off x="4651" y="1165"/>
              <a:ext cx="245" cy="33"/>
            </a:xfrm>
            <a:prstGeom prst="rect">
              <a:avLst/>
            </a:prstGeom>
            <a:gradFill>
              <a:gsLst>
                <a:gs pos="0">
                  <a:schemeClr val="hlink"/>
                </a:gs>
                <a:gs pos="100000">
                  <a:srgbClr val="FFFFFF"/>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1" sz="2400" u="none" cap="none" strike="noStrike">
                <a:solidFill>
                  <a:schemeClr val="dk1"/>
                </a:solidFill>
                <a:latin typeface="Times New Roman"/>
                <a:ea typeface="Times New Roman"/>
                <a:cs typeface="Times New Roman"/>
                <a:sym typeface="Times New Roman"/>
              </a:endParaRPr>
            </a:p>
          </p:txBody>
        </p:sp>
        <p:sp>
          <p:nvSpPr>
            <p:cNvPr id="270" name="Google Shape;270;p4"/>
            <p:cNvSpPr/>
            <p:nvPr/>
          </p:nvSpPr>
          <p:spPr>
            <a:xfrm>
              <a:off x="4650" y="1129"/>
              <a:ext cx="244" cy="62"/>
            </a:xfrm>
            <a:prstGeom prst="ellipse">
              <a:avLst/>
            </a:prstGeom>
            <a:gradFill>
              <a:gsLst>
                <a:gs pos="0">
                  <a:schemeClr val="hlink"/>
                </a:gs>
                <a:gs pos="100000">
                  <a:srgbClr val="FFFFFF"/>
                </a:gs>
              </a:gsLst>
              <a:lin ang="0" scaled="0"/>
            </a:gra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1" sz="2400" u="none" cap="none" strike="noStrike">
                <a:solidFill>
                  <a:schemeClr val="dk1"/>
                </a:solidFill>
                <a:latin typeface="Times New Roman"/>
                <a:ea typeface="Times New Roman"/>
                <a:cs typeface="Times New Roman"/>
                <a:sym typeface="Times New Roman"/>
              </a:endParaRPr>
            </a:p>
          </p:txBody>
        </p:sp>
        <p:grpSp>
          <p:nvGrpSpPr>
            <p:cNvPr id="271" name="Google Shape;271;p4"/>
            <p:cNvGrpSpPr/>
            <p:nvPr/>
          </p:nvGrpSpPr>
          <p:grpSpPr>
            <a:xfrm>
              <a:off x="4699" y="1145"/>
              <a:ext cx="138" cy="29"/>
              <a:chOff x="2468" y="1332"/>
              <a:chExt cx="310" cy="60"/>
            </a:xfrm>
          </p:grpSpPr>
          <p:sp>
            <p:nvSpPr>
              <p:cNvPr id="272" name="Google Shape;272;p4"/>
              <p:cNvSpPr/>
              <p:nvPr/>
            </p:nvSpPr>
            <p:spPr>
              <a:xfrm>
                <a:off x="2468" y="1332"/>
                <a:ext cx="310" cy="60"/>
              </a:xfrm>
              <a:custGeom>
                <a:rect b="b" l="l" r="r" t="t"/>
                <a:pathLst>
                  <a:path extrusionOk="0" h="60" w="310">
                    <a:moveTo>
                      <a:pt x="0" y="60"/>
                    </a:moveTo>
                    <a:lnTo>
                      <a:pt x="96" y="60"/>
                    </a:lnTo>
                    <a:lnTo>
                      <a:pt x="192" y="0"/>
                    </a:lnTo>
                    <a:lnTo>
                      <a:pt x="310" y="0"/>
                    </a:lnTo>
                  </a:path>
                </a:pathLst>
              </a:custGeom>
              <a:noFill/>
              <a:ln cap="flat"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1" sz="2400" u="none" cap="none" strike="noStrike">
                  <a:solidFill>
                    <a:schemeClr val="dk1"/>
                  </a:solidFill>
                  <a:latin typeface="Arial"/>
                  <a:ea typeface="Arial"/>
                  <a:cs typeface="Arial"/>
                  <a:sym typeface="Arial"/>
                </a:endParaRPr>
              </a:p>
            </p:txBody>
          </p:sp>
          <p:sp>
            <p:nvSpPr>
              <p:cNvPr id="273" name="Google Shape;273;p4"/>
              <p:cNvSpPr/>
              <p:nvPr/>
            </p:nvSpPr>
            <p:spPr>
              <a:xfrm>
                <a:off x="2482" y="1332"/>
                <a:ext cx="282" cy="60"/>
              </a:xfrm>
              <a:custGeom>
                <a:rect b="b" l="l" r="r" t="t"/>
                <a:pathLst>
                  <a:path extrusionOk="0" h="60" w="282">
                    <a:moveTo>
                      <a:pt x="0" y="0"/>
                    </a:moveTo>
                    <a:lnTo>
                      <a:pt x="96" y="0"/>
                    </a:lnTo>
                    <a:lnTo>
                      <a:pt x="192" y="60"/>
                    </a:lnTo>
                    <a:lnTo>
                      <a:pt x="282" y="60"/>
                    </a:lnTo>
                  </a:path>
                </a:pathLst>
              </a:custGeom>
              <a:noFill/>
              <a:ln cap="flat"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1" sz="2400" u="none" cap="none" strike="noStrike">
                  <a:solidFill>
                    <a:schemeClr val="dk1"/>
                  </a:solidFill>
                  <a:latin typeface="Arial"/>
                  <a:ea typeface="Arial"/>
                  <a:cs typeface="Arial"/>
                  <a:sym typeface="Arial"/>
                </a:endParaRPr>
              </a:p>
            </p:txBody>
          </p:sp>
        </p:grpSp>
        <p:cxnSp>
          <p:nvCxnSpPr>
            <p:cNvPr id="274" name="Google Shape;274;p4"/>
            <p:cNvCxnSpPr/>
            <p:nvPr/>
          </p:nvCxnSpPr>
          <p:spPr>
            <a:xfrm>
              <a:off x="4651" y="1158"/>
              <a:ext cx="0" cy="42"/>
            </a:xfrm>
            <a:prstGeom prst="straightConnector1">
              <a:avLst/>
            </a:prstGeom>
            <a:noFill/>
            <a:ln cap="flat" cmpd="sng" w="9525">
              <a:solidFill>
                <a:schemeClr val="dk1"/>
              </a:solidFill>
              <a:prstDash val="solid"/>
              <a:round/>
              <a:headEnd len="sm" w="sm" type="none"/>
              <a:tailEnd len="sm" w="sm" type="none"/>
            </a:ln>
          </p:spPr>
        </p:cxnSp>
        <p:cxnSp>
          <p:nvCxnSpPr>
            <p:cNvPr id="275" name="Google Shape;275;p4"/>
            <p:cNvCxnSpPr/>
            <p:nvPr/>
          </p:nvCxnSpPr>
          <p:spPr>
            <a:xfrm>
              <a:off x="4894" y="1160"/>
              <a:ext cx="0" cy="41"/>
            </a:xfrm>
            <a:prstGeom prst="straightConnector1">
              <a:avLst/>
            </a:prstGeom>
            <a:noFill/>
            <a:ln cap="flat" cmpd="sng" w="9525">
              <a:solidFill>
                <a:schemeClr val="dk1"/>
              </a:solidFill>
              <a:prstDash val="solid"/>
              <a:round/>
              <a:headEnd len="sm" w="sm" type="none"/>
              <a:tailEnd len="sm" w="sm" type="none"/>
            </a:ln>
          </p:spPr>
        </p:cxnSp>
      </p:grpSp>
      <p:grpSp>
        <p:nvGrpSpPr>
          <p:cNvPr id="276" name="Google Shape;276;p4"/>
          <p:cNvGrpSpPr/>
          <p:nvPr/>
        </p:nvGrpSpPr>
        <p:grpSpPr>
          <a:xfrm>
            <a:off x="7340600" y="4792663"/>
            <a:ext cx="619125" cy="242887"/>
            <a:chOff x="4650" y="1129"/>
            <a:chExt cx="246" cy="95"/>
          </a:xfrm>
        </p:grpSpPr>
        <p:sp>
          <p:nvSpPr>
            <p:cNvPr id="277" name="Google Shape;277;p4"/>
            <p:cNvSpPr/>
            <p:nvPr/>
          </p:nvSpPr>
          <p:spPr>
            <a:xfrm>
              <a:off x="4651" y="1171"/>
              <a:ext cx="244" cy="53"/>
            </a:xfrm>
            <a:prstGeom prst="ellipse">
              <a:avLst/>
            </a:prstGeom>
            <a:gradFill>
              <a:gsLst>
                <a:gs pos="0">
                  <a:schemeClr val="hlink"/>
                </a:gs>
                <a:gs pos="100000">
                  <a:srgbClr val="FFFFFF"/>
                </a:gs>
              </a:gsLst>
              <a:lin ang="0" scaled="0"/>
            </a:gra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1" sz="2400" u="none" cap="none" strike="noStrike">
                <a:solidFill>
                  <a:schemeClr val="dk1"/>
                </a:solidFill>
                <a:latin typeface="Times New Roman"/>
                <a:ea typeface="Times New Roman"/>
                <a:cs typeface="Times New Roman"/>
                <a:sym typeface="Times New Roman"/>
              </a:endParaRPr>
            </a:p>
          </p:txBody>
        </p:sp>
        <p:sp>
          <p:nvSpPr>
            <p:cNvPr id="278" name="Google Shape;278;p4"/>
            <p:cNvSpPr/>
            <p:nvPr/>
          </p:nvSpPr>
          <p:spPr>
            <a:xfrm>
              <a:off x="4651" y="1165"/>
              <a:ext cx="245" cy="33"/>
            </a:xfrm>
            <a:prstGeom prst="rect">
              <a:avLst/>
            </a:prstGeom>
            <a:gradFill>
              <a:gsLst>
                <a:gs pos="0">
                  <a:schemeClr val="hlink"/>
                </a:gs>
                <a:gs pos="100000">
                  <a:srgbClr val="FFFFFF"/>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1" sz="2400" u="none" cap="none" strike="noStrike">
                <a:solidFill>
                  <a:schemeClr val="dk1"/>
                </a:solidFill>
                <a:latin typeface="Times New Roman"/>
                <a:ea typeface="Times New Roman"/>
                <a:cs typeface="Times New Roman"/>
                <a:sym typeface="Times New Roman"/>
              </a:endParaRPr>
            </a:p>
          </p:txBody>
        </p:sp>
        <p:sp>
          <p:nvSpPr>
            <p:cNvPr id="279" name="Google Shape;279;p4"/>
            <p:cNvSpPr/>
            <p:nvPr/>
          </p:nvSpPr>
          <p:spPr>
            <a:xfrm>
              <a:off x="4650" y="1129"/>
              <a:ext cx="244" cy="62"/>
            </a:xfrm>
            <a:prstGeom prst="ellipse">
              <a:avLst/>
            </a:prstGeom>
            <a:gradFill>
              <a:gsLst>
                <a:gs pos="0">
                  <a:schemeClr val="hlink"/>
                </a:gs>
                <a:gs pos="100000">
                  <a:srgbClr val="FFFFFF"/>
                </a:gs>
              </a:gsLst>
              <a:lin ang="0" scaled="0"/>
            </a:gra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1" sz="2400" u="none" cap="none" strike="noStrike">
                <a:solidFill>
                  <a:schemeClr val="dk1"/>
                </a:solidFill>
                <a:latin typeface="Times New Roman"/>
                <a:ea typeface="Times New Roman"/>
                <a:cs typeface="Times New Roman"/>
                <a:sym typeface="Times New Roman"/>
              </a:endParaRPr>
            </a:p>
          </p:txBody>
        </p:sp>
        <p:grpSp>
          <p:nvGrpSpPr>
            <p:cNvPr id="280" name="Google Shape;280;p4"/>
            <p:cNvGrpSpPr/>
            <p:nvPr/>
          </p:nvGrpSpPr>
          <p:grpSpPr>
            <a:xfrm>
              <a:off x="4699" y="1145"/>
              <a:ext cx="138" cy="29"/>
              <a:chOff x="2468" y="1332"/>
              <a:chExt cx="310" cy="60"/>
            </a:xfrm>
          </p:grpSpPr>
          <p:sp>
            <p:nvSpPr>
              <p:cNvPr id="281" name="Google Shape;281;p4"/>
              <p:cNvSpPr/>
              <p:nvPr/>
            </p:nvSpPr>
            <p:spPr>
              <a:xfrm>
                <a:off x="2468" y="1332"/>
                <a:ext cx="310" cy="60"/>
              </a:xfrm>
              <a:custGeom>
                <a:rect b="b" l="l" r="r" t="t"/>
                <a:pathLst>
                  <a:path extrusionOk="0" h="60" w="310">
                    <a:moveTo>
                      <a:pt x="0" y="60"/>
                    </a:moveTo>
                    <a:lnTo>
                      <a:pt x="96" y="60"/>
                    </a:lnTo>
                    <a:lnTo>
                      <a:pt x="192" y="0"/>
                    </a:lnTo>
                    <a:lnTo>
                      <a:pt x="310" y="0"/>
                    </a:lnTo>
                  </a:path>
                </a:pathLst>
              </a:custGeom>
              <a:noFill/>
              <a:ln cap="flat"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1" sz="2400" u="none" cap="none" strike="noStrike">
                  <a:solidFill>
                    <a:schemeClr val="dk1"/>
                  </a:solidFill>
                  <a:latin typeface="Arial"/>
                  <a:ea typeface="Arial"/>
                  <a:cs typeface="Arial"/>
                  <a:sym typeface="Arial"/>
                </a:endParaRPr>
              </a:p>
            </p:txBody>
          </p:sp>
          <p:sp>
            <p:nvSpPr>
              <p:cNvPr id="282" name="Google Shape;282;p4"/>
              <p:cNvSpPr/>
              <p:nvPr/>
            </p:nvSpPr>
            <p:spPr>
              <a:xfrm>
                <a:off x="2482" y="1332"/>
                <a:ext cx="282" cy="60"/>
              </a:xfrm>
              <a:custGeom>
                <a:rect b="b" l="l" r="r" t="t"/>
                <a:pathLst>
                  <a:path extrusionOk="0" h="60" w="282">
                    <a:moveTo>
                      <a:pt x="0" y="0"/>
                    </a:moveTo>
                    <a:lnTo>
                      <a:pt x="96" y="0"/>
                    </a:lnTo>
                    <a:lnTo>
                      <a:pt x="192" y="60"/>
                    </a:lnTo>
                    <a:lnTo>
                      <a:pt x="282" y="60"/>
                    </a:lnTo>
                  </a:path>
                </a:pathLst>
              </a:custGeom>
              <a:noFill/>
              <a:ln cap="flat"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1" sz="2400" u="none" cap="none" strike="noStrike">
                  <a:solidFill>
                    <a:schemeClr val="dk1"/>
                  </a:solidFill>
                  <a:latin typeface="Arial"/>
                  <a:ea typeface="Arial"/>
                  <a:cs typeface="Arial"/>
                  <a:sym typeface="Arial"/>
                </a:endParaRPr>
              </a:p>
            </p:txBody>
          </p:sp>
        </p:grpSp>
        <p:cxnSp>
          <p:nvCxnSpPr>
            <p:cNvPr id="283" name="Google Shape;283;p4"/>
            <p:cNvCxnSpPr/>
            <p:nvPr/>
          </p:nvCxnSpPr>
          <p:spPr>
            <a:xfrm>
              <a:off x="4651" y="1158"/>
              <a:ext cx="0" cy="42"/>
            </a:xfrm>
            <a:prstGeom prst="straightConnector1">
              <a:avLst/>
            </a:prstGeom>
            <a:noFill/>
            <a:ln cap="flat" cmpd="sng" w="9525">
              <a:solidFill>
                <a:schemeClr val="dk1"/>
              </a:solidFill>
              <a:prstDash val="solid"/>
              <a:round/>
              <a:headEnd len="sm" w="sm" type="none"/>
              <a:tailEnd len="sm" w="sm" type="none"/>
            </a:ln>
          </p:spPr>
        </p:cxnSp>
        <p:cxnSp>
          <p:nvCxnSpPr>
            <p:cNvPr id="284" name="Google Shape;284;p4"/>
            <p:cNvCxnSpPr/>
            <p:nvPr/>
          </p:nvCxnSpPr>
          <p:spPr>
            <a:xfrm>
              <a:off x="4894" y="1160"/>
              <a:ext cx="0" cy="41"/>
            </a:xfrm>
            <a:prstGeom prst="straightConnector1">
              <a:avLst/>
            </a:prstGeom>
            <a:noFill/>
            <a:ln cap="flat" cmpd="sng" w="9525">
              <a:solidFill>
                <a:schemeClr val="dk1"/>
              </a:solidFill>
              <a:prstDash val="solid"/>
              <a:round/>
              <a:headEnd len="sm" w="sm" type="none"/>
              <a:tailEnd len="sm" w="sm" type="none"/>
            </a:ln>
          </p:spPr>
        </p:cxnSp>
      </p:grpSp>
      <p:grpSp>
        <p:nvGrpSpPr>
          <p:cNvPr id="285" name="Google Shape;285;p4"/>
          <p:cNvGrpSpPr/>
          <p:nvPr/>
        </p:nvGrpSpPr>
        <p:grpSpPr>
          <a:xfrm>
            <a:off x="5991225" y="4837113"/>
            <a:ext cx="619125" cy="242887"/>
            <a:chOff x="4650" y="1129"/>
            <a:chExt cx="246" cy="95"/>
          </a:xfrm>
        </p:grpSpPr>
        <p:sp>
          <p:nvSpPr>
            <p:cNvPr id="286" name="Google Shape;286;p4"/>
            <p:cNvSpPr/>
            <p:nvPr/>
          </p:nvSpPr>
          <p:spPr>
            <a:xfrm>
              <a:off x="4651" y="1171"/>
              <a:ext cx="244" cy="53"/>
            </a:xfrm>
            <a:prstGeom prst="ellipse">
              <a:avLst/>
            </a:prstGeom>
            <a:gradFill>
              <a:gsLst>
                <a:gs pos="0">
                  <a:schemeClr val="hlink"/>
                </a:gs>
                <a:gs pos="100000">
                  <a:srgbClr val="FFFFFF"/>
                </a:gs>
              </a:gsLst>
              <a:lin ang="0" scaled="0"/>
            </a:gra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1" sz="2400" u="none" cap="none" strike="noStrike">
                <a:solidFill>
                  <a:schemeClr val="dk1"/>
                </a:solidFill>
                <a:latin typeface="Times New Roman"/>
                <a:ea typeface="Times New Roman"/>
                <a:cs typeface="Times New Roman"/>
                <a:sym typeface="Times New Roman"/>
              </a:endParaRPr>
            </a:p>
          </p:txBody>
        </p:sp>
        <p:sp>
          <p:nvSpPr>
            <p:cNvPr id="287" name="Google Shape;287;p4"/>
            <p:cNvSpPr/>
            <p:nvPr/>
          </p:nvSpPr>
          <p:spPr>
            <a:xfrm>
              <a:off x="4651" y="1165"/>
              <a:ext cx="245" cy="33"/>
            </a:xfrm>
            <a:prstGeom prst="rect">
              <a:avLst/>
            </a:prstGeom>
            <a:gradFill>
              <a:gsLst>
                <a:gs pos="0">
                  <a:schemeClr val="hlink"/>
                </a:gs>
                <a:gs pos="100000">
                  <a:srgbClr val="FFFFFF"/>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1" sz="2400" u="none" cap="none" strike="noStrike">
                <a:solidFill>
                  <a:schemeClr val="dk1"/>
                </a:solidFill>
                <a:latin typeface="Times New Roman"/>
                <a:ea typeface="Times New Roman"/>
                <a:cs typeface="Times New Roman"/>
                <a:sym typeface="Times New Roman"/>
              </a:endParaRPr>
            </a:p>
          </p:txBody>
        </p:sp>
        <p:sp>
          <p:nvSpPr>
            <p:cNvPr id="288" name="Google Shape;288;p4"/>
            <p:cNvSpPr/>
            <p:nvPr/>
          </p:nvSpPr>
          <p:spPr>
            <a:xfrm>
              <a:off x="4650" y="1129"/>
              <a:ext cx="244" cy="62"/>
            </a:xfrm>
            <a:prstGeom prst="ellipse">
              <a:avLst/>
            </a:prstGeom>
            <a:gradFill>
              <a:gsLst>
                <a:gs pos="0">
                  <a:schemeClr val="hlink"/>
                </a:gs>
                <a:gs pos="100000">
                  <a:srgbClr val="FFFFFF"/>
                </a:gs>
              </a:gsLst>
              <a:lin ang="0" scaled="0"/>
            </a:gra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1" sz="2400" u="none" cap="none" strike="noStrike">
                <a:solidFill>
                  <a:schemeClr val="dk1"/>
                </a:solidFill>
                <a:latin typeface="Times New Roman"/>
                <a:ea typeface="Times New Roman"/>
                <a:cs typeface="Times New Roman"/>
                <a:sym typeface="Times New Roman"/>
              </a:endParaRPr>
            </a:p>
          </p:txBody>
        </p:sp>
        <p:grpSp>
          <p:nvGrpSpPr>
            <p:cNvPr id="289" name="Google Shape;289;p4"/>
            <p:cNvGrpSpPr/>
            <p:nvPr/>
          </p:nvGrpSpPr>
          <p:grpSpPr>
            <a:xfrm>
              <a:off x="4699" y="1145"/>
              <a:ext cx="138" cy="29"/>
              <a:chOff x="2468" y="1332"/>
              <a:chExt cx="310" cy="60"/>
            </a:xfrm>
          </p:grpSpPr>
          <p:sp>
            <p:nvSpPr>
              <p:cNvPr id="290" name="Google Shape;290;p4"/>
              <p:cNvSpPr/>
              <p:nvPr/>
            </p:nvSpPr>
            <p:spPr>
              <a:xfrm>
                <a:off x="2468" y="1332"/>
                <a:ext cx="310" cy="60"/>
              </a:xfrm>
              <a:custGeom>
                <a:rect b="b" l="l" r="r" t="t"/>
                <a:pathLst>
                  <a:path extrusionOk="0" h="60" w="310">
                    <a:moveTo>
                      <a:pt x="0" y="60"/>
                    </a:moveTo>
                    <a:lnTo>
                      <a:pt x="96" y="60"/>
                    </a:lnTo>
                    <a:lnTo>
                      <a:pt x="192" y="0"/>
                    </a:lnTo>
                    <a:lnTo>
                      <a:pt x="310" y="0"/>
                    </a:lnTo>
                  </a:path>
                </a:pathLst>
              </a:custGeom>
              <a:noFill/>
              <a:ln cap="flat"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1" sz="2400" u="none" cap="none" strike="noStrike">
                  <a:solidFill>
                    <a:schemeClr val="dk1"/>
                  </a:solidFill>
                  <a:latin typeface="Arial"/>
                  <a:ea typeface="Arial"/>
                  <a:cs typeface="Arial"/>
                  <a:sym typeface="Arial"/>
                </a:endParaRPr>
              </a:p>
            </p:txBody>
          </p:sp>
          <p:sp>
            <p:nvSpPr>
              <p:cNvPr id="291" name="Google Shape;291;p4"/>
              <p:cNvSpPr/>
              <p:nvPr/>
            </p:nvSpPr>
            <p:spPr>
              <a:xfrm>
                <a:off x="2482" y="1332"/>
                <a:ext cx="282" cy="60"/>
              </a:xfrm>
              <a:custGeom>
                <a:rect b="b" l="l" r="r" t="t"/>
                <a:pathLst>
                  <a:path extrusionOk="0" h="60" w="282">
                    <a:moveTo>
                      <a:pt x="0" y="0"/>
                    </a:moveTo>
                    <a:lnTo>
                      <a:pt x="96" y="0"/>
                    </a:lnTo>
                    <a:lnTo>
                      <a:pt x="192" y="60"/>
                    </a:lnTo>
                    <a:lnTo>
                      <a:pt x="282" y="60"/>
                    </a:lnTo>
                  </a:path>
                </a:pathLst>
              </a:custGeom>
              <a:noFill/>
              <a:ln cap="flat"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1" sz="2400" u="none" cap="none" strike="noStrike">
                  <a:solidFill>
                    <a:schemeClr val="dk1"/>
                  </a:solidFill>
                  <a:latin typeface="Arial"/>
                  <a:ea typeface="Arial"/>
                  <a:cs typeface="Arial"/>
                  <a:sym typeface="Arial"/>
                </a:endParaRPr>
              </a:p>
            </p:txBody>
          </p:sp>
        </p:grpSp>
        <p:cxnSp>
          <p:nvCxnSpPr>
            <p:cNvPr id="292" name="Google Shape;292;p4"/>
            <p:cNvCxnSpPr/>
            <p:nvPr/>
          </p:nvCxnSpPr>
          <p:spPr>
            <a:xfrm>
              <a:off x="4651" y="1158"/>
              <a:ext cx="0" cy="42"/>
            </a:xfrm>
            <a:prstGeom prst="straightConnector1">
              <a:avLst/>
            </a:prstGeom>
            <a:noFill/>
            <a:ln cap="flat" cmpd="sng" w="9525">
              <a:solidFill>
                <a:schemeClr val="dk1"/>
              </a:solidFill>
              <a:prstDash val="solid"/>
              <a:round/>
              <a:headEnd len="sm" w="sm" type="none"/>
              <a:tailEnd len="sm" w="sm" type="none"/>
            </a:ln>
          </p:spPr>
        </p:cxnSp>
        <p:cxnSp>
          <p:nvCxnSpPr>
            <p:cNvPr id="293" name="Google Shape;293;p4"/>
            <p:cNvCxnSpPr/>
            <p:nvPr/>
          </p:nvCxnSpPr>
          <p:spPr>
            <a:xfrm>
              <a:off x="4894" y="1160"/>
              <a:ext cx="0" cy="41"/>
            </a:xfrm>
            <a:prstGeom prst="straightConnector1">
              <a:avLst/>
            </a:prstGeom>
            <a:noFill/>
            <a:ln cap="flat" cmpd="sng" w="9525">
              <a:solidFill>
                <a:schemeClr val="dk1"/>
              </a:solidFill>
              <a:prstDash val="solid"/>
              <a:round/>
              <a:headEnd len="sm" w="sm" type="none"/>
              <a:tailEnd len="sm" w="sm" type="none"/>
            </a:ln>
          </p:spPr>
        </p:cxnSp>
      </p:grpSp>
      <p:grpSp>
        <p:nvGrpSpPr>
          <p:cNvPr id="294" name="Google Shape;294;p4"/>
          <p:cNvGrpSpPr/>
          <p:nvPr/>
        </p:nvGrpSpPr>
        <p:grpSpPr>
          <a:xfrm>
            <a:off x="5797550" y="3629025"/>
            <a:ext cx="390525" cy="169863"/>
            <a:chOff x="4650" y="1129"/>
            <a:chExt cx="246" cy="95"/>
          </a:xfrm>
        </p:grpSpPr>
        <p:sp>
          <p:nvSpPr>
            <p:cNvPr id="295" name="Google Shape;295;p4"/>
            <p:cNvSpPr/>
            <p:nvPr/>
          </p:nvSpPr>
          <p:spPr>
            <a:xfrm>
              <a:off x="4651" y="1171"/>
              <a:ext cx="244" cy="53"/>
            </a:xfrm>
            <a:prstGeom prst="ellipse">
              <a:avLst/>
            </a:prstGeom>
            <a:gradFill>
              <a:gsLst>
                <a:gs pos="0">
                  <a:schemeClr val="hlink"/>
                </a:gs>
                <a:gs pos="100000">
                  <a:srgbClr val="FFFFFF"/>
                </a:gs>
              </a:gsLst>
              <a:lin ang="0" scaled="0"/>
            </a:gra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1" sz="2400" u="none" cap="none" strike="noStrike">
                <a:solidFill>
                  <a:schemeClr val="dk1"/>
                </a:solidFill>
                <a:latin typeface="Times New Roman"/>
                <a:ea typeface="Times New Roman"/>
                <a:cs typeface="Times New Roman"/>
                <a:sym typeface="Times New Roman"/>
              </a:endParaRPr>
            </a:p>
          </p:txBody>
        </p:sp>
        <p:sp>
          <p:nvSpPr>
            <p:cNvPr id="296" name="Google Shape;296;p4"/>
            <p:cNvSpPr/>
            <p:nvPr/>
          </p:nvSpPr>
          <p:spPr>
            <a:xfrm>
              <a:off x="4651" y="1165"/>
              <a:ext cx="245" cy="33"/>
            </a:xfrm>
            <a:prstGeom prst="rect">
              <a:avLst/>
            </a:prstGeom>
            <a:gradFill>
              <a:gsLst>
                <a:gs pos="0">
                  <a:schemeClr val="hlink"/>
                </a:gs>
                <a:gs pos="100000">
                  <a:srgbClr val="FFFFFF"/>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1" sz="2400" u="none" cap="none" strike="noStrike">
                <a:solidFill>
                  <a:schemeClr val="dk1"/>
                </a:solidFill>
                <a:latin typeface="Times New Roman"/>
                <a:ea typeface="Times New Roman"/>
                <a:cs typeface="Times New Roman"/>
                <a:sym typeface="Times New Roman"/>
              </a:endParaRPr>
            </a:p>
          </p:txBody>
        </p:sp>
        <p:sp>
          <p:nvSpPr>
            <p:cNvPr id="297" name="Google Shape;297;p4"/>
            <p:cNvSpPr/>
            <p:nvPr/>
          </p:nvSpPr>
          <p:spPr>
            <a:xfrm>
              <a:off x="4650" y="1129"/>
              <a:ext cx="244" cy="62"/>
            </a:xfrm>
            <a:prstGeom prst="ellipse">
              <a:avLst/>
            </a:prstGeom>
            <a:gradFill>
              <a:gsLst>
                <a:gs pos="0">
                  <a:schemeClr val="hlink"/>
                </a:gs>
                <a:gs pos="100000">
                  <a:srgbClr val="FFFFFF"/>
                </a:gs>
              </a:gsLst>
              <a:lin ang="0" scaled="0"/>
            </a:gra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1" sz="2400" u="none" cap="none" strike="noStrike">
                <a:solidFill>
                  <a:schemeClr val="dk1"/>
                </a:solidFill>
                <a:latin typeface="Times New Roman"/>
                <a:ea typeface="Times New Roman"/>
                <a:cs typeface="Times New Roman"/>
                <a:sym typeface="Times New Roman"/>
              </a:endParaRPr>
            </a:p>
          </p:txBody>
        </p:sp>
        <p:grpSp>
          <p:nvGrpSpPr>
            <p:cNvPr id="298" name="Google Shape;298;p4"/>
            <p:cNvGrpSpPr/>
            <p:nvPr/>
          </p:nvGrpSpPr>
          <p:grpSpPr>
            <a:xfrm>
              <a:off x="4699" y="1145"/>
              <a:ext cx="138" cy="29"/>
              <a:chOff x="2468" y="1332"/>
              <a:chExt cx="310" cy="60"/>
            </a:xfrm>
          </p:grpSpPr>
          <p:sp>
            <p:nvSpPr>
              <p:cNvPr id="299" name="Google Shape;299;p4"/>
              <p:cNvSpPr/>
              <p:nvPr/>
            </p:nvSpPr>
            <p:spPr>
              <a:xfrm>
                <a:off x="2468" y="1332"/>
                <a:ext cx="310" cy="60"/>
              </a:xfrm>
              <a:custGeom>
                <a:rect b="b" l="l" r="r" t="t"/>
                <a:pathLst>
                  <a:path extrusionOk="0" h="60" w="310">
                    <a:moveTo>
                      <a:pt x="0" y="60"/>
                    </a:moveTo>
                    <a:lnTo>
                      <a:pt x="96" y="60"/>
                    </a:lnTo>
                    <a:lnTo>
                      <a:pt x="192" y="0"/>
                    </a:lnTo>
                    <a:lnTo>
                      <a:pt x="310" y="0"/>
                    </a:lnTo>
                  </a:path>
                </a:pathLst>
              </a:custGeom>
              <a:noFill/>
              <a:ln cap="flat"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1" sz="2400" u="none" cap="none" strike="noStrike">
                  <a:solidFill>
                    <a:schemeClr val="dk1"/>
                  </a:solidFill>
                  <a:latin typeface="Arial"/>
                  <a:ea typeface="Arial"/>
                  <a:cs typeface="Arial"/>
                  <a:sym typeface="Arial"/>
                </a:endParaRPr>
              </a:p>
            </p:txBody>
          </p:sp>
          <p:sp>
            <p:nvSpPr>
              <p:cNvPr id="300" name="Google Shape;300;p4"/>
              <p:cNvSpPr/>
              <p:nvPr/>
            </p:nvSpPr>
            <p:spPr>
              <a:xfrm>
                <a:off x="2482" y="1332"/>
                <a:ext cx="282" cy="60"/>
              </a:xfrm>
              <a:custGeom>
                <a:rect b="b" l="l" r="r" t="t"/>
                <a:pathLst>
                  <a:path extrusionOk="0" h="60" w="282">
                    <a:moveTo>
                      <a:pt x="0" y="0"/>
                    </a:moveTo>
                    <a:lnTo>
                      <a:pt x="96" y="0"/>
                    </a:lnTo>
                    <a:lnTo>
                      <a:pt x="192" y="60"/>
                    </a:lnTo>
                    <a:lnTo>
                      <a:pt x="282" y="60"/>
                    </a:lnTo>
                  </a:path>
                </a:pathLst>
              </a:custGeom>
              <a:noFill/>
              <a:ln cap="flat"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1" sz="2400" u="none" cap="none" strike="noStrike">
                  <a:solidFill>
                    <a:schemeClr val="dk1"/>
                  </a:solidFill>
                  <a:latin typeface="Arial"/>
                  <a:ea typeface="Arial"/>
                  <a:cs typeface="Arial"/>
                  <a:sym typeface="Arial"/>
                </a:endParaRPr>
              </a:p>
            </p:txBody>
          </p:sp>
        </p:grpSp>
        <p:cxnSp>
          <p:nvCxnSpPr>
            <p:cNvPr id="301" name="Google Shape;301;p4"/>
            <p:cNvCxnSpPr/>
            <p:nvPr/>
          </p:nvCxnSpPr>
          <p:spPr>
            <a:xfrm>
              <a:off x="4651" y="1158"/>
              <a:ext cx="0" cy="42"/>
            </a:xfrm>
            <a:prstGeom prst="straightConnector1">
              <a:avLst/>
            </a:prstGeom>
            <a:noFill/>
            <a:ln cap="flat" cmpd="sng" w="9525">
              <a:solidFill>
                <a:schemeClr val="dk1"/>
              </a:solidFill>
              <a:prstDash val="solid"/>
              <a:round/>
              <a:headEnd len="sm" w="sm" type="none"/>
              <a:tailEnd len="sm" w="sm" type="none"/>
            </a:ln>
          </p:spPr>
        </p:cxnSp>
        <p:cxnSp>
          <p:nvCxnSpPr>
            <p:cNvPr id="302" name="Google Shape;302;p4"/>
            <p:cNvCxnSpPr/>
            <p:nvPr/>
          </p:nvCxnSpPr>
          <p:spPr>
            <a:xfrm>
              <a:off x="4894" y="1160"/>
              <a:ext cx="0" cy="41"/>
            </a:xfrm>
            <a:prstGeom prst="straightConnector1">
              <a:avLst/>
            </a:prstGeom>
            <a:noFill/>
            <a:ln cap="flat" cmpd="sng" w="9525">
              <a:solidFill>
                <a:schemeClr val="dk1"/>
              </a:solidFill>
              <a:prstDash val="solid"/>
              <a:round/>
              <a:headEnd len="sm" w="sm" type="none"/>
              <a:tailEnd len="sm" w="sm" type="none"/>
            </a:ln>
          </p:spPr>
        </p:cxnSp>
      </p:grpSp>
      <p:grpSp>
        <p:nvGrpSpPr>
          <p:cNvPr id="303" name="Google Shape;303;p4"/>
          <p:cNvGrpSpPr/>
          <p:nvPr/>
        </p:nvGrpSpPr>
        <p:grpSpPr>
          <a:xfrm>
            <a:off x="6097588" y="2476500"/>
            <a:ext cx="390525" cy="169863"/>
            <a:chOff x="4650" y="1129"/>
            <a:chExt cx="246" cy="95"/>
          </a:xfrm>
        </p:grpSpPr>
        <p:sp>
          <p:nvSpPr>
            <p:cNvPr id="304" name="Google Shape;304;p4"/>
            <p:cNvSpPr/>
            <p:nvPr/>
          </p:nvSpPr>
          <p:spPr>
            <a:xfrm>
              <a:off x="4651" y="1171"/>
              <a:ext cx="244" cy="53"/>
            </a:xfrm>
            <a:prstGeom prst="ellipse">
              <a:avLst/>
            </a:prstGeom>
            <a:gradFill>
              <a:gsLst>
                <a:gs pos="0">
                  <a:schemeClr val="hlink"/>
                </a:gs>
                <a:gs pos="100000">
                  <a:srgbClr val="FFFFFF"/>
                </a:gs>
              </a:gsLst>
              <a:lin ang="0" scaled="0"/>
            </a:gra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1" sz="2400" u="none" cap="none" strike="noStrike">
                <a:solidFill>
                  <a:schemeClr val="dk1"/>
                </a:solidFill>
                <a:latin typeface="Times New Roman"/>
                <a:ea typeface="Times New Roman"/>
                <a:cs typeface="Times New Roman"/>
                <a:sym typeface="Times New Roman"/>
              </a:endParaRPr>
            </a:p>
          </p:txBody>
        </p:sp>
        <p:sp>
          <p:nvSpPr>
            <p:cNvPr id="305" name="Google Shape;305;p4"/>
            <p:cNvSpPr/>
            <p:nvPr/>
          </p:nvSpPr>
          <p:spPr>
            <a:xfrm>
              <a:off x="4651" y="1165"/>
              <a:ext cx="245" cy="33"/>
            </a:xfrm>
            <a:prstGeom prst="rect">
              <a:avLst/>
            </a:prstGeom>
            <a:gradFill>
              <a:gsLst>
                <a:gs pos="0">
                  <a:schemeClr val="hlink"/>
                </a:gs>
                <a:gs pos="100000">
                  <a:srgbClr val="FFFFFF"/>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1" sz="2400" u="none" cap="none" strike="noStrike">
                <a:solidFill>
                  <a:schemeClr val="dk1"/>
                </a:solidFill>
                <a:latin typeface="Times New Roman"/>
                <a:ea typeface="Times New Roman"/>
                <a:cs typeface="Times New Roman"/>
                <a:sym typeface="Times New Roman"/>
              </a:endParaRPr>
            </a:p>
          </p:txBody>
        </p:sp>
        <p:sp>
          <p:nvSpPr>
            <p:cNvPr id="306" name="Google Shape;306;p4"/>
            <p:cNvSpPr/>
            <p:nvPr/>
          </p:nvSpPr>
          <p:spPr>
            <a:xfrm>
              <a:off x="4650" y="1129"/>
              <a:ext cx="244" cy="62"/>
            </a:xfrm>
            <a:prstGeom prst="ellipse">
              <a:avLst/>
            </a:prstGeom>
            <a:gradFill>
              <a:gsLst>
                <a:gs pos="0">
                  <a:schemeClr val="hlink"/>
                </a:gs>
                <a:gs pos="100000">
                  <a:srgbClr val="FFFFFF"/>
                </a:gs>
              </a:gsLst>
              <a:lin ang="0" scaled="0"/>
            </a:gra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1" sz="2400" u="none" cap="none" strike="noStrike">
                <a:solidFill>
                  <a:schemeClr val="dk1"/>
                </a:solidFill>
                <a:latin typeface="Times New Roman"/>
                <a:ea typeface="Times New Roman"/>
                <a:cs typeface="Times New Roman"/>
                <a:sym typeface="Times New Roman"/>
              </a:endParaRPr>
            </a:p>
          </p:txBody>
        </p:sp>
        <p:grpSp>
          <p:nvGrpSpPr>
            <p:cNvPr id="307" name="Google Shape;307;p4"/>
            <p:cNvGrpSpPr/>
            <p:nvPr/>
          </p:nvGrpSpPr>
          <p:grpSpPr>
            <a:xfrm>
              <a:off x="4699" y="1145"/>
              <a:ext cx="138" cy="29"/>
              <a:chOff x="2468" y="1332"/>
              <a:chExt cx="310" cy="60"/>
            </a:xfrm>
          </p:grpSpPr>
          <p:sp>
            <p:nvSpPr>
              <p:cNvPr id="308" name="Google Shape;308;p4"/>
              <p:cNvSpPr/>
              <p:nvPr/>
            </p:nvSpPr>
            <p:spPr>
              <a:xfrm>
                <a:off x="2468" y="1332"/>
                <a:ext cx="310" cy="60"/>
              </a:xfrm>
              <a:custGeom>
                <a:rect b="b" l="l" r="r" t="t"/>
                <a:pathLst>
                  <a:path extrusionOk="0" h="60" w="310">
                    <a:moveTo>
                      <a:pt x="0" y="60"/>
                    </a:moveTo>
                    <a:lnTo>
                      <a:pt x="96" y="60"/>
                    </a:lnTo>
                    <a:lnTo>
                      <a:pt x="192" y="0"/>
                    </a:lnTo>
                    <a:lnTo>
                      <a:pt x="310" y="0"/>
                    </a:lnTo>
                  </a:path>
                </a:pathLst>
              </a:custGeom>
              <a:noFill/>
              <a:ln cap="flat"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1" sz="2400" u="none" cap="none" strike="noStrike">
                  <a:solidFill>
                    <a:schemeClr val="dk1"/>
                  </a:solidFill>
                  <a:latin typeface="Arial"/>
                  <a:ea typeface="Arial"/>
                  <a:cs typeface="Arial"/>
                  <a:sym typeface="Arial"/>
                </a:endParaRPr>
              </a:p>
            </p:txBody>
          </p:sp>
          <p:sp>
            <p:nvSpPr>
              <p:cNvPr id="309" name="Google Shape;309;p4"/>
              <p:cNvSpPr/>
              <p:nvPr/>
            </p:nvSpPr>
            <p:spPr>
              <a:xfrm>
                <a:off x="2482" y="1332"/>
                <a:ext cx="282" cy="60"/>
              </a:xfrm>
              <a:custGeom>
                <a:rect b="b" l="l" r="r" t="t"/>
                <a:pathLst>
                  <a:path extrusionOk="0" h="60" w="282">
                    <a:moveTo>
                      <a:pt x="0" y="0"/>
                    </a:moveTo>
                    <a:lnTo>
                      <a:pt x="96" y="0"/>
                    </a:lnTo>
                    <a:lnTo>
                      <a:pt x="192" y="60"/>
                    </a:lnTo>
                    <a:lnTo>
                      <a:pt x="282" y="60"/>
                    </a:lnTo>
                  </a:path>
                </a:pathLst>
              </a:custGeom>
              <a:noFill/>
              <a:ln cap="flat"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1" sz="2400" u="none" cap="none" strike="noStrike">
                  <a:solidFill>
                    <a:schemeClr val="dk1"/>
                  </a:solidFill>
                  <a:latin typeface="Arial"/>
                  <a:ea typeface="Arial"/>
                  <a:cs typeface="Arial"/>
                  <a:sym typeface="Arial"/>
                </a:endParaRPr>
              </a:p>
            </p:txBody>
          </p:sp>
        </p:grpSp>
        <p:cxnSp>
          <p:nvCxnSpPr>
            <p:cNvPr id="310" name="Google Shape;310;p4"/>
            <p:cNvCxnSpPr/>
            <p:nvPr/>
          </p:nvCxnSpPr>
          <p:spPr>
            <a:xfrm>
              <a:off x="4651" y="1158"/>
              <a:ext cx="0" cy="42"/>
            </a:xfrm>
            <a:prstGeom prst="straightConnector1">
              <a:avLst/>
            </a:prstGeom>
            <a:noFill/>
            <a:ln cap="flat" cmpd="sng" w="9525">
              <a:solidFill>
                <a:schemeClr val="dk1"/>
              </a:solidFill>
              <a:prstDash val="solid"/>
              <a:round/>
              <a:headEnd len="sm" w="sm" type="none"/>
              <a:tailEnd len="sm" w="sm" type="none"/>
            </a:ln>
          </p:spPr>
        </p:cxnSp>
        <p:cxnSp>
          <p:nvCxnSpPr>
            <p:cNvPr id="311" name="Google Shape;311;p4"/>
            <p:cNvCxnSpPr/>
            <p:nvPr/>
          </p:nvCxnSpPr>
          <p:spPr>
            <a:xfrm>
              <a:off x="4894" y="1160"/>
              <a:ext cx="0" cy="41"/>
            </a:xfrm>
            <a:prstGeom prst="straightConnector1">
              <a:avLst/>
            </a:prstGeom>
            <a:noFill/>
            <a:ln cap="flat" cmpd="sng" w="9525">
              <a:solidFill>
                <a:schemeClr val="dk1"/>
              </a:solidFill>
              <a:prstDash val="solid"/>
              <a:round/>
              <a:headEnd len="sm" w="sm" type="none"/>
              <a:tailEnd len="sm" w="sm" type="none"/>
            </a:ln>
          </p:spPr>
        </p:cxnSp>
      </p:grpSp>
      <p:grpSp>
        <p:nvGrpSpPr>
          <p:cNvPr id="312" name="Google Shape;312;p4"/>
          <p:cNvGrpSpPr/>
          <p:nvPr/>
        </p:nvGrpSpPr>
        <p:grpSpPr>
          <a:xfrm>
            <a:off x="5356225" y="3489325"/>
            <a:ext cx="506413" cy="352425"/>
            <a:chOff x="2967" y="478"/>
            <a:chExt cx="788" cy="625"/>
          </a:xfrm>
        </p:grpSpPr>
        <p:pic>
          <p:nvPicPr>
            <p:cNvPr descr="access_point_stylized_small" id="313" name="Google Shape;313;p4"/>
            <p:cNvPicPr preferRelativeResize="0"/>
            <p:nvPr/>
          </p:nvPicPr>
          <p:blipFill rotWithShape="1">
            <a:blip r:embed="rId10">
              <a:alphaModFix/>
            </a:blip>
            <a:srcRect b="0" l="0" r="0" t="0"/>
            <a:stretch/>
          </p:blipFill>
          <p:spPr>
            <a:xfrm>
              <a:off x="3012" y="559"/>
              <a:ext cx="576" cy="544"/>
            </a:xfrm>
            <a:prstGeom prst="rect">
              <a:avLst/>
            </a:prstGeom>
            <a:noFill/>
            <a:ln>
              <a:noFill/>
            </a:ln>
          </p:spPr>
        </p:pic>
        <p:pic>
          <p:nvPicPr>
            <p:cNvPr descr="antenna_radiation_stylized" id="314" name="Google Shape;314;p4"/>
            <p:cNvPicPr preferRelativeResize="0"/>
            <p:nvPr/>
          </p:nvPicPr>
          <p:blipFill rotWithShape="1">
            <a:blip r:embed="rId11">
              <a:alphaModFix/>
            </a:blip>
            <a:srcRect b="0" l="0" r="0" t="0"/>
            <a:stretch/>
          </p:blipFill>
          <p:spPr>
            <a:xfrm>
              <a:off x="2967" y="478"/>
              <a:ext cx="788" cy="188"/>
            </a:xfrm>
            <a:prstGeom prst="rect">
              <a:avLst/>
            </a:prstGeom>
            <a:noFill/>
            <a:ln>
              <a:noFill/>
            </a:ln>
          </p:spPr>
        </p:pic>
      </p:grpSp>
      <p:grpSp>
        <p:nvGrpSpPr>
          <p:cNvPr id="315" name="Google Shape;315;p4"/>
          <p:cNvGrpSpPr/>
          <p:nvPr/>
        </p:nvGrpSpPr>
        <p:grpSpPr>
          <a:xfrm>
            <a:off x="6877050" y="4992688"/>
            <a:ext cx="563563" cy="420687"/>
            <a:chOff x="2967" y="478"/>
            <a:chExt cx="788" cy="625"/>
          </a:xfrm>
        </p:grpSpPr>
        <p:pic>
          <p:nvPicPr>
            <p:cNvPr descr="access_point_stylized_small" id="316" name="Google Shape;316;p4"/>
            <p:cNvPicPr preferRelativeResize="0"/>
            <p:nvPr/>
          </p:nvPicPr>
          <p:blipFill rotWithShape="1">
            <a:blip r:embed="rId10">
              <a:alphaModFix/>
            </a:blip>
            <a:srcRect b="0" l="0" r="0" t="0"/>
            <a:stretch/>
          </p:blipFill>
          <p:spPr>
            <a:xfrm>
              <a:off x="3012" y="559"/>
              <a:ext cx="576" cy="544"/>
            </a:xfrm>
            <a:prstGeom prst="rect">
              <a:avLst/>
            </a:prstGeom>
            <a:noFill/>
            <a:ln>
              <a:noFill/>
            </a:ln>
          </p:spPr>
        </p:pic>
        <p:pic>
          <p:nvPicPr>
            <p:cNvPr descr="antenna_radiation_stylized" id="317" name="Google Shape;317;p4"/>
            <p:cNvPicPr preferRelativeResize="0"/>
            <p:nvPr/>
          </p:nvPicPr>
          <p:blipFill rotWithShape="1">
            <a:blip r:embed="rId12">
              <a:alphaModFix/>
            </a:blip>
            <a:srcRect b="0" l="0" r="0" t="0"/>
            <a:stretch/>
          </p:blipFill>
          <p:spPr>
            <a:xfrm>
              <a:off x="2967" y="478"/>
              <a:ext cx="788" cy="188"/>
            </a:xfrm>
            <a:prstGeom prst="rect">
              <a:avLst/>
            </a:prstGeom>
            <a:noFill/>
            <a:ln>
              <a:noFill/>
            </a:ln>
          </p:spPr>
        </p:pic>
      </p:grpSp>
      <p:grpSp>
        <p:nvGrpSpPr>
          <p:cNvPr id="318" name="Google Shape;318;p4"/>
          <p:cNvGrpSpPr/>
          <p:nvPr/>
        </p:nvGrpSpPr>
        <p:grpSpPr>
          <a:xfrm>
            <a:off x="5805488" y="1833563"/>
            <a:ext cx="457200" cy="631825"/>
            <a:chOff x="742" y="2409"/>
            <a:chExt cx="576" cy="881"/>
          </a:xfrm>
        </p:grpSpPr>
        <p:grpSp>
          <p:nvGrpSpPr>
            <p:cNvPr id="319" name="Google Shape;319;p4"/>
            <p:cNvGrpSpPr/>
            <p:nvPr/>
          </p:nvGrpSpPr>
          <p:grpSpPr>
            <a:xfrm>
              <a:off x="832" y="2643"/>
              <a:ext cx="376" cy="647"/>
              <a:chOff x="3130" y="3288"/>
              <a:chExt cx="410" cy="742"/>
            </a:xfrm>
          </p:grpSpPr>
          <p:cxnSp>
            <p:nvCxnSpPr>
              <p:cNvPr id="320" name="Google Shape;320;p4"/>
              <p:cNvCxnSpPr/>
              <p:nvPr/>
            </p:nvCxnSpPr>
            <p:spPr>
              <a:xfrm flipH="1">
                <a:off x="3130" y="3288"/>
                <a:ext cx="205" cy="672"/>
              </a:xfrm>
              <a:prstGeom prst="straightConnector1">
                <a:avLst/>
              </a:prstGeom>
              <a:noFill/>
              <a:ln cap="flat" cmpd="sng" w="19050">
                <a:solidFill>
                  <a:schemeClr val="dk1"/>
                </a:solidFill>
                <a:prstDash val="solid"/>
                <a:round/>
                <a:headEnd len="sm" w="sm" type="none"/>
                <a:tailEnd len="sm" w="sm" type="none"/>
              </a:ln>
            </p:spPr>
          </p:cxnSp>
          <p:cxnSp>
            <p:nvCxnSpPr>
              <p:cNvPr id="321" name="Google Shape;321;p4"/>
              <p:cNvCxnSpPr/>
              <p:nvPr/>
            </p:nvCxnSpPr>
            <p:spPr>
              <a:xfrm>
                <a:off x="3335" y="3288"/>
                <a:ext cx="205" cy="669"/>
              </a:xfrm>
              <a:prstGeom prst="straightConnector1">
                <a:avLst/>
              </a:prstGeom>
              <a:noFill/>
              <a:ln cap="flat" cmpd="sng" w="19050">
                <a:solidFill>
                  <a:schemeClr val="dk1"/>
                </a:solidFill>
                <a:prstDash val="solid"/>
                <a:round/>
                <a:headEnd len="sm" w="sm" type="none"/>
                <a:tailEnd len="sm" w="sm" type="none"/>
              </a:ln>
            </p:spPr>
          </p:cxnSp>
          <p:cxnSp>
            <p:nvCxnSpPr>
              <p:cNvPr id="322" name="Google Shape;322;p4"/>
              <p:cNvCxnSpPr/>
              <p:nvPr/>
            </p:nvCxnSpPr>
            <p:spPr>
              <a:xfrm>
                <a:off x="3130" y="3957"/>
                <a:ext cx="205" cy="73"/>
              </a:xfrm>
              <a:prstGeom prst="straightConnector1">
                <a:avLst/>
              </a:prstGeom>
              <a:noFill/>
              <a:ln cap="flat" cmpd="sng" w="19050">
                <a:solidFill>
                  <a:schemeClr val="dk1"/>
                </a:solidFill>
                <a:prstDash val="solid"/>
                <a:round/>
                <a:headEnd len="sm" w="sm" type="none"/>
                <a:tailEnd len="sm" w="sm" type="none"/>
              </a:ln>
            </p:spPr>
          </p:cxnSp>
          <p:cxnSp>
            <p:nvCxnSpPr>
              <p:cNvPr id="323" name="Google Shape;323;p4"/>
              <p:cNvCxnSpPr/>
              <p:nvPr/>
            </p:nvCxnSpPr>
            <p:spPr>
              <a:xfrm flipH="1">
                <a:off x="3335" y="3957"/>
                <a:ext cx="205" cy="73"/>
              </a:xfrm>
              <a:prstGeom prst="straightConnector1">
                <a:avLst/>
              </a:prstGeom>
              <a:noFill/>
              <a:ln cap="flat" cmpd="sng" w="19050">
                <a:solidFill>
                  <a:schemeClr val="dk1"/>
                </a:solidFill>
                <a:prstDash val="solid"/>
                <a:round/>
                <a:headEnd len="sm" w="sm" type="none"/>
                <a:tailEnd len="sm" w="sm" type="none"/>
              </a:ln>
            </p:spPr>
          </p:cxnSp>
          <p:cxnSp>
            <p:nvCxnSpPr>
              <p:cNvPr id="324" name="Google Shape;324;p4"/>
              <p:cNvCxnSpPr/>
              <p:nvPr/>
            </p:nvCxnSpPr>
            <p:spPr>
              <a:xfrm>
                <a:off x="3335" y="3303"/>
                <a:ext cx="0" cy="727"/>
              </a:xfrm>
              <a:prstGeom prst="straightConnector1">
                <a:avLst/>
              </a:prstGeom>
              <a:noFill/>
              <a:ln cap="flat" cmpd="sng" w="19050">
                <a:solidFill>
                  <a:schemeClr val="dk1"/>
                </a:solidFill>
                <a:prstDash val="solid"/>
                <a:round/>
                <a:headEnd len="sm" w="sm" type="none"/>
                <a:tailEnd len="sm" w="sm" type="none"/>
              </a:ln>
            </p:spPr>
          </p:cxnSp>
          <p:cxnSp>
            <p:nvCxnSpPr>
              <p:cNvPr id="325" name="Google Shape;325;p4"/>
              <p:cNvCxnSpPr/>
              <p:nvPr/>
            </p:nvCxnSpPr>
            <p:spPr>
              <a:xfrm flipH="1" rot="10800000">
                <a:off x="3130" y="3888"/>
                <a:ext cx="205" cy="72"/>
              </a:xfrm>
              <a:prstGeom prst="straightConnector1">
                <a:avLst/>
              </a:prstGeom>
              <a:noFill/>
              <a:ln cap="flat" cmpd="sng" w="19050">
                <a:solidFill>
                  <a:schemeClr val="dk1"/>
                </a:solidFill>
                <a:prstDash val="solid"/>
                <a:round/>
                <a:headEnd len="sm" w="sm" type="none"/>
                <a:tailEnd len="sm" w="sm" type="none"/>
              </a:ln>
            </p:spPr>
          </p:cxnSp>
          <p:cxnSp>
            <p:nvCxnSpPr>
              <p:cNvPr id="326" name="Google Shape;326;p4"/>
              <p:cNvCxnSpPr/>
              <p:nvPr/>
            </p:nvCxnSpPr>
            <p:spPr>
              <a:xfrm rot="10800000">
                <a:off x="3335" y="3888"/>
                <a:ext cx="205" cy="69"/>
              </a:xfrm>
              <a:prstGeom prst="straightConnector1">
                <a:avLst/>
              </a:prstGeom>
              <a:noFill/>
              <a:ln cap="flat" cmpd="sng" w="19050">
                <a:solidFill>
                  <a:schemeClr val="dk1"/>
                </a:solidFill>
                <a:prstDash val="solid"/>
                <a:round/>
                <a:headEnd len="sm" w="sm" type="none"/>
                <a:tailEnd len="sm" w="sm" type="none"/>
              </a:ln>
            </p:spPr>
          </p:cxnSp>
          <p:cxnSp>
            <p:nvCxnSpPr>
              <p:cNvPr id="327" name="Google Shape;327;p4"/>
              <p:cNvCxnSpPr/>
              <p:nvPr/>
            </p:nvCxnSpPr>
            <p:spPr>
              <a:xfrm>
                <a:off x="3217" y="3668"/>
                <a:ext cx="118" cy="55"/>
              </a:xfrm>
              <a:prstGeom prst="straightConnector1">
                <a:avLst/>
              </a:prstGeom>
              <a:noFill/>
              <a:ln cap="flat" cmpd="sng" w="19050">
                <a:solidFill>
                  <a:schemeClr val="dk1"/>
                </a:solidFill>
                <a:prstDash val="solid"/>
                <a:round/>
                <a:headEnd len="sm" w="sm" type="none"/>
                <a:tailEnd len="sm" w="sm" type="none"/>
              </a:ln>
            </p:spPr>
          </p:cxnSp>
          <p:cxnSp>
            <p:nvCxnSpPr>
              <p:cNvPr id="328" name="Google Shape;328;p4"/>
              <p:cNvCxnSpPr/>
              <p:nvPr/>
            </p:nvCxnSpPr>
            <p:spPr>
              <a:xfrm flipH="1" rot="10800000">
                <a:off x="3335" y="3668"/>
                <a:ext cx="124" cy="55"/>
              </a:xfrm>
              <a:prstGeom prst="straightConnector1">
                <a:avLst/>
              </a:prstGeom>
              <a:noFill/>
              <a:ln cap="flat" cmpd="sng" w="19050">
                <a:solidFill>
                  <a:schemeClr val="dk1"/>
                </a:solidFill>
                <a:prstDash val="solid"/>
                <a:round/>
                <a:headEnd len="sm" w="sm" type="none"/>
                <a:tailEnd len="sm" w="sm" type="none"/>
              </a:ln>
            </p:spPr>
          </p:cxnSp>
          <p:cxnSp>
            <p:nvCxnSpPr>
              <p:cNvPr id="329" name="Google Shape;329;p4"/>
              <p:cNvCxnSpPr/>
              <p:nvPr/>
            </p:nvCxnSpPr>
            <p:spPr>
              <a:xfrm>
                <a:off x="3178" y="3766"/>
                <a:ext cx="152" cy="75"/>
              </a:xfrm>
              <a:prstGeom prst="straightConnector1">
                <a:avLst/>
              </a:prstGeom>
              <a:noFill/>
              <a:ln cap="flat" cmpd="sng" w="19050">
                <a:solidFill>
                  <a:schemeClr val="dk1"/>
                </a:solidFill>
                <a:prstDash val="solid"/>
                <a:round/>
                <a:headEnd len="sm" w="sm" type="none"/>
                <a:tailEnd len="sm" w="sm" type="none"/>
              </a:ln>
            </p:spPr>
          </p:cxnSp>
          <p:cxnSp>
            <p:nvCxnSpPr>
              <p:cNvPr id="330" name="Google Shape;330;p4"/>
              <p:cNvCxnSpPr/>
              <p:nvPr/>
            </p:nvCxnSpPr>
            <p:spPr>
              <a:xfrm flipH="1" rot="10800000">
                <a:off x="3335" y="3781"/>
                <a:ext cx="153" cy="66"/>
              </a:xfrm>
              <a:prstGeom prst="straightConnector1">
                <a:avLst/>
              </a:prstGeom>
              <a:noFill/>
              <a:ln cap="flat" cmpd="sng" w="19050">
                <a:solidFill>
                  <a:schemeClr val="dk1"/>
                </a:solidFill>
                <a:prstDash val="solid"/>
                <a:round/>
                <a:headEnd len="sm" w="sm" type="none"/>
                <a:tailEnd len="sm" w="sm" type="none"/>
              </a:ln>
            </p:spPr>
          </p:cxnSp>
          <p:cxnSp>
            <p:nvCxnSpPr>
              <p:cNvPr id="331" name="Google Shape;331;p4"/>
              <p:cNvCxnSpPr/>
              <p:nvPr/>
            </p:nvCxnSpPr>
            <p:spPr>
              <a:xfrm flipH="1" rot="10800000">
                <a:off x="3335" y="3567"/>
                <a:ext cx="78" cy="27"/>
              </a:xfrm>
              <a:prstGeom prst="straightConnector1">
                <a:avLst/>
              </a:prstGeom>
              <a:noFill/>
              <a:ln cap="flat" cmpd="sng" w="19050">
                <a:solidFill>
                  <a:schemeClr val="dk1"/>
                </a:solidFill>
                <a:prstDash val="solid"/>
                <a:round/>
                <a:headEnd len="sm" w="sm" type="none"/>
                <a:tailEnd len="sm" w="sm" type="none"/>
              </a:ln>
            </p:spPr>
          </p:cxnSp>
          <p:cxnSp>
            <p:nvCxnSpPr>
              <p:cNvPr id="332" name="Google Shape;332;p4"/>
              <p:cNvCxnSpPr/>
              <p:nvPr/>
            </p:nvCxnSpPr>
            <p:spPr>
              <a:xfrm flipH="1" rot="10800000">
                <a:off x="3335" y="3428"/>
                <a:ext cx="49" cy="21"/>
              </a:xfrm>
              <a:prstGeom prst="straightConnector1">
                <a:avLst/>
              </a:prstGeom>
              <a:noFill/>
              <a:ln cap="flat" cmpd="sng" w="19050">
                <a:solidFill>
                  <a:schemeClr val="dk1"/>
                </a:solidFill>
                <a:prstDash val="solid"/>
                <a:round/>
                <a:headEnd len="sm" w="sm" type="none"/>
                <a:tailEnd len="sm" w="sm" type="none"/>
              </a:ln>
            </p:spPr>
          </p:cxnSp>
          <p:cxnSp>
            <p:nvCxnSpPr>
              <p:cNvPr id="333" name="Google Shape;333;p4"/>
              <p:cNvCxnSpPr/>
              <p:nvPr/>
            </p:nvCxnSpPr>
            <p:spPr>
              <a:xfrm>
                <a:off x="3247" y="3558"/>
                <a:ext cx="95" cy="36"/>
              </a:xfrm>
              <a:prstGeom prst="straightConnector1">
                <a:avLst/>
              </a:prstGeom>
              <a:noFill/>
              <a:ln cap="flat" cmpd="sng" w="19050">
                <a:solidFill>
                  <a:schemeClr val="dk1"/>
                </a:solidFill>
                <a:prstDash val="solid"/>
                <a:round/>
                <a:headEnd len="sm" w="sm" type="none"/>
                <a:tailEnd len="sm" w="sm" type="none"/>
              </a:ln>
            </p:spPr>
          </p:cxnSp>
          <p:cxnSp>
            <p:nvCxnSpPr>
              <p:cNvPr id="334" name="Google Shape;334;p4"/>
              <p:cNvCxnSpPr/>
              <p:nvPr/>
            </p:nvCxnSpPr>
            <p:spPr>
              <a:xfrm>
                <a:off x="3289" y="3422"/>
                <a:ext cx="55" cy="36"/>
              </a:xfrm>
              <a:prstGeom prst="straightConnector1">
                <a:avLst/>
              </a:prstGeom>
              <a:noFill/>
              <a:ln cap="flat" cmpd="sng" w="19050">
                <a:solidFill>
                  <a:schemeClr val="dk1"/>
                </a:solidFill>
                <a:prstDash val="solid"/>
                <a:round/>
                <a:headEnd len="sm" w="sm" type="none"/>
                <a:tailEnd len="sm" w="sm" type="none"/>
              </a:ln>
            </p:spPr>
          </p:cxnSp>
        </p:grpSp>
        <p:pic>
          <p:nvPicPr>
            <p:cNvPr descr="cell_tower_radiation copy" id="335" name="Google Shape;335;p4"/>
            <p:cNvPicPr preferRelativeResize="0"/>
            <p:nvPr/>
          </p:nvPicPr>
          <p:blipFill rotWithShape="1">
            <a:blip r:embed="rId13">
              <a:alphaModFix/>
            </a:blip>
            <a:srcRect b="0" l="0" r="0" t="0"/>
            <a:stretch/>
          </p:blipFill>
          <p:spPr>
            <a:xfrm>
              <a:off x="742" y="2409"/>
              <a:ext cx="576" cy="464"/>
            </a:xfrm>
            <a:prstGeom prst="rect">
              <a:avLst/>
            </a:prstGeom>
            <a:noFill/>
            <a:ln>
              <a:noFill/>
            </a:ln>
          </p:spPr>
        </p:pic>
        <p:sp>
          <p:nvSpPr>
            <p:cNvPr id="336" name="Google Shape;336;p4"/>
            <p:cNvSpPr/>
            <p:nvPr/>
          </p:nvSpPr>
          <p:spPr>
            <a:xfrm>
              <a:off x="986" y="2597"/>
              <a:ext cx="66" cy="69"/>
            </a:xfrm>
            <a:prstGeom prst="ellipse">
              <a:avLst/>
            </a:prstGeom>
            <a:solidFill>
              <a:schemeClr val="dk2"/>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1" sz="2400" u="none" cap="none" strike="noStrike">
                <a:solidFill>
                  <a:schemeClr val="dk1"/>
                </a:solidFill>
                <a:latin typeface="Arial"/>
                <a:ea typeface="Arial"/>
                <a:cs typeface="Arial"/>
                <a:sym typeface="Arial"/>
              </a:endParaRPr>
            </a:p>
          </p:txBody>
        </p:sp>
      </p:grpSp>
      <p:grpSp>
        <p:nvGrpSpPr>
          <p:cNvPr id="337" name="Google Shape;337;p4"/>
          <p:cNvGrpSpPr/>
          <p:nvPr/>
        </p:nvGrpSpPr>
        <p:grpSpPr>
          <a:xfrm>
            <a:off x="7985125" y="4991100"/>
            <a:ext cx="227013" cy="481013"/>
            <a:chOff x="4140" y="429"/>
            <a:chExt cx="1425" cy="2396"/>
          </a:xfrm>
        </p:grpSpPr>
        <p:sp>
          <p:nvSpPr>
            <p:cNvPr id="338" name="Google Shape;338;p4"/>
            <p:cNvSpPr/>
            <p:nvPr/>
          </p:nvSpPr>
          <p:spPr>
            <a:xfrm>
              <a:off x="5268" y="433"/>
              <a:ext cx="283" cy="2286"/>
            </a:xfrm>
            <a:custGeom>
              <a:rect b="b" l="l" r="r" t="t"/>
              <a:pathLst>
                <a:path extrusionOk="0" h="2742" w="354">
                  <a:moveTo>
                    <a:pt x="63" y="0"/>
                  </a:moveTo>
                  <a:lnTo>
                    <a:pt x="354" y="339"/>
                  </a:lnTo>
                  <a:lnTo>
                    <a:pt x="346" y="2624"/>
                  </a:lnTo>
                  <a:lnTo>
                    <a:pt x="0" y="2742"/>
                  </a:lnTo>
                  <a:lnTo>
                    <a:pt x="63" y="0"/>
                  </a:lnTo>
                  <a:close/>
                </a:path>
              </a:pathLst>
            </a:custGeom>
            <a:gradFill>
              <a:gsLst>
                <a:gs pos="0">
                  <a:srgbClr val="DDDDDD"/>
                </a:gs>
                <a:gs pos="100000">
                  <a:srgbClr val="333333"/>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1" sz="2400" u="none" cap="none" strike="noStrike">
                <a:solidFill>
                  <a:schemeClr val="dk1"/>
                </a:solidFill>
                <a:latin typeface="Arial"/>
                <a:ea typeface="Arial"/>
                <a:cs typeface="Arial"/>
                <a:sym typeface="Arial"/>
              </a:endParaRPr>
            </a:p>
          </p:txBody>
        </p:sp>
        <p:sp>
          <p:nvSpPr>
            <p:cNvPr id="339" name="Google Shape;339;p4"/>
            <p:cNvSpPr/>
            <p:nvPr/>
          </p:nvSpPr>
          <p:spPr>
            <a:xfrm>
              <a:off x="4210" y="429"/>
              <a:ext cx="1046" cy="2285"/>
            </a:xfrm>
            <a:prstGeom prst="rect">
              <a:avLst/>
            </a:prstGeom>
            <a:gradFill>
              <a:gsLst>
                <a:gs pos="0">
                  <a:srgbClr val="292929"/>
                </a:gs>
                <a:gs pos="100000">
                  <a:srgbClr val="808080"/>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1" sz="2400" u="none" cap="none" strike="noStrike">
                <a:solidFill>
                  <a:schemeClr val="dk1"/>
                </a:solidFill>
                <a:latin typeface="Arial"/>
                <a:ea typeface="Arial"/>
                <a:cs typeface="Arial"/>
                <a:sym typeface="Arial"/>
              </a:endParaRPr>
            </a:p>
          </p:txBody>
        </p:sp>
        <p:sp>
          <p:nvSpPr>
            <p:cNvPr id="340" name="Google Shape;340;p4"/>
            <p:cNvSpPr/>
            <p:nvPr/>
          </p:nvSpPr>
          <p:spPr>
            <a:xfrm>
              <a:off x="5321" y="570"/>
              <a:ext cx="169" cy="2115"/>
            </a:xfrm>
            <a:custGeom>
              <a:rect b="b" l="l" r="r" t="t"/>
              <a:pathLst>
                <a:path extrusionOk="0" h="2537" w="211">
                  <a:moveTo>
                    <a:pt x="7" y="0"/>
                  </a:moveTo>
                  <a:cubicBezTo>
                    <a:pt x="7" y="0"/>
                    <a:pt x="57" y="28"/>
                    <a:pt x="211" y="218"/>
                  </a:cubicBezTo>
                  <a:cubicBezTo>
                    <a:pt x="0" y="1229"/>
                    <a:pt x="41" y="2537"/>
                    <a:pt x="7" y="2501"/>
                  </a:cubicBezTo>
                  <a:lnTo>
                    <a:pt x="7" y="0"/>
                  </a:lnTo>
                  <a:close/>
                </a:path>
              </a:pathLst>
            </a:custGeom>
            <a:gradFill>
              <a:gsLst>
                <a:gs pos="0">
                  <a:srgbClr val="808080"/>
                </a:gs>
                <a:gs pos="100000">
                  <a:srgbClr val="F8F8F8"/>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1" sz="2400" u="none" cap="none" strike="noStrike">
                <a:solidFill>
                  <a:schemeClr val="dk1"/>
                </a:solidFill>
                <a:latin typeface="Arial"/>
                <a:ea typeface="Arial"/>
                <a:cs typeface="Arial"/>
                <a:sym typeface="Arial"/>
              </a:endParaRPr>
            </a:p>
          </p:txBody>
        </p:sp>
        <p:sp>
          <p:nvSpPr>
            <p:cNvPr id="341" name="Google Shape;341;p4"/>
            <p:cNvSpPr/>
            <p:nvPr/>
          </p:nvSpPr>
          <p:spPr>
            <a:xfrm>
              <a:off x="5284" y="1640"/>
              <a:ext cx="263" cy="189"/>
            </a:xfrm>
            <a:custGeom>
              <a:rect b="b" l="l" r="r" t="t"/>
              <a:pathLst>
                <a:path extrusionOk="0" h="226" w="328">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1" sz="2400" u="none" cap="none" strike="noStrike">
                <a:solidFill>
                  <a:schemeClr val="dk1"/>
                </a:solidFill>
                <a:latin typeface="Arial"/>
                <a:ea typeface="Arial"/>
                <a:cs typeface="Arial"/>
                <a:sym typeface="Arial"/>
              </a:endParaRPr>
            </a:p>
          </p:txBody>
        </p:sp>
        <p:sp>
          <p:nvSpPr>
            <p:cNvPr id="342" name="Google Shape;342;p4"/>
            <p:cNvSpPr/>
            <p:nvPr/>
          </p:nvSpPr>
          <p:spPr>
            <a:xfrm>
              <a:off x="4210" y="690"/>
              <a:ext cx="598" cy="47"/>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1" sz="2400" u="none" cap="none" strike="noStrike">
                <a:solidFill>
                  <a:schemeClr val="dk1"/>
                </a:solidFill>
                <a:latin typeface="Arial"/>
                <a:ea typeface="Arial"/>
                <a:cs typeface="Arial"/>
                <a:sym typeface="Arial"/>
              </a:endParaRPr>
            </a:p>
          </p:txBody>
        </p:sp>
        <p:grpSp>
          <p:nvGrpSpPr>
            <p:cNvPr id="343" name="Google Shape;343;p4"/>
            <p:cNvGrpSpPr/>
            <p:nvPr/>
          </p:nvGrpSpPr>
          <p:grpSpPr>
            <a:xfrm>
              <a:off x="4748" y="666"/>
              <a:ext cx="578" cy="150"/>
              <a:chOff x="613" y="2566"/>
              <a:chExt cx="721" cy="144"/>
            </a:xfrm>
          </p:grpSpPr>
          <p:sp>
            <p:nvSpPr>
              <p:cNvPr id="344" name="Google Shape;344;p4"/>
              <p:cNvSpPr/>
              <p:nvPr/>
            </p:nvSpPr>
            <p:spPr>
              <a:xfrm>
                <a:off x="613" y="2566"/>
                <a:ext cx="721" cy="144"/>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1" sz="2400" u="none" cap="none" strike="noStrike">
                  <a:solidFill>
                    <a:schemeClr val="dk1"/>
                  </a:solidFill>
                  <a:latin typeface="Arial"/>
                  <a:ea typeface="Arial"/>
                  <a:cs typeface="Arial"/>
                  <a:sym typeface="Arial"/>
                </a:endParaRPr>
              </a:p>
            </p:txBody>
          </p:sp>
          <p:sp>
            <p:nvSpPr>
              <p:cNvPr id="345" name="Google Shape;345;p4"/>
              <p:cNvSpPr/>
              <p:nvPr/>
            </p:nvSpPr>
            <p:spPr>
              <a:xfrm>
                <a:off x="625" y="2581"/>
                <a:ext cx="696" cy="114"/>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1" sz="2400" u="none" cap="none" strike="noStrike">
                  <a:solidFill>
                    <a:schemeClr val="dk1"/>
                  </a:solidFill>
                  <a:latin typeface="Arial"/>
                  <a:ea typeface="Arial"/>
                  <a:cs typeface="Arial"/>
                  <a:sym typeface="Arial"/>
                </a:endParaRPr>
              </a:p>
            </p:txBody>
          </p:sp>
        </p:grpSp>
        <p:sp>
          <p:nvSpPr>
            <p:cNvPr id="346" name="Google Shape;346;p4"/>
            <p:cNvSpPr/>
            <p:nvPr/>
          </p:nvSpPr>
          <p:spPr>
            <a:xfrm>
              <a:off x="4220" y="1022"/>
              <a:ext cx="598" cy="47"/>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1" sz="2400" u="none" cap="none" strike="noStrike">
                <a:solidFill>
                  <a:schemeClr val="dk1"/>
                </a:solidFill>
                <a:latin typeface="Arial"/>
                <a:ea typeface="Arial"/>
                <a:cs typeface="Arial"/>
                <a:sym typeface="Arial"/>
              </a:endParaRPr>
            </a:p>
          </p:txBody>
        </p:sp>
        <p:grpSp>
          <p:nvGrpSpPr>
            <p:cNvPr id="347" name="Google Shape;347;p4"/>
            <p:cNvGrpSpPr/>
            <p:nvPr/>
          </p:nvGrpSpPr>
          <p:grpSpPr>
            <a:xfrm>
              <a:off x="4748" y="990"/>
              <a:ext cx="578" cy="134"/>
              <a:chOff x="615" y="2564"/>
              <a:chExt cx="721" cy="139"/>
            </a:xfrm>
          </p:grpSpPr>
          <p:sp>
            <p:nvSpPr>
              <p:cNvPr id="348" name="Google Shape;348;p4"/>
              <p:cNvSpPr/>
              <p:nvPr/>
            </p:nvSpPr>
            <p:spPr>
              <a:xfrm>
                <a:off x="615" y="2564"/>
                <a:ext cx="721" cy="139"/>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1" sz="2400" u="none" cap="none" strike="noStrike">
                  <a:solidFill>
                    <a:schemeClr val="dk1"/>
                  </a:solidFill>
                  <a:latin typeface="Arial"/>
                  <a:ea typeface="Arial"/>
                  <a:cs typeface="Arial"/>
                  <a:sym typeface="Arial"/>
                </a:endParaRPr>
              </a:p>
            </p:txBody>
          </p:sp>
          <p:sp>
            <p:nvSpPr>
              <p:cNvPr id="349" name="Google Shape;349;p4"/>
              <p:cNvSpPr/>
              <p:nvPr/>
            </p:nvSpPr>
            <p:spPr>
              <a:xfrm>
                <a:off x="628" y="2581"/>
                <a:ext cx="696" cy="107"/>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1" sz="2400" u="none" cap="none" strike="noStrike">
                  <a:solidFill>
                    <a:schemeClr val="dk1"/>
                  </a:solidFill>
                  <a:latin typeface="Arial"/>
                  <a:ea typeface="Arial"/>
                  <a:cs typeface="Arial"/>
                  <a:sym typeface="Arial"/>
                </a:endParaRPr>
              </a:p>
            </p:txBody>
          </p:sp>
        </p:grpSp>
        <p:sp>
          <p:nvSpPr>
            <p:cNvPr id="350" name="Google Shape;350;p4"/>
            <p:cNvSpPr/>
            <p:nvPr/>
          </p:nvSpPr>
          <p:spPr>
            <a:xfrm>
              <a:off x="4220" y="1354"/>
              <a:ext cx="598" cy="47"/>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1" sz="2400" u="none" cap="none" strike="noStrike">
                <a:solidFill>
                  <a:schemeClr val="dk1"/>
                </a:solidFill>
                <a:latin typeface="Arial"/>
                <a:ea typeface="Arial"/>
                <a:cs typeface="Arial"/>
                <a:sym typeface="Arial"/>
              </a:endParaRPr>
            </a:p>
          </p:txBody>
        </p:sp>
        <p:sp>
          <p:nvSpPr>
            <p:cNvPr id="351" name="Google Shape;351;p4"/>
            <p:cNvSpPr/>
            <p:nvPr/>
          </p:nvSpPr>
          <p:spPr>
            <a:xfrm>
              <a:off x="4230" y="1655"/>
              <a:ext cx="598" cy="47"/>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1" sz="2400" u="none" cap="none" strike="noStrike">
                <a:solidFill>
                  <a:schemeClr val="dk1"/>
                </a:solidFill>
                <a:latin typeface="Arial"/>
                <a:ea typeface="Arial"/>
                <a:cs typeface="Arial"/>
                <a:sym typeface="Arial"/>
              </a:endParaRPr>
            </a:p>
          </p:txBody>
        </p:sp>
        <p:grpSp>
          <p:nvGrpSpPr>
            <p:cNvPr id="352" name="Google Shape;352;p4"/>
            <p:cNvGrpSpPr/>
            <p:nvPr/>
          </p:nvGrpSpPr>
          <p:grpSpPr>
            <a:xfrm>
              <a:off x="4738" y="1639"/>
              <a:ext cx="578" cy="142"/>
              <a:chOff x="618" y="2579"/>
              <a:chExt cx="720" cy="131"/>
            </a:xfrm>
          </p:grpSpPr>
          <p:sp>
            <p:nvSpPr>
              <p:cNvPr id="353" name="Google Shape;353;p4"/>
              <p:cNvSpPr/>
              <p:nvPr/>
            </p:nvSpPr>
            <p:spPr>
              <a:xfrm>
                <a:off x="618" y="2579"/>
                <a:ext cx="720" cy="131"/>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1" sz="2400" u="none" cap="none" strike="noStrike">
                  <a:solidFill>
                    <a:schemeClr val="dk1"/>
                  </a:solidFill>
                  <a:latin typeface="Arial"/>
                  <a:ea typeface="Arial"/>
                  <a:cs typeface="Arial"/>
                  <a:sym typeface="Arial"/>
                </a:endParaRPr>
              </a:p>
            </p:txBody>
          </p:sp>
          <p:sp>
            <p:nvSpPr>
              <p:cNvPr id="354" name="Google Shape;354;p4"/>
              <p:cNvSpPr/>
              <p:nvPr/>
            </p:nvSpPr>
            <p:spPr>
              <a:xfrm>
                <a:off x="630" y="2586"/>
                <a:ext cx="695" cy="109"/>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1" sz="2400" u="none" cap="none" strike="noStrike">
                  <a:solidFill>
                    <a:schemeClr val="dk1"/>
                  </a:solidFill>
                  <a:latin typeface="Arial"/>
                  <a:ea typeface="Arial"/>
                  <a:cs typeface="Arial"/>
                  <a:sym typeface="Arial"/>
                </a:endParaRPr>
              </a:p>
            </p:txBody>
          </p:sp>
        </p:grpSp>
        <p:sp>
          <p:nvSpPr>
            <p:cNvPr id="355" name="Google Shape;355;p4"/>
            <p:cNvSpPr/>
            <p:nvPr/>
          </p:nvSpPr>
          <p:spPr>
            <a:xfrm>
              <a:off x="5288" y="1354"/>
              <a:ext cx="263" cy="188"/>
            </a:xfrm>
            <a:custGeom>
              <a:rect b="b" l="l" r="r" t="t"/>
              <a:pathLst>
                <a:path extrusionOk="0" h="226" w="328">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1" sz="2400" u="none" cap="none" strike="noStrike">
                <a:solidFill>
                  <a:schemeClr val="dk1"/>
                </a:solidFill>
                <a:latin typeface="Arial"/>
                <a:ea typeface="Arial"/>
                <a:cs typeface="Arial"/>
                <a:sym typeface="Arial"/>
              </a:endParaRPr>
            </a:p>
          </p:txBody>
        </p:sp>
        <p:grpSp>
          <p:nvGrpSpPr>
            <p:cNvPr id="356" name="Google Shape;356;p4"/>
            <p:cNvGrpSpPr/>
            <p:nvPr/>
          </p:nvGrpSpPr>
          <p:grpSpPr>
            <a:xfrm>
              <a:off x="4738" y="1330"/>
              <a:ext cx="588" cy="134"/>
              <a:chOff x="613" y="2571"/>
              <a:chExt cx="732" cy="134"/>
            </a:xfrm>
          </p:grpSpPr>
          <p:sp>
            <p:nvSpPr>
              <p:cNvPr id="357" name="Google Shape;357;p4"/>
              <p:cNvSpPr/>
              <p:nvPr/>
            </p:nvSpPr>
            <p:spPr>
              <a:xfrm>
                <a:off x="613" y="2571"/>
                <a:ext cx="732" cy="134"/>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1" sz="2400" u="none" cap="none" strike="noStrike">
                  <a:solidFill>
                    <a:schemeClr val="dk1"/>
                  </a:solidFill>
                  <a:latin typeface="Arial"/>
                  <a:ea typeface="Arial"/>
                  <a:cs typeface="Arial"/>
                  <a:sym typeface="Arial"/>
                </a:endParaRPr>
              </a:p>
            </p:txBody>
          </p:sp>
          <p:sp>
            <p:nvSpPr>
              <p:cNvPr id="358" name="Google Shape;358;p4"/>
              <p:cNvSpPr/>
              <p:nvPr/>
            </p:nvSpPr>
            <p:spPr>
              <a:xfrm>
                <a:off x="625" y="2587"/>
                <a:ext cx="720" cy="103"/>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1" sz="2400" u="none" cap="none" strike="noStrike">
                  <a:solidFill>
                    <a:schemeClr val="dk1"/>
                  </a:solidFill>
                  <a:latin typeface="Arial"/>
                  <a:ea typeface="Arial"/>
                  <a:cs typeface="Arial"/>
                  <a:sym typeface="Arial"/>
                </a:endParaRPr>
              </a:p>
            </p:txBody>
          </p:sp>
        </p:grpSp>
        <p:sp>
          <p:nvSpPr>
            <p:cNvPr id="359" name="Google Shape;359;p4"/>
            <p:cNvSpPr/>
            <p:nvPr/>
          </p:nvSpPr>
          <p:spPr>
            <a:xfrm>
              <a:off x="5246" y="429"/>
              <a:ext cx="70" cy="2285"/>
            </a:xfrm>
            <a:prstGeom prst="rect">
              <a:avLst/>
            </a:prstGeom>
            <a:gradFill>
              <a:gsLst>
                <a:gs pos="0">
                  <a:srgbClr val="333333"/>
                </a:gs>
                <a:gs pos="50000">
                  <a:srgbClr val="DDDDDD"/>
                </a:gs>
                <a:gs pos="100000">
                  <a:srgbClr val="333333"/>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1" sz="2400" u="none" cap="none" strike="noStrike">
                <a:solidFill>
                  <a:schemeClr val="dk1"/>
                </a:solidFill>
                <a:latin typeface="Arial"/>
                <a:ea typeface="Arial"/>
                <a:cs typeface="Arial"/>
                <a:sym typeface="Arial"/>
              </a:endParaRPr>
            </a:p>
          </p:txBody>
        </p:sp>
        <p:sp>
          <p:nvSpPr>
            <p:cNvPr id="360" name="Google Shape;360;p4"/>
            <p:cNvSpPr/>
            <p:nvPr/>
          </p:nvSpPr>
          <p:spPr>
            <a:xfrm>
              <a:off x="5312" y="1007"/>
              <a:ext cx="237" cy="213"/>
            </a:xfrm>
            <a:custGeom>
              <a:rect b="b" l="l" r="r" t="t"/>
              <a:pathLst>
                <a:path extrusionOk="0" h="256" w="29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1" sz="2400" u="none" cap="none" strike="noStrike">
                <a:solidFill>
                  <a:schemeClr val="dk1"/>
                </a:solidFill>
                <a:latin typeface="Arial"/>
                <a:ea typeface="Arial"/>
                <a:cs typeface="Arial"/>
                <a:sym typeface="Arial"/>
              </a:endParaRPr>
            </a:p>
          </p:txBody>
        </p:sp>
        <p:sp>
          <p:nvSpPr>
            <p:cNvPr id="361" name="Google Shape;361;p4"/>
            <p:cNvSpPr/>
            <p:nvPr/>
          </p:nvSpPr>
          <p:spPr>
            <a:xfrm>
              <a:off x="5315" y="680"/>
              <a:ext cx="244" cy="240"/>
            </a:xfrm>
            <a:custGeom>
              <a:rect b="b" l="l" r="r" t="t"/>
              <a:pathLst>
                <a:path extrusionOk="0" h="288" w="304">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1" sz="2400" u="none" cap="none" strike="noStrike">
                <a:solidFill>
                  <a:schemeClr val="dk1"/>
                </a:solidFill>
                <a:latin typeface="Arial"/>
                <a:ea typeface="Arial"/>
                <a:cs typeface="Arial"/>
                <a:sym typeface="Arial"/>
              </a:endParaRPr>
            </a:p>
          </p:txBody>
        </p:sp>
        <p:sp>
          <p:nvSpPr>
            <p:cNvPr id="362" name="Google Shape;362;p4"/>
            <p:cNvSpPr/>
            <p:nvPr/>
          </p:nvSpPr>
          <p:spPr>
            <a:xfrm>
              <a:off x="5515" y="2611"/>
              <a:ext cx="50" cy="95"/>
            </a:xfrm>
            <a:prstGeom prst="ellipse">
              <a:avLst/>
            </a:prstGeom>
            <a:solidFill>
              <a:srgbClr val="3333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1" sz="2400" u="none" cap="none" strike="noStrike">
                <a:solidFill>
                  <a:schemeClr val="dk1"/>
                </a:solidFill>
                <a:latin typeface="Arial"/>
                <a:ea typeface="Arial"/>
                <a:cs typeface="Arial"/>
                <a:sym typeface="Arial"/>
              </a:endParaRPr>
            </a:p>
          </p:txBody>
        </p:sp>
        <p:sp>
          <p:nvSpPr>
            <p:cNvPr id="363" name="Google Shape;363;p4"/>
            <p:cNvSpPr/>
            <p:nvPr/>
          </p:nvSpPr>
          <p:spPr>
            <a:xfrm>
              <a:off x="5302" y="2614"/>
              <a:ext cx="245" cy="200"/>
            </a:xfrm>
            <a:custGeom>
              <a:rect b="b" l="l" r="r" t="t"/>
              <a:pathLst>
                <a:path extrusionOk="0" h="240" w="306">
                  <a:moveTo>
                    <a:pt x="0" y="106"/>
                  </a:moveTo>
                  <a:lnTo>
                    <a:pt x="2" y="240"/>
                  </a:lnTo>
                  <a:lnTo>
                    <a:pt x="306" y="110"/>
                  </a:lnTo>
                  <a:lnTo>
                    <a:pt x="300" y="0"/>
                  </a:lnTo>
                  <a:lnTo>
                    <a:pt x="0" y="106"/>
                  </a:lnTo>
                  <a:close/>
                </a:path>
              </a:pathLst>
            </a:custGeom>
            <a:solidFill>
              <a:srgbClr val="33333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1" sz="2400" u="none" cap="none" strike="noStrike">
                <a:solidFill>
                  <a:schemeClr val="dk1"/>
                </a:solidFill>
                <a:latin typeface="Arial"/>
                <a:ea typeface="Arial"/>
                <a:cs typeface="Arial"/>
                <a:sym typeface="Arial"/>
              </a:endParaRPr>
            </a:p>
          </p:txBody>
        </p:sp>
        <p:sp>
          <p:nvSpPr>
            <p:cNvPr id="364" name="Google Shape;364;p4"/>
            <p:cNvSpPr/>
            <p:nvPr/>
          </p:nvSpPr>
          <p:spPr>
            <a:xfrm>
              <a:off x="4140" y="2675"/>
              <a:ext cx="1196" cy="150"/>
            </a:xfrm>
            <a:prstGeom prst="roundRect">
              <a:avLst>
                <a:gd fmla="val 50000" name="adj"/>
              </a:avLst>
            </a:prstGeom>
            <a:solidFill>
              <a:srgbClr val="DDDDDD"/>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1" sz="2400" u="none" cap="none" strike="noStrike">
                <a:solidFill>
                  <a:schemeClr val="dk1"/>
                </a:solidFill>
                <a:latin typeface="Arial"/>
                <a:ea typeface="Arial"/>
                <a:cs typeface="Arial"/>
                <a:sym typeface="Arial"/>
              </a:endParaRPr>
            </a:p>
          </p:txBody>
        </p:sp>
        <p:sp>
          <p:nvSpPr>
            <p:cNvPr id="365" name="Google Shape;365;p4"/>
            <p:cNvSpPr/>
            <p:nvPr/>
          </p:nvSpPr>
          <p:spPr>
            <a:xfrm>
              <a:off x="4210" y="2714"/>
              <a:ext cx="1066" cy="79"/>
            </a:xfrm>
            <a:prstGeom prst="roundRect">
              <a:avLst>
                <a:gd fmla="val 50000" name="adj"/>
              </a:avLst>
            </a:prstGeom>
            <a:gradFill>
              <a:gsLst>
                <a:gs pos="0">
                  <a:schemeClr val="dk2"/>
                </a:gs>
                <a:gs pos="100000">
                  <a:schemeClr val="lt2"/>
                </a:gs>
              </a:gsLst>
              <a:lin ang="0" scaled="0"/>
            </a:gra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1" sz="2400" u="none" cap="none" strike="noStrike">
                <a:solidFill>
                  <a:schemeClr val="dk1"/>
                </a:solidFill>
                <a:latin typeface="Arial"/>
                <a:ea typeface="Arial"/>
                <a:cs typeface="Arial"/>
                <a:sym typeface="Arial"/>
              </a:endParaRPr>
            </a:p>
          </p:txBody>
        </p:sp>
        <p:sp>
          <p:nvSpPr>
            <p:cNvPr id="366" name="Google Shape;366;p4"/>
            <p:cNvSpPr/>
            <p:nvPr/>
          </p:nvSpPr>
          <p:spPr>
            <a:xfrm>
              <a:off x="4309" y="2382"/>
              <a:ext cx="159" cy="142"/>
            </a:xfrm>
            <a:prstGeom prst="ellipse">
              <a:avLst/>
            </a:prstGeom>
            <a:solidFill>
              <a:srgbClr val="33CC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1" sz="2400" u="none" cap="none" strike="noStrike">
                <a:solidFill>
                  <a:schemeClr val="dk1"/>
                </a:solidFill>
                <a:latin typeface="Arial"/>
                <a:ea typeface="Arial"/>
                <a:cs typeface="Arial"/>
                <a:sym typeface="Arial"/>
              </a:endParaRPr>
            </a:p>
          </p:txBody>
        </p:sp>
        <p:sp>
          <p:nvSpPr>
            <p:cNvPr id="367" name="Google Shape;367;p4"/>
            <p:cNvSpPr/>
            <p:nvPr/>
          </p:nvSpPr>
          <p:spPr>
            <a:xfrm>
              <a:off x="4489" y="2382"/>
              <a:ext cx="159" cy="142"/>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1" sz="2400" u="none" cap="none" strike="noStrike">
                <a:solidFill>
                  <a:srgbClr val="FF0000"/>
                </a:solidFill>
                <a:latin typeface="Arial"/>
                <a:ea typeface="Arial"/>
                <a:cs typeface="Arial"/>
                <a:sym typeface="Arial"/>
              </a:endParaRPr>
            </a:p>
          </p:txBody>
        </p:sp>
        <p:sp>
          <p:nvSpPr>
            <p:cNvPr id="368" name="Google Shape;368;p4"/>
            <p:cNvSpPr/>
            <p:nvPr/>
          </p:nvSpPr>
          <p:spPr>
            <a:xfrm>
              <a:off x="4658" y="2382"/>
              <a:ext cx="159" cy="142"/>
            </a:xfrm>
            <a:prstGeom prst="ellipse">
              <a:avLst/>
            </a:prstGeom>
            <a:solidFill>
              <a:srgbClr val="33CC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1" sz="2400" u="none" cap="none" strike="noStrike">
                <a:solidFill>
                  <a:schemeClr val="dk1"/>
                </a:solidFill>
                <a:latin typeface="Arial"/>
                <a:ea typeface="Arial"/>
                <a:cs typeface="Arial"/>
                <a:sym typeface="Arial"/>
              </a:endParaRPr>
            </a:p>
          </p:txBody>
        </p:sp>
        <p:sp>
          <p:nvSpPr>
            <p:cNvPr id="369" name="Google Shape;369;p4"/>
            <p:cNvSpPr/>
            <p:nvPr/>
          </p:nvSpPr>
          <p:spPr>
            <a:xfrm>
              <a:off x="5067" y="1837"/>
              <a:ext cx="80" cy="759"/>
            </a:xfrm>
            <a:prstGeom prst="rect">
              <a:avLst/>
            </a:prstGeom>
            <a:solidFill>
              <a:srgbClr val="29292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1" sz="2400" u="none" cap="none" strike="noStrike">
                <a:solidFill>
                  <a:schemeClr val="dk1"/>
                </a:solidFill>
                <a:latin typeface="Arial"/>
                <a:ea typeface="Arial"/>
                <a:cs typeface="Arial"/>
                <a:sym typeface="Arial"/>
              </a:endParaRPr>
            </a:p>
          </p:txBody>
        </p:sp>
      </p:grpSp>
      <p:grpSp>
        <p:nvGrpSpPr>
          <p:cNvPr id="370" name="Google Shape;370;p4"/>
          <p:cNvGrpSpPr/>
          <p:nvPr/>
        </p:nvGrpSpPr>
        <p:grpSpPr>
          <a:xfrm>
            <a:off x="7669213" y="5292725"/>
            <a:ext cx="227012" cy="481013"/>
            <a:chOff x="4140" y="429"/>
            <a:chExt cx="1425" cy="2396"/>
          </a:xfrm>
        </p:grpSpPr>
        <p:sp>
          <p:nvSpPr>
            <p:cNvPr id="371" name="Google Shape;371;p4"/>
            <p:cNvSpPr/>
            <p:nvPr/>
          </p:nvSpPr>
          <p:spPr>
            <a:xfrm>
              <a:off x="5268" y="433"/>
              <a:ext cx="283" cy="2286"/>
            </a:xfrm>
            <a:custGeom>
              <a:rect b="b" l="l" r="r" t="t"/>
              <a:pathLst>
                <a:path extrusionOk="0" h="2742" w="354">
                  <a:moveTo>
                    <a:pt x="63" y="0"/>
                  </a:moveTo>
                  <a:lnTo>
                    <a:pt x="354" y="339"/>
                  </a:lnTo>
                  <a:lnTo>
                    <a:pt x="346" y="2624"/>
                  </a:lnTo>
                  <a:lnTo>
                    <a:pt x="0" y="2742"/>
                  </a:lnTo>
                  <a:lnTo>
                    <a:pt x="63" y="0"/>
                  </a:lnTo>
                  <a:close/>
                </a:path>
              </a:pathLst>
            </a:custGeom>
            <a:gradFill>
              <a:gsLst>
                <a:gs pos="0">
                  <a:srgbClr val="DDDDDD"/>
                </a:gs>
                <a:gs pos="100000">
                  <a:srgbClr val="333333"/>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1" sz="2400" u="none" cap="none" strike="noStrike">
                <a:solidFill>
                  <a:schemeClr val="dk1"/>
                </a:solidFill>
                <a:latin typeface="Arial"/>
                <a:ea typeface="Arial"/>
                <a:cs typeface="Arial"/>
                <a:sym typeface="Arial"/>
              </a:endParaRPr>
            </a:p>
          </p:txBody>
        </p:sp>
        <p:sp>
          <p:nvSpPr>
            <p:cNvPr id="372" name="Google Shape;372;p4"/>
            <p:cNvSpPr/>
            <p:nvPr/>
          </p:nvSpPr>
          <p:spPr>
            <a:xfrm>
              <a:off x="4210" y="429"/>
              <a:ext cx="1046" cy="2285"/>
            </a:xfrm>
            <a:prstGeom prst="rect">
              <a:avLst/>
            </a:prstGeom>
            <a:gradFill>
              <a:gsLst>
                <a:gs pos="0">
                  <a:srgbClr val="292929"/>
                </a:gs>
                <a:gs pos="100000">
                  <a:srgbClr val="808080"/>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1" sz="2400" u="none" cap="none" strike="noStrike">
                <a:solidFill>
                  <a:schemeClr val="dk1"/>
                </a:solidFill>
                <a:latin typeface="Arial"/>
                <a:ea typeface="Arial"/>
                <a:cs typeface="Arial"/>
                <a:sym typeface="Arial"/>
              </a:endParaRPr>
            </a:p>
          </p:txBody>
        </p:sp>
        <p:sp>
          <p:nvSpPr>
            <p:cNvPr id="373" name="Google Shape;373;p4"/>
            <p:cNvSpPr/>
            <p:nvPr/>
          </p:nvSpPr>
          <p:spPr>
            <a:xfrm>
              <a:off x="5321" y="570"/>
              <a:ext cx="169" cy="2115"/>
            </a:xfrm>
            <a:custGeom>
              <a:rect b="b" l="l" r="r" t="t"/>
              <a:pathLst>
                <a:path extrusionOk="0" h="2537" w="211">
                  <a:moveTo>
                    <a:pt x="7" y="0"/>
                  </a:moveTo>
                  <a:cubicBezTo>
                    <a:pt x="7" y="0"/>
                    <a:pt x="57" y="28"/>
                    <a:pt x="211" y="218"/>
                  </a:cubicBezTo>
                  <a:cubicBezTo>
                    <a:pt x="0" y="1229"/>
                    <a:pt x="41" y="2537"/>
                    <a:pt x="7" y="2501"/>
                  </a:cubicBezTo>
                  <a:lnTo>
                    <a:pt x="7" y="0"/>
                  </a:lnTo>
                  <a:close/>
                </a:path>
              </a:pathLst>
            </a:custGeom>
            <a:gradFill>
              <a:gsLst>
                <a:gs pos="0">
                  <a:srgbClr val="808080"/>
                </a:gs>
                <a:gs pos="100000">
                  <a:srgbClr val="F8F8F8"/>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1" sz="2400" u="none" cap="none" strike="noStrike">
                <a:solidFill>
                  <a:schemeClr val="dk1"/>
                </a:solidFill>
                <a:latin typeface="Arial"/>
                <a:ea typeface="Arial"/>
                <a:cs typeface="Arial"/>
                <a:sym typeface="Arial"/>
              </a:endParaRPr>
            </a:p>
          </p:txBody>
        </p:sp>
        <p:sp>
          <p:nvSpPr>
            <p:cNvPr id="374" name="Google Shape;374;p4"/>
            <p:cNvSpPr/>
            <p:nvPr/>
          </p:nvSpPr>
          <p:spPr>
            <a:xfrm>
              <a:off x="5284" y="1640"/>
              <a:ext cx="263" cy="189"/>
            </a:xfrm>
            <a:custGeom>
              <a:rect b="b" l="l" r="r" t="t"/>
              <a:pathLst>
                <a:path extrusionOk="0" h="226" w="328">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1" sz="2400" u="none" cap="none" strike="noStrike">
                <a:solidFill>
                  <a:schemeClr val="dk1"/>
                </a:solidFill>
                <a:latin typeface="Arial"/>
                <a:ea typeface="Arial"/>
                <a:cs typeface="Arial"/>
                <a:sym typeface="Arial"/>
              </a:endParaRPr>
            </a:p>
          </p:txBody>
        </p:sp>
        <p:sp>
          <p:nvSpPr>
            <p:cNvPr id="375" name="Google Shape;375;p4"/>
            <p:cNvSpPr/>
            <p:nvPr/>
          </p:nvSpPr>
          <p:spPr>
            <a:xfrm>
              <a:off x="4210" y="690"/>
              <a:ext cx="598" cy="47"/>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1" sz="2400" u="none" cap="none" strike="noStrike">
                <a:solidFill>
                  <a:schemeClr val="dk1"/>
                </a:solidFill>
                <a:latin typeface="Arial"/>
                <a:ea typeface="Arial"/>
                <a:cs typeface="Arial"/>
                <a:sym typeface="Arial"/>
              </a:endParaRPr>
            </a:p>
          </p:txBody>
        </p:sp>
        <p:grpSp>
          <p:nvGrpSpPr>
            <p:cNvPr id="376" name="Google Shape;376;p4"/>
            <p:cNvGrpSpPr/>
            <p:nvPr/>
          </p:nvGrpSpPr>
          <p:grpSpPr>
            <a:xfrm>
              <a:off x="4748" y="666"/>
              <a:ext cx="578" cy="150"/>
              <a:chOff x="613" y="2566"/>
              <a:chExt cx="721" cy="144"/>
            </a:xfrm>
          </p:grpSpPr>
          <p:sp>
            <p:nvSpPr>
              <p:cNvPr id="377" name="Google Shape;377;p4"/>
              <p:cNvSpPr/>
              <p:nvPr/>
            </p:nvSpPr>
            <p:spPr>
              <a:xfrm>
                <a:off x="613" y="2566"/>
                <a:ext cx="721" cy="144"/>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1" sz="2400" u="none" cap="none" strike="noStrike">
                  <a:solidFill>
                    <a:schemeClr val="dk1"/>
                  </a:solidFill>
                  <a:latin typeface="Arial"/>
                  <a:ea typeface="Arial"/>
                  <a:cs typeface="Arial"/>
                  <a:sym typeface="Arial"/>
                </a:endParaRPr>
              </a:p>
            </p:txBody>
          </p:sp>
          <p:sp>
            <p:nvSpPr>
              <p:cNvPr id="378" name="Google Shape;378;p4"/>
              <p:cNvSpPr/>
              <p:nvPr/>
            </p:nvSpPr>
            <p:spPr>
              <a:xfrm>
                <a:off x="625" y="2581"/>
                <a:ext cx="696" cy="114"/>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1" sz="2400" u="none" cap="none" strike="noStrike">
                  <a:solidFill>
                    <a:schemeClr val="dk1"/>
                  </a:solidFill>
                  <a:latin typeface="Arial"/>
                  <a:ea typeface="Arial"/>
                  <a:cs typeface="Arial"/>
                  <a:sym typeface="Arial"/>
                </a:endParaRPr>
              </a:p>
            </p:txBody>
          </p:sp>
        </p:grpSp>
        <p:sp>
          <p:nvSpPr>
            <p:cNvPr id="379" name="Google Shape;379;p4"/>
            <p:cNvSpPr/>
            <p:nvPr/>
          </p:nvSpPr>
          <p:spPr>
            <a:xfrm>
              <a:off x="4220" y="1022"/>
              <a:ext cx="598" cy="47"/>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1" sz="2400" u="none" cap="none" strike="noStrike">
                <a:solidFill>
                  <a:schemeClr val="dk1"/>
                </a:solidFill>
                <a:latin typeface="Arial"/>
                <a:ea typeface="Arial"/>
                <a:cs typeface="Arial"/>
                <a:sym typeface="Arial"/>
              </a:endParaRPr>
            </a:p>
          </p:txBody>
        </p:sp>
        <p:grpSp>
          <p:nvGrpSpPr>
            <p:cNvPr id="380" name="Google Shape;380;p4"/>
            <p:cNvGrpSpPr/>
            <p:nvPr/>
          </p:nvGrpSpPr>
          <p:grpSpPr>
            <a:xfrm>
              <a:off x="4748" y="990"/>
              <a:ext cx="578" cy="134"/>
              <a:chOff x="615" y="2564"/>
              <a:chExt cx="721" cy="139"/>
            </a:xfrm>
          </p:grpSpPr>
          <p:sp>
            <p:nvSpPr>
              <p:cNvPr id="381" name="Google Shape;381;p4"/>
              <p:cNvSpPr/>
              <p:nvPr/>
            </p:nvSpPr>
            <p:spPr>
              <a:xfrm>
                <a:off x="615" y="2564"/>
                <a:ext cx="721" cy="139"/>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1" sz="2400" u="none" cap="none" strike="noStrike">
                  <a:solidFill>
                    <a:schemeClr val="dk1"/>
                  </a:solidFill>
                  <a:latin typeface="Arial"/>
                  <a:ea typeface="Arial"/>
                  <a:cs typeface="Arial"/>
                  <a:sym typeface="Arial"/>
                </a:endParaRPr>
              </a:p>
            </p:txBody>
          </p:sp>
          <p:sp>
            <p:nvSpPr>
              <p:cNvPr id="382" name="Google Shape;382;p4"/>
              <p:cNvSpPr/>
              <p:nvPr/>
            </p:nvSpPr>
            <p:spPr>
              <a:xfrm>
                <a:off x="628" y="2581"/>
                <a:ext cx="696" cy="107"/>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1" sz="2400" u="none" cap="none" strike="noStrike">
                  <a:solidFill>
                    <a:schemeClr val="dk1"/>
                  </a:solidFill>
                  <a:latin typeface="Arial"/>
                  <a:ea typeface="Arial"/>
                  <a:cs typeface="Arial"/>
                  <a:sym typeface="Arial"/>
                </a:endParaRPr>
              </a:p>
            </p:txBody>
          </p:sp>
        </p:grpSp>
        <p:sp>
          <p:nvSpPr>
            <p:cNvPr id="383" name="Google Shape;383;p4"/>
            <p:cNvSpPr/>
            <p:nvPr/>
          </p:nvSpPr>
          <p:spPr>
            <a:xfrm>
              <a:off x="4220" y="1354"/>
              <a:ext cx="598" cy="47"/>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1" sz="2400" u="none" cap="none" strike="noStrike">
                <a:solidFill>
                  <a:schemeClr val="dk1"/>
                </a:solidFill>
                <a:latin typeface="Arial"/>
                <a:ea typeface="Arial"/>
                <a:cs typeface="Arial"/>
                <a:sym typeface="Arial"/>
              </a:endParaRPr>
            </a:p>
          </p:txBody>
        </p:sp>
        <p:sp>
          <p:nvSpPr>
            <p:cNvPr id="384" name="Google Shape;384;p4"/>
            <p:cNvSpPr/>
            <p:nvPr/>
          </p:nvSpPr>
          <p:spPr>
            <a:xfrm>
              <a:off x="4230" y="1655"/>
              <a:ext cx="598" cy="47"/>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1" sz="2400" u="none" cap="none" strike="noStrike">
                <a:solidFill>
                  <a:schemeClr val="dk1"/>
                </a:solidFill>
                <a:latin typeface="Arial"/>
                <a:ea typeface="Arial"/>
                <a:cs typeface="Arial"/>
                <a:sym typeface="Arial"/>
              </a:endParaRPr>
            </a:p>
          </p:txBody>
        </p:sp>
        <p:grpSp>
          <p:nvGrpSpPr>
            <p:cNvPr id="385" name="Google Shape;385;p4"/>
            <p:cNvGrpSpPr/>
            <p:nvPr/>
          </p:nvGrpSpPr>
          <p:grpSpPr>
            <a:xfrm>
              <a:off x="4738" y="1639"/>
              <a:ext cx="578" cy="142"/>
              <a:chOff x="618" y="2579"/>
              <a:chExt cx="720" cy="131"/>
            </a:xfrm>
          </p:grpSpPr>
          <p:sp>
            <p:nvSpPr>
              <p:cNvPr id="386" name="Google Shape;386;p4"/>
              <p:cNvSpPr/>
              <p:nvPr/>
            </p:nvSpPr>
            <p:spPr>
              <a:xfrm>
                <a:off x="618" y="2579"/>
                <a:ext cx="720" cy="131"/>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1" sz="2400" u="none" cap="none" strike="noStrike">
                  <a:solidFill>
                    <a:schemeClr val="dk1"/>
                  </a:solidFill>
                  <a:latin typeface="Arial"/>
                  <a:ea typeface="Arial"/>
                  <a:cs typeface="Arial"/>
                  <a:sym typeface="Arial"/>
                </a:endParaRPr>
              </a:p>
            </p:txBody>
          </p:sp>
          <p:sp>
            <p:nvSpPr>
              <p:cNvPr id="387" name="Google Shape;387;p4"/>
              <p:cNvSpPr/>
              <p:nvPr/>
            </p:nvSpPr>
            <p:spPr>
              <a:xfrm>
                <a:off x="630" y="2586"/>
                <a:ext cx="695" cy="109"/>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1" sz="2400" u="none" cap="none" strike="noStrike">
                  <a:solidFill>
                    <a:schemeClr val="dk1"/>
                  </a:solidFill>
                  <a:latin typeface="Arial"/>
                  <a:ea typeface="Arial"/>
                  <a:cs typeface="Arial"/>
                  <a:sym typeface="Arial"/>
                </a:endParaRPr>
              </a:p>
            </p:txBody>
          </p:sp>
        </p:grpSp>
        <p:sp>
          <p:nvSpPr>
            <p:cNvPr id="388" name="Google Shape;388;p4"/>
            <p:cNvSpPr/>
            <p:nvPr/>
          </p:nvSpPr>
          <p:spPr>
            <a:xfrm>
              <a:off x="5288" y="1354"/>
              <a:ext cx="263" cy="188"/>
            </a:xfrm>
            <a:custGeom>
              <a:rect b="b" l="l" r="r" t="t"/>
              <a:pathLst>
                <a:path extrusionOk="0" h="226" w="328">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1" sz="2400" u="none" cap="none" strike="noStrike">
                <a:solidFill>
                  <a:schemeClr val="dk1"/>
                </a:solidFill>
                <a:latin typeface="Arial"/>
                <a:ea typeface="Arial"/>
                <a:cs typeface="Arial"/>
                <a:sym typeface="Arial"/>
              </a:endParaRPr>
            </a:p>
          </p:txBody>
        </p:sp>
        <p:grpSp>
          <p:nvGrpSpPr>
            <p:cNvPr id="389" name="Google Shape;389;p4"/>
            <p:cNvGrpSpPr/>
            <p:nvPr/>
          </p:nvGrpSpPr>
          <p:grpSpPr>
            <a:xfrm>
              <a:off x="4738" y="1330"/>
              <a:ext cx="588" cy="134"/>
              <a:chOff x="613" y="2571"/>
              <a:chExt cx="732" cy="134"/>
            </a:xfrm>
          </p:grpSpPr>
          <p:sp>
            <p:nvSpPr>
              <p:cNvPr id="390" name="Google Shape;390;p4"/>
              <p:cNvSpPr/>
              <p:nvPr/>
            </p:nvSpPr>
            <p:spPr>
              <a:xfrm>
                <a:off x="613" y="2571"/>
                <a:ext cx="732" cy="134"/>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1" sz="2400" u="none" cap="none" strike="noStrike">
                  <a:solidFill>
                    <a:schemeClr val="dk1"/>
                  </a:solidFill>
                  <a:latin typeface="Arial"/>
                  <a:ea typeface="Arial"/>
                  <a:cs typeface="Arial"/>
                  <a:sym typeface="Arial"/>
                </a:endParaRPr>
              </a:p>
            </p:txBody>
          </p:sp>
          <p:sp>
            <p:nvSpPr>
              <p:cNvPr id="391" name="Google Shape;391;p4"/>
              <p:cNvSpPr/>
              <p:nvPr/>
            </p:nvSpPr>
            <p:spPr>
              <a:xfrm>
                <a:off x="625" y="2587"/>
                <a:ext cx="720" cy="103"/>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1" sz="2400" u="none" cap="none" strike="noStrike">
                  <a:solidFill>
                    <a:schemeClr val="dk1"/>
                  </a:solidFill>
                  <a:latin typeface="Arial"/>
                  <a:ea typeface="Arial"/>
                  <a:cs typeface="Arial"/>
                  <a:sym typeface="Arial"/>
                </a:endParaRPr>
              </a:p>
            </p:txBody>
          </p:sp>
        </p:grpSp>
        <p:sp>
          <p:nvSpPr>
            <p:cNvPr id="392" name="Google Shape;392;p4"/>
            <p:cNvSpPr/>
            <p:nvPr/>
          </p:nvSpPr>
          <p:spPr>
            <a:xfrm>
              <a:off x="5246" y="429"/>
              <a:ext cx="70" cy="2285"/>
            </a:xfrm>
            <a:prstGeom prst="rect">
              <a:avLst/>
            </a:prstGeom>
            <a:gradFill>
              <a:gsLst>
                <a:gs pos="0">
                  <a:srgbClr val="333333"/>
                </a:gs>
                <a:gs pos="50000">
                  <a:srgbClr val="DDDDDD"/>
                </a:gs>
                <a:gs pos="100000">
                  <a:srgbClr val="333333"/>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1" sz="2400" u="none" cap="none" strike="noStrike">
                <a:solidFill>
                  <a:schemeClr val="dk1"/>
                </a:solidFill>
                <a:latin typeface="Arial"/>
                <a:ea typeface="Arial"/>
                <a:cs typeface="Arial"/>
                <a:sym typeface="Arial"/>
              </a:endParaRPr>
            </a:p>
          </p:txBody>
        </p:sp>
        <p:sp>
          <p:nvSpPr>
            <p:cNvPr id="393" name="Google Shape;393;p4"/>
            <p:cNvSpPr/>
            <p:nvPr/>
          </p:nvSpPr>
          <p:spPr>
            <a:xfrm>
              <a:off x="5312" y="1007"/>
              <a:ext cx="237" cy="213"/>
            </a:xfrm>
            <a:custGeom>
              <a:rect b="b" l="l" r="r" t="t"/>
              <a:pathLst>
                <a:path extrusionOk="0" h="256" w="29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1" sz="2400" u="none" cap="none" strike="noStrike">
                <a:solidFill>
                  <a:schemeClr val="dk1"/>
                </a:solidFill>
                <a:latin typeface="Arial"/>
                <a:ea typeface="Arial"/>
                <a:cs typeface="Arial"/>
                <a:sym typeface="Arial"/>
              </a:endParaRPr>
            </a:p>
          </p:txBody>
        </p:sp>
        <p:sp>
          <p:nvSpPr>
            <p:cNvPr id="394" name="Google Shape;394;p4"/>
            <p:cNvSpPr/>
            <p:nvPr/>
          </p:nvSpPr>
          <p:spPr>
            <a:xfrm>
              <a:off x="5315" y="680"/>
              <a:ext cx="244" cy="240"/>
            </a:xfrm>
            <a:custGeom>
              <a:rect b="b" l="l" r="r" t="t"/>
              <a:pathLst>
                <a:path extrusionOk="0" h="288" w="304">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1" sz="2400" u="none" cap="none" strike="noStrike">
                <a:solidFill>
                  <a:schemeClr val="dk1"/>
                </a:solidFill>
                <a:latin typeface="Arial"/>
                <a:ea typeface="Arial"/>
                <a:cs typeface="Arial"/>
                <a:sym typeface="Arial"/>
              </a:endParaRPr>
            </a:p>
          </p:txBody>
        </p:sp>
        <p:sp>
          <p:nvSpPr>
            <p:cNvPr id="395" name="Google Shape;395;p4"/>
            <p:cNvSpPr/>
            <p:nvPr/>
          </p:nvSpPr>
          <p:spPr>
            <a:xfrm>
              <a:off x="5515" y="2611"/>
              <a:ext cx="50" cy="95"/>
            </a:xfrm>
            <a:prstGeom prst="ellipse">
              <a:avLst/>
            </a:prstGeom>
            <a:solidFill>
              <a:srgbClr val="3333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1" sz="2400" u="none" cap="none" strike="noStrike">
                <a:solidFill>
                  <a:schemeClr val="dk1"/>
                </a:solidFill>
                <a:latin typeface="Arial"/>
                <a:ea typeface="Arial"/>
                <a:cs typeface="Arial"/>
                <a:sym typeface="Arial"/>
              </a:endParaRPr>
            </a:p>
          </p:txBody>
        </p:sp>
        <p:sp>
          <p:nvSpPr>
            <p:cNvPr id="396" name="Google Shape;396;p4"/>
            <p:cNvSpPr/>
            <p:nvPr/>
          </p:nvSpPr>
          <p:spPr>
            <a:xfrm>
              <a:off x="5302" y="2614"/>
              <a:ext cx="245" cy="200"/>
            </a:xfrm>
            <a:custGeom>
              <a:rect b="b" l="l" r="r" t="t"/>
              <a:pathLst>
                <a:path extrusionOk="0" h="240" w="306">
                  <a:moveTo>
                    <a:pt x="0" y="106"/>
                  </a:moveTo>
                  <a:lnTo>
                    <a:pt x="2" y="240"/>
                  </a:lnTo>
                  <a:lnTo>
                    <a:pt x="306" y="110"/>
                  </a:lnTo>
                  <a:lnTo>
                    <a:pt x="300" y="0"/>
                  </a:lnTo>
                  <a:lnTo>
                    <a:pt x="0" y="106"/>
                  </a:lnTo>
                  <a:close/>
                </a:path>
              </a:pathLst>
            </a:custGeom>
            <a:solidFill>
              <a:srgbClr val="33333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1" sz="2400" u="none" cap="none" strike="noStrike">
                <a:solidFill>
                  <a:schemeClr val="dk1"/>
                </a:solidFill>
                <a:latin typeface="Arial"/>
                <a:ea typeface="Arial"/>
                <a:cs typeface="Arial"/>
                <a:sym typeface="Arial"/>
              </a:endParaRPr>
            </a:p>
          </p:txBody>
        </p:sp>
        <p:sp>
          <p:nvSpPr>
            <p:cNvPr id="397" name="Google Shape;397;p4"/>
            <p:cNvSpPr/>
            <p:nvPr/>
          </p:nvSpPr>
          <p:spPr>
            <a:xfrm>
              <a:off x="4140" y="2675"/>
              <a:ext cx="1196" cy="150"/>
            </a:xfrm>
            <a:prstGeom prst="roundRect">
              <a:avLst>
                <a:gd fmla="val 50000" name="adj"/>
              </a:avLst>
            </a:prstGeom>
            <a:solidFill>
              <a:srgbClr val="DDDDDD"/>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1" sz="2400" u="none" cap="none" strike="noStrike">
                <a:solidFill>
                  <a:schemeClr val="dk1"/>
                </a:solidFill>
                <a:latin typeface="Arial"/>
                <a:ea typeface="Arial"/>
                <a:cs typeface="Arial"/>
                <a:sym typeface="Arial"/>
              </a:endParaRPr>
            </a:p>
          </p:txBody>
        </p:sp>
        <p:sp>
          <p:nvSpPr>
            <p:cNvPr id="398" name="Google Shape;398;p4"/>
            <p:cNvSpPr/>
            <p:nvPr/>
          </p:nvSpPr>
          <p:spPr>
            <a:xfrm>
              <a:off x="4210" y="2714"/>
              <a:ext cx="1066" cy="79"/>
            </a:xfrm>
            <a:prstGeom prst="roundRect">
              <a:avLst>
                <a:gd fmla="val 50000" name="adj"/>
              </a:avLst>
            </a:prstGeom>
            <a:gradFill>
              <a:gsLst>
                <a:gs pos="0">
                  <a:schemeClr val="dk2"/>
                </a:gs>
                <a:gs pos="100000">
                  <a:schemeClr val="lt2"/>
                </a:gs>
              </a:gsLst>
              <a:lin ang="0" scaled="0"/>
            </a:gra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1" sz="2400" u="none" cap="none" strike="noStrike">
                <a:solidFill>
                  <a:schemeClr val="dk1"/>
                </a:solidFill>
                <a:latin typeface="Arial"/>
                <a:ea typeface="Arial"/>
                <a:cs typeface="Arial"/>
                <a:sym typeface="Arial"/>
              </a:endParaRPr>
            </a:p>
          </p:txBody>
        </p:sp>
        <p:sp>
          <p:nvSpPr>
            <p:cNvPr id="399" name="Google Shape;399;p4"/>
            <p:cNvSpPr/>
            <p:nvPr/>
          </p:nvSpPr>
          <p:spPr>
            <a:xfrm>
              <a:off x="4309" y="2382"/>
              <a:ext cx="159" cy="142"/>
            </a:xfrm>
            <a:prstGeom prst="ellipse">
              <a:avLst/>
            </a:prstGeom>
            <a:solidFill>
              <a:srgbClr val="33CC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1" sz="2400" u="none" cap="none" strike="noStrike">
                <a:solidFill>
                  <a:schemeClr val="dk1"/>
                </a:solidFill>
                <a:latin typeface="Arial"/>
                <a:ea typeface="Arial"/>
                <a:cs typeface="Arial"/>
                <a:sym typeface="Arial"/>
              </a:endParaRPr>
            </a:p>
          </p:txBody>
        </p:sp>
        <p:sp>
          <p:nvSpPr>
            <p:cNvPr id="400" name="Google Shape;400;p4"/>
            <p:cNvSpPr/>
            <p:nvPr/>
          </p:nvSpPr>
          <p:spPr>
            <a:xfrm>
              <a:off x="4489" y="2382"/>
              <a:ext cx="159" cy="142"/>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1" sz="2400" u="none" cap="none" strike="noStrike">
                <a:solidFill>
                  <a:srgbClr val="FF0000"/>
                </a:solidFill>
                <a:latin typeface="Arial"/>
                <a:ea typeface="Arial"/>
                <a:cs typeface="Arial"/>
                <a:sym typeface="Arial"/>
              </a:endParaRPr>
            </a:p>
          </p:txBody>
        </p:sp>
        <p:sp>
          <p:nvSpPr>
            <p:cNvPr id="401" name="Google Shape;401;p4"/>
            <p:cNvSpPr/>
            <p:nvPr/>
          </p:nvSpPr>
          <p:spPr>
            <a:xfrm>
              <a:off x="4658" y="2382"/>
              <a:ext cx="159" cy="142"/>
            </a:xfrm>
            <a:prstGeom prst="ellipse">
              <a:avLst/>
            </a:prstGeom>
            <a:solidFill>
              <a:srgbClr val="33CC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1" sz="2400" u="none" cap="none" strike="noStrike">
                <a:solidFill>
                  <a:schemeClr val="dk1"/>
                </a:solidFill>
                <a:latin typeface="Arial"/>
                <a:ea typeface="Arial"/>
                <a:cs typeface="Arial"/>
                <a:sym typeface="Arial"/>
              </a:endParaRPr>
            </a:p>
          </p:txBody>
        </p:sp>
        <p:sp>
          <p:nvSpPr>
            <p:cNvPr id="402" name="Google Shape;402;p4"/>
            <p:cNvSpPr/>
            <p:nvPr/>
          </p:nvSpPr>
          <p:spPr>
            <a:xfrm>
              <a:off x="5067" y="1837"/>
              <a:ext cx="80" cy="759"/>
            </a:xfrm>
            <a:prstGeom prst="rect">
              <a:avLst/>
            </a:prstGeom>
            <a:solidFill>
              <a:srgbClr val="29292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1" sz="2400" u="none" cap="none" strike="noStrike">
                <a:solidFill>
                  <a:schemeClr val="dk1"/>
                </a:solidFill>
                <a:latin typeface="Arial"/>
                <a:ea typeface="Arial"/>
                <a:cs typeface="Arial"/>
                <a:sym typeface="Arial"/>
              </a:endParaRPr>
            </a:p>
          </p:txBody>
        </p:sp>
      </p:grpSp>
      <p:grpSp>
        <p:nvGrpSpPr>
          <p:cNvPr id="403" name="Google Shape;403;p4"/>
          <p:cNvGrpSpPr/>
          <p:nvPr/>
        </p:nvGrpSpPr>
        <p:grpSpPr>
          <a:xfrm>
            <a:off x="5046663" y="2032000"/>
            <a:ext cx="534987" cy="413609"/>
            <a:chOff x="877" y="1008"/>
            <a:chExt cx="2747" cy="2626"/>
          </a:xfrm>
        </p:grpSpPr>
        <p:pic>
          <p:nvPicPr>
            <p:cNvPr descr="antenna_stylized" id="404" name="Google Shape;404;p4"/>
            <p:cNvPicPr preferRelativeResize="0"/>
            <p:nvPr/>
          </p:nvPicPr>
          <p:blipFill rotWithShape="1">
            <a:blip r:embed="rId14">
              <a:alphaModFix/>
            </a:blip>
            <a:srcRect b="0" l="0" r="0" t="0"/>
            <a:stretch/>
          </p:blipFill>
          <p:spPr>
            <a:xfrm>
              <a:off x="877" y="1008"/>
              <a:ext cx="2725" cy="1421"/>
            </a:xfrm>
            <a:prstGeom prst="rect">
              <a:avLst/>
            </a:prstGeom>
            <a:noFill/>
            <a:ln>
              <a:noFill/>
            </a:ln>
          </p:spPr>
        </p:pic>
        <p:pic>
          <p:nvPicPr>
            <p:cNvPr descr="laptop_keyboard" id="405" name="Google Shape;405;p4"/>
            <p:cNvPicPr preferRelativeResize="0"/>
            <p:nvPr/>
          </p:nvPicPr>
          <p:blipFill rotWithShape="1">
            <a:blip r:embed="rId15">
              <a:alphaModFix/>
            </a:blip>
            <a:srcRect b="0" l="0" r="0" t="0"/>
            <a:stretch/>
          </p:blipFill>
          <p:spPr>
            <a:xfrm flipH="1" rot="109064">
              <a:off x="1009" y="2586"/>
              <a:ext cx="2245" cy="1013"/>
            </a:xfrm>
            <a:prstGeom prst="rect">
              <a:avLst/>
            </a:prstGeom>
            <a:noFill/>
            <a:ln>
              <a:noFill/>
            </a:ln>
          </p:spPr>
        </p:pic>
        <p:sp>
          <p:nvSpPr>
            <p:cNvPr id="406" name="Google Shape;406;p4"/>
            <p:cNvSpPr/>
            <p:nvPr/>
          </p:nvSpPr>
          <p:spPr>
            <a:xfrm>
              <a:off x="1753" y="1603"/>
              <a:ext cx="1807" cy="1322"/>
            </a:xfrm>
            <a:custGeom>
              <a:rect b="b" l="l" r="r" t="t"/>
              <a:pathLst>
                <a:path extrusionOk="0" h="2442" w="2982">
                  <a:moveTo>
                    <a:pt x="540" y="0"/>
                  </a:moveTo>
                  <a:lnTo>
                    <a:pt x="0" y="1734"/>
                  </a:lnTo>
                  <a:lnTo>
                    <a:pt x="2394" y="2442"/>
                  </a:lnTo>
                  <a:lnTo>
                    <a:pt x="2982" y="318"/>
                  </a:lnTo>
                  <a:lnTo>
                    <a:pt x="540" y="0"/>
                  </a:lnTo>
                  <a:close/>
                </a:path>
              </a:pathLst>
            </a:custGeom>
            <a:solidFill>
              <a:schemeClr val="dk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1" sz="2400" u="none" cap="none" strike="noStrike">
                <a:solidFill>
                  <a:schemeClr val="dk1"/>
                </a:solidFill>
                <a:latin typeface="Arial"/>
                <a:ea typeface="Arial"/>
                <a:cs typeface="Arial"/>
                <a:sym typeface="Arial"/>
              </a:endParaRPr>
            </a:p>
          </p:txBody>
        </p:sp>
        <p:pic>
          <p:nvPicPr>
            <p:cNvPr descr="screen" id="407" name="Google Shape;407;p4"/>
            <p:cNvPicPr preferRelativeResize="0"/>
            <p:nvPr/>
          </p:nvPicPr>
          <p:blipFill rotWithShape="1">
            <a:blip r:embed="rId16">
              <a:alphaModFix/>
            </a:blip>
            <a:srcRect b="0" l="0" r="0" t="0"/>
            <a:stretch/>
          </p:blipFill>
          <p:spPr>
            <a:xfrm>
              <a:off x="1842" y="1637"/>
              <a:ext cx="1642" cy="1203"/>
            </a:xfrm>
            <a:prstGeom prst="rect">
              <a:avLst/>
            </a:prstGeom>
            <a:noFill/>
            <a:ln>
              <a:noFill/>
            </a:ln>
          </p:spPr>
        </p:pic>
        <p:sp>
          <p:nvSpPr>
            <p:cNvPr id="408" name="Google Shape;408;p4"/>
            <p:cNvSpPr/>
            <p:nvPr/>
          </p:nvSpPr>
          <p:spPr>
            <a:xfrm>
              <a:off x="2082" y="1564"/>
              <a:ext cx="1531" cy="246"/>
            </a:xfrm>
            <a:custGeom>
              <a:rect b="b" l="l" r="r" t="t"/>
              <a:pathLst>
                <a:path extrusionOk="0" h="455" w="2528">
                  <a:moveTo>
                    <a:pt x="14" y="0"/>
                  </a:moveTo>
                  <a:lnTo>
                    <a:pt x="2528" y="341"/>
                  </a:lnTo>
                  <a:lnTo>
                    <a:pt x="2480" y="455"/>
                  </a:lnTo>
                  <a:lnTo>
                    <a:pt x="0" y="86"/>
                  </a:lnTo>
                  <a:lnTo>
                    <a:pt x="14" y="0"/>
                  </a:lnTo>
                  <a:close/>
                </a:path>
              </a:pathLst>
            </a:custGeom>
            <a:gradFill>
              <a:gsLst>
                <a:gs pos="0">
                  <a:srgbClr val="000099"/>
                </a:gs>
                <a:gs pos="100000">
                  <a:srgbClr val="EAEAEA"/>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1" sz="2400" u="none" cap="none" strike="noStrike">
                <a:solidFill>
                  <a:schemeClr val="dk1"/>
                </a:solidFill>
                <a:latin typeface="Arial"/>
                <a:ea typeface="Arial"/>
                <a:cs typeface="Arial"/>
                <a:sym typeface="Arial"/>
              </a:endParaRPr>
            </a:p>
          </p:txBody>
        </p:sp>
        <p:sp>
          <p:nvSpPr>
            <p:cNvPr id="409" name="Google Shape;409;p4"/>
            <p:cNvSpPr/>
            <p:nvPr/>
          </p:nvSpPr>
          <p:spPr>
            <a:xfrm>
              <a:off x="1737" y="1562"/>
              <a:ext cx="425" cy="1024"/>
            </a:xfrm>
            <a:custGeom>
              <a:rect b="b" l="l" r="r" t="t"/>
              <a:pathLst>
                <a:path extrusionOk="0" h="1893" w="702">
                  <a:moveTo>
                    <a:pt x="579" y="0"/>
                  </a:moveTo>
                  <a:lnTo>
                    <a:pt x="0" y="1869"/>
                  </a:lnTo>
                  <a:lnTo>
                    <a:pt x="114" y="1893"/>
                  </a:lnTo>
                  <a:lnTo>
                    <a:pt x="702" y="51"/>
                  </a:lnTo>
                  <a:lnTo>
                    <a:pt x="579"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1" sz="2400" u="none" cap="none" strike="noStrike">
                <a:solidFill>
                  <a:schemeClr val="dk1"/>
                </a:solidFill>
                <a:latin typeface="Arial"/>
                <a:ea typeface="Arial"/>
                <a:cs typeface="Arial"/>
                <a:sym typeface="Arial"/>
              </a:endParaRPr>
            </a:p>
          </p:txBody>
        </p:sp>
        <p:sp>
          <p:nvSpPr>
            <p:cNvPr id="410" name="Google Shape;410;p4"/>
            <p:cNvSpPr/>
            <p:nvPr/>
          </p:nvSpPr>
          <p:spPr>
            <a:xfrm>
              <a:off x="3144" y="1745"/>
              <a:ext cx="458" cy="1182"/>
            </a:xfrm>
            <a:custGeom>
              <a:rect b="b" l="l" r="r" t="t"/>
              <a:pathLst>
                <a:path extrusionOk="0" h="2184" w="756">
                  <a:moveTo>
                    <a:pt x="756" y="0"/>
                  </a:moveTo>
                  <a:lnTo>
                    <a:pt x="138" y="2184"/>
                  </a:lnTo>
                  <a:lnTo>
                    <a:pt x="0" y="2148"/>
                  </a:lnTo>
                  <a:lnTo>
                    <a:pt x="606" y="78"/>
                  </a:lnTo>
                  <a:lnTo>
                    <a:pt x="756" y="0"/>
                  </a:lnTo>
                  <a:close/>
                </a:path>
              </a:pathLst>
            </a:custGeom>
            <a:gradFill>
              <a:gsLst>
                <a:gs pos="0">
                  <a:srgbClr val="DDDDDD"/>
                </a:gs>
                <a:gs pos="100000">
                  <a:schemeClr val="lt1"/>
                </a:gs>
              </a:gsLst>
              <a:lin ang="54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1" sz="2400" u="none" cap="none" strike="noStrike">
                <a:solidFill>
                  <a:schemeClr val="dk1"/>
                </a:solidFill>
                <a:latin typeface="Arial"/>
                <a:ea typeface="Arial"/>
                <a:cs typeface="Arial"/>
                <a:sym typeface="Arial"/>
              </a:endParaRPr>
            </a:p>
          </p:txBody>
        </p:sp>
        <p:sp>
          <p:nvSpPr>
            <p:cNvPr id="411" name="Google Shape;411;p4"/>
            <p:cNvSpPr/>
            <p:nvPr/>
          </p:nvSpPr>
          <p:spPr>
            <a:xfrm>
              <a:off x="1732" y="2534"/>
              <a:ext cx="1680" cy="399"/>
            </a:xfrm>
            <a:custGeom>
              <a:rect b="b" l="l" r="r" t="t"/>
              <a:pathLst>
                <a:path extrusionOk="0" h="738" w="2773">
                  <a:moveTo>
                    <a:pt x="33" y="0"/>
                  </a:moveTo>
                  <a:lnTo>
                    <a:pt x="0" y="99"/>
                  </a:lnTo>
                  <a:lnTo>
                    <a:pt x="2436" y="738"/>
                  </a:lnTo>
                  <a:cubicBezTo>
                    <a:pt x="2499" y="501"/>
                    <a:pt x="2773" y="727"/>
                    <a:pt x="2373" y="603"/>
                  </a:cubicBezTo>
                  <a:lnTo>
                    <a:pt x="33" y="0"/>
                  </a:lnTo>
                  <a:close/>
                </a:path>
              </a:pathLst>
            </a:custGeom>
            <a:gradFill>
              <a:gsLst>
                <a:gs pos="0">
                  <a:srgbClr val="0000CC"/>
                </a:gs>
                <a:gs pos="100000">
                  <a:schemeClr val="lt1"/>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1" sz="2400" u="none" cap="none" strike="noStrike">
                <a:solidFill>
                  <a:schemeClr val="dk1"/>
                </a:solidFill>
                <a:latin typeface="Arial"/>
                <a:ea typeface="Arial"/>
                <a:cs typeface="Arial"/>
                <a:sym typeface="Arial"/>
              </a:endParaRPr>
            </a:p>
          </p:txBody>
        </p:sp>
        <p:sp>
          <p:nvSpPr>
            <p:cNvPr id="412" name="Google Shape;412;p4"/>
            <p:cNvSpPr/>
            <p:nvPr/>
          </p:nvSpPr>
          <p:spPr>
            <a:xfrm>
              <a:off x="3195" y="1755"/>
              <a:ext cx="429" cy="1187"/>
            </a:xfrm>
            <a:custGeom>
              <a:rect b="b" l="l" r="r" t="t"/>
              <a:pathLst>
                <a:path extrusionOk="0" h="1659" w="637">
                  <a:moveTo>
                    <a:pt x="615" y="0"/>
                  </a:moveTo>
                  <a:lnTo>
                    <a:pt x="637" y="0"/>
                  </a:lnTo>
                  <a:lnTo>
                    <a:pt x="68" y="1659"/>
                  </a:lnTo>
                  <a:lnTo>
                    <a:pt x="0" y="1647"/>
                  </a:lnTo>
                  <a:lnTo>
                    <a:pt x="615" y="0"/>
                  </a:lnTo>
                  <a:close/>
                </a:path>
              </a:pathLst>
            </a:custGeom>
            <a:solidFill>
              <a:srgbClr val="4D4D4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1" sz="2400" u="none" cap="none" strike="noStrike">
                <a:solidFill>
                  <a:schemeClr val="dk1"/>
                </a:solidFill>
                <a:latin typeface="Arial"/>
                <a:ea typeface="Arial"/>
                <a:cs typeface="Arial"/>
                <a:sym typeface="Arial"/>
              </a:endParaRPr>
            </a:p>
          </p:txBody>
        </p:sp>
        <p:sp>
          <p:nvSpPr>
            <p:cNvPr id="413" name="Google Shape;413;p4"/>
            <p:cNvSpPr/>
            <p:nvPr/>
          </p:nvSpPr>
          <p:spPr>
            <a:xfrm>
              <a:off x="1734" y="2587"/>
              <a:ext cx="1494" cy="394"/>
            </a:xfrm>
            <a:custGeom>
              <a:rect b="b" l="l" r="r" t="t"/>
              <a:pathLst>
                <a:path extrusionOk="0" h="550" w="2216">
                  <a:moveTo>
                    <a:pt x="0" y="0"/>
                  </a:moveTo>
                  <a:lnTo>
                    <a:pt x="9" y="57"/>
                  </a:lnTo>
                  <a:lnTo>
                    <a:pt x="2164" y="550"/>
                  </a:lnTo>
                  <a:lnTo>
                    <a:pt x="2216" y="496"/>
                  </a:lnTo>
                  <a:lnTo>
                    <a:pt x="0" y="0"/>
                  </a:lnTo>
                  <a:close/>
                </a:path>
              </a:pathLst>
            </a:custGeom>
            <a:gradFill>
              <a:gsLst>
                <a:gs pos="0">
                  <a:srgbClr val="00009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1" sz="2400" u="none" cap="none" strike="noStrike">
                <a:solidFill>
                  <a:schemeClr val="dk1"/>
                </a:solidFill>
                <a:latin typeface="Arial"/>
                <a:ea typeface="Arial"/>
                <a:cs typeface="Arial"/>
                <a:sym typeface="Arial"/>
              </a:endParaRPr>
            </a:p>
          </p:txBody>
        </p:sp>
        <p:grpSp>
          <p:nvGrpSpPr>
            <p:cNvPr id="414" name="Google Shape;414;p4"/>
            <p:cNvGrpSpPr/>
            <p:nvPr/>
          </p:nvGrpSpPr>
          <p:grpSpPr>
            <a:xfrm>
              <a:off x="1709" y="3008"/>
              <a:ext cx="507" cy="234"/>
              <a:chOff x="1740" y="2642"/>
              <a:chExt cx="752" cy="327"/>
            </a:xfrm>
          </p:grpSpPr>
          <p:sp>
            <p:nvSpPr>
              <p:cNvPr id="415" name="Google Shape;415;p4"/>
              <p:cNvSpPr/>
              <p:nvPr/>
            </p:nvSpPr>
            <p:spPr>
              <a:xfrm>
                <a:off x="1740" y="2642"/>
                <a:ext cx="752" cy="327"/>
              </a:xfrm>
              <a:custGeom>
                <a:rect b="b" l="l" r="r" t="t"/>
                <a:pathLst>
                  <a:path extrusionOk="0" h="327" w="752">
                    <a:moveTo>
                      <a:pt x="293" y="0"/>
                    </a:moveTo>
                    <a:lnTo>
                      <a:pt x="752" y="124"/>
                    </a:lnTo>
                    <a:lnTo>
                      <a:pt x="470" y="327"/>
                    </a:lnTo>
                    <a:lnTo>
                      <a:pt x="0" y="183"/>
                    </a:lnTo>
                    <a:lnTo>
                      <a:pt x="293"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1" sz="2400" u="none" cap="none" strike="noStrike">
                  <a:solidFill>
                    <a:schemeClr val="dk1"/>
                  </a:solidFill>
                  <a:latin typeface="Arial"/>
                  <a:ea typeface="Arial"/>
                  <a:cs typeface="Arial"/>
                  <a:sym typeface="Arial"/>
                </a:endParaRPr>
              </a:p>
            </p:txBody>
          </p:sp>
          <p:sp>
            <p:nvSpPr>
              <p:cNvPr id="416" name="Google Shape;416;p4"/>
              <p:cNvSpPr/>
              <p:nvPr/>
            </p:nvSpPr>
            <p:spPr>
              <a:xfrm>
                <a:off x="1754" y="2649"/>
                <a:ext cx="726" cy="311"/>
              </a:xfrm>
              <a:custGeom>
                <a:rect b="b" l="l" r="r" t="t"/>
                <a:pathLst>
                  <a:path extrusionOk="0" h="311" w="726">
                    <a:moveTo>
                      <a:pt x="282" y="0"/>
                    </a:moveTo>
                    <a:lnTo>
                      <a:pt x="726" y="119"/>
                    </a:lnTo>
                    <a:lnTo>
                      <a:pt x="457" y="311"/>
                    </a:lnTo>
                    <a:lnTo>
                      <a:pt x="0" y="173"/>
                    </a:lnTo>
                    <a:lnTo>
                      <a:pt x="282" y="0"/>
                    </a:lnTo>
                    <a:close/>
                  </a:path>
                </a:pathLst>
              </a:custGeom>
              <a:gradFill>
                <a:gsLst>
                  <a:gs pos="0">
                    <a:srgbClr val="4D4D4D"/>
                  </a:gs>
                  <a:gs pos="100000">
                    <a:srgbClr val="DDDDDD"/>
                  </a:gs>
                </a:gsLst>
                <a:lin ang="189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1" sz="2400" u="none" cap="none" strike="noStrike">
                  <a:solidFill>
                    <a:schemeClr val="dk1"/>
                  </a:solidFill>
                  <a:latin typeface="Arial"/>
                  <a:ea typeface="Arial"/>
                  <a:cs typeface="Arial"/>
                  <a:sym typeface="Arial"/>
                </a:endParaRPr>
              </a:p>
            </p:txBody>
          </p:sp>
          <p:sp>
            <p:nvSpPr>
              <p:cNvPr id="417" name="Google Shape;417;p4"/>
              <p:cNvSpPr/>
              <p:nvPr/>
            </p:nvSpPr>
            <p:spPr>
              <a:xfrm>
                <a:off x="1808" y="2770"/>
                <a:ext cx="258" cy="100"/>
              </a:xfrm>
              <a:custGeom>
                <a:rect b="b" l="l" r="r" t="t"/>
                <a:pathLst>
                  <a:path extrusionOk="0" h="100" w="258">
                    <a:moveTo>
                      <a:pt x="0" y="44"/>
                    </a:moveTo>
                    <a:lnTo>
                      <a:pt x="75" y="0"/>
                    </a:lnTo>
                    <a:lnTo>
                      <a:pt x="258" y="50"/>
                    </a:lnTo>
                    <a:lnTo>
                      <a:pt x="183" y="100"/>
                    </a:lnTo>
                    <a:lnTo>
                      <a:pt x="0" y="44"/>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1" sz="2400" u="none" cap="none" strike="noStrike">
                  <a:solidFill>
                    <a:schemeClr val="dk1"/>
                  </a:solidFill>
                  <a:latin typeface="Arial"/>
                  <a:ea typeface="Arial"/>
                  <a:cs typeface="Arial"/>
                  <a:sym typeface="Arial"/>
                </a:endParaRPr>
              </a:p>
            </p:txBody>
          </p:sp>
          <p:sp>
            <p:nvSpPr>
              <p:cNvPr id="418" name="Google Shape;418;p4"/>
              <p:cNvSpPr/>
              <p:nvPr/>
            </p:nvSpPr>
            <p:spPr>
              <a:xfrm>
                <a:off x="1799" y="2816"/>
                <a:ext cx="194" cy="63"/>
              </a:xfrm>
              <a:custGeom>
                <a:rect b="b" l="l" r="r" t="t"/>
                <a:pathLst>
                  <a:path extrusionOk="0" h="63" w="194">
                    <a:moveTo>
                      <a:pt x="12" y="0"/>
                    </a:moveTo>
                    <a:lnTo>
                      <a:pt x="194" y="53"/>
                    </a:lnTo>
                    <a:lnTo>
                      <a:pt x="180" y="63"/>
                    </a:lnTo>
                    <a:lnTo>
                      <a:pt x="0" y="9"/>
                    </a:lnTo>
                    <a:lnTo>
                      <a:pt x="12"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1" sz="2400" u="none" cap="none" strike="noStrike">
                  <a:solidFill>
                    <a:schemeClr val="dk1"/>
                  </a:solidFill>
                  <a:latin typeface="Arial"/>
                  <a:ea typeface="Arial"/>
                  <a:cs typeface="Arial"/>
                  <a:sym typeface="Arial"/>
                </a:endParaRPr>
              </a:p>
            </p:txBody>
          </p:sp>
          <p:sp>
            <p:nvSpPr>
              <p:cNvPr id="419" name="Google Shape;419;p4"/>
              <p:cNvSpPr/>
              <p:nvPr/>
            </p:nvSpPr>
            <p:spPr>
              <a:xfrm>
                <a:off x="2020" y="2834"/>
                <a:ext cx="258" cy="102"/>
              </a:xfrm>
              <a:custGeom>
                <a:rect b="b" l="l" r="r" t="t"/>
                <a:pathLst>
                  <a:path extrusionOk="0" h="102" w="258">
                    <a:moveTo>
                      <a:pt x="0" y="46"/>
                    </a:moveTo>
                    <a:lnTo>
                      <a:pt x="71" y="0"/>
                    </a:lnTo>
                    <a:lnTo>
                      <a:pt x="258" y="52"/>
                    </a:lnTo>
                    <a:lnTo>
                      <a:pt x="183" y="102"/>
                    </a:lnTo>
                    <a:lnTo>
                      <a:pt x="0" y="46"/>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1" sz="2400" u="none" cap="none" strike="noStrike">
                  <a:solidFill>
                    <a:schemeClr val="dk1"/>
                  </a:solidFill>
                  <a:latin typeface="Arial"/>
                  <a:ea typeface="Arial"/>
                  <a:cs typeface="Arial"/>
                  <a:sym typeface="Arial"/>
                </a:endParaRPr>
              </a:p>
            </p:txBody>
          </p:sp>
          <p:sp>
            <p:nvSpPr>
              <p:cNvPr id="420" name="Google Shape;420;p4"/>
              <p:cNvSpPr/>
              <p:nvPr/>
            </p:nvSpPr>
            <p:spPr>
              <a:xfrm>
                <a:off x="2011" y="2882"/>
                <a:ext cx="194" cy="63"/>
              </a:xfrm>
              <a:custGeom>
                <a:rect b="b" l="l" r="r" t="t"/>
                <a:pathLst>
                  <a:path extrusionOk="0" h="63" w="194">
                    <a:moveTo>
                      <a:pt x="12" y="0"/>
                    </a:moveTo>
                    <a:lnTo>
                      <a:pt x="194" y="53"/>
                    </a:lnTo>
                    <a:lnTo>
                      <a:pt x="180" y="63"/>
                    </a:lnTo>
                    <a:lnTo>
                      <a:pt x="0" y="9"/>
                    </a:lnTo>
                    <a:lnTo>
                      <a:pt x="12"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1" sz="2400" u="none" cap="none" strike="noStrike">
                  <a:solidFill>
                    <a:schemeClr val="dk1"/>
                  </a:solidFill>
                  <a:latin typeface="Arial"/>
                  <a:ea typeface="Arial"/>
                  <a:cs typeface="Arial"/>
                  <a:sym typeface="Arial"/>
                </a:endParaRPr>
              </a:p>
            </p:txBody>
          </p:sp>
        </p:grpSp>
        <p:sp>
          <p:nvSpPr>
            <p:cNvPr id="421" name="Google Shape;421;p4"/>
            <p:cNvSpPr/>
            <p:nvPr/>
          </p:nvSpPr>
          <p:spPr>
            <a:xfrm>
              <a:off x="2577" y="3043"/>
              <a:ext cx="614" cy="514"/>
            </a:xfrm>
            <a:custGeom>
              <a:rect b="b" l="l" r="r" t="t"/>
              <a:pathLst>
                <a:path extrusionOk="0" h="792" w="990">
                  <a:moveTo>
                    <a:pt x="3" y="738"/>
                  </a:moveTo>
                  <a:lnTo>
                    <a:pt x="990" y="0"/>
                  </a:lnTo>
                  <a:lnTo>
                    <a:pt x="987" y="60"/>
                  </a:lnTo>
                  <a:lnTo>
                    <a:pt x="0" y="792"/>
                  </a:lnTo>
                  <a:lnTo>
                    <a:pt x="3" y="738"/>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1" sz="2400" u="none" cap="none" strike="noStrike">
                <a:solidFill>
                  <a:schemeClr val="dk1"/>
                </a:solidFill>
                <a:latin typeface="Arial"/>
                <a:ea typeface="Arial"/>
                <a:cs typeface="Arial"/>
                <a:sym typeface="Arial"/>
              </a:endParaRPr>
            </a:p>
          </p:txBody>
        </p:sp>
        <p:sp>
          <p:nvSpPr>
            <p:cNvPr id="422" name="Google Shape;422;p4"/>
            <p:cNvSpPr/>
            <p:nvPr/>
          </p:nvSpPr>
          <p:spPr>
            <a:xfrm>
              <a:off x="1010" y="3084"/>
              <a:ext cx="1571" cy="469"/>
            </a:xfrm>
            <a:custGeom>
              <a:rect b="b" l="l" r="r" t="t"/>
              <a:pathLst>
                <a:path extrusionOk="0" h="723" w="2532">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1" sz="2400" u="none" cap="none" strike="noStrike">
                <a:solidFill>
                  <a:schemeClr val="dk1"/>
                </a:solidFill>
                <a:latin typeface="Arial"/>
                <a:ea typeface="Arial"/>
                <a:cs typeface="Arial"/>
                <a:sym typeface="Arial"/>
              </a:endParaRPr>
            </a:p>
          </p:txBody>
        </p:sp>
        <p:sp>
          <p:nvSpPr>
            <p:cNvPr id="423" name="Google Shape;423;p4"/>
            <p:cNvSpPr/>
            <p:nvPr/>
          </p:nvSpPr>
          <p:spPr>
            <a:xfrm>
              <a:off x="1011" y="2998"/>
              <a:ext cx="17" cy="95"/>
            </a:xfrm>
            <a:custGeom>
              <a:rect b="b" l="l" r="r" t="t"/>
              <a:pathLst>
                <a:path extrusionOk="0" h="147" w="26">
                  <a:moveTo>
                    <a:pt x="26" y="10"/>
                  </a:moveTo>
                  <a:lnTo>
                    <a:pt x="23" y="147"/>
                  </a:lnTo>
                  <a:lnTo>
                    <a:pt x="0" y="144"/>
                  </a:lnTo>
                  <a:lnTo>
                    <a:pt x="3" y="0"/>
                  </a:lnTo>
                  <a:lnTo>
                    <a:pt x="26" y="1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1" sz="2400" u="none" cap="none" strike="noStrike">
                <a:solidFill>
                  <a:schemeClr val="dk1"/>
                </a:solidFill>
                <a:latin typeface="Arial"/>
                <a:ea typeface="Arial"/>
                <a:cs typeface="Arial"/>
                <a:sym typeface="Arial"/>
              </a:endParaRPr>
            </a:p>
          </p:txBody>
        </p:sp>
        <p:sp>
          <p:nvSpPr>
            <p:cNvPr id="424" name="Google Shape;424;p4"/>
            <p:cNvSpPr/>
            <p:nvPr/>
          </p:nvSpPr>
          <p:spPr>
            <a:xfrm>
              <a:off x="1012" y="2611"/>
              <a:ext cx="730" cy="393"/>
            </a:xfrm>
            <a:custGeom>
              <a:rect b="b" l="l" r="r" t="t"/>
              <a:pathLst>
                <a:path extrusionOk="0" h="606" w="1176">
                  <a:moveTo>
                    <a:pt x="1170" y="0"/>
                  </a:moveTo>
                  <a:lnTo>
                    <a:pt x="0" y="597"/>
                  </a:lnTo>
                  <a:lnTo>
                    <a:pt x="30" y="606"/>
                  </a:lnTo>
                  <a:lnTo>
                    <a:pt x="1176" y="18"/>
                  </a:lnTo>
                  <a:lnTo>
                    <a:pt x="1170"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1" sz="2400" u="none" cap="none" strike="noStrike">
                <a:solidFill>
                  <a:schemeClr val="dk1"/>
                </a:solidFill>
                <a:latin typeface="Arial"/>
                <a:ea typeface="Arial"/>
                <a:cs typeface="Arial"/>
                <a:sym typeface="Arial"/>
              </a:endParaRPr>
            </a:p>
          </p:txBody>
        </p:sp>
        <p:sp>
          <p:nvSpPr>
            <p:cNvPr id="425" name="Google Shape;425;p4"/>
            <p:cNvSpPr/>
            <p:nvPr/>
          </p:nvSpPr>
          <p:spPr>
            <a:xfrm>
              <a:off x="1061" y="3018"/>
              <a:ext cx="1490" cy="451"/>
            </a:xfrm>
            <a:custGeom>
              <a:rect b="b" l="l" r="r" t="t"/>
              <a:pathLst>
                <a:path extrusionOk="0" h="723" w="2532">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1" sz="2400" u="none" cap="none" strike="noStrike">
                <a:solidFill>
                  <a:schemeClr val="dk1"/>
                </a:solidFill>
                <a:latin typeface="Arial"/>
                <a:ea typeface="Arial"/>
                <a:cs typeface="Arial"/>
                <a:sym typeface="Arial"/>
              </a:endParaRPr>
            </a:p>
          </p:txBody>
        </p:sp>
        <p:sp>
          <p:nvSpPr>
            <p:cNvPr id="426" name="Google Shape;426;p4"/>
            <p:cNvSpPr/>
            <p:nvPr/>
          </p:nvSpPr>
          <p:spPr>
            <a:xfrm flipH="1" rot="10800000">
              <a:off x="2549" y="2986"/>
              <a:ext cx="608" cy="467"/>
            </a:xfrm>
            <a:custGeom>
              <a:rect b="b" l="l" r="r" t="t"/>
              <a:pathLst>
                <a:path extrusionOk="0" h="723" w="2532">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1" sz="2400" u="none" cap="none" strike="noStrike">
                <a:solidFill>
                  <a:schemeClr val="dk1"/>
                </a:solidFill>
                <a:latin typeface="Arial"/>
                <a:ea typeface="Arial"/>
                <a:cs typeface="Arial"/>
                <a:sym typeface="Arial"/>
              </a:endParaRPr>
            </a:p>
          </p:txBody>
        </p:sp>
      </p:grpSp>
      <p:grpSp>
        <p:nvGrpSpPr>
          <p:cNvPr id="427" name="Google Shape;427;p4"/>
          <p:cNvGrpSpPr/>
          <p:nvPr/>
        </p:nvGrpSpPr>
        <p:grpSpPr>
          <a:xfrm>
            <a:off x="6616700" y="5475288"/>
            <a:ext cx="474663" cy="413608"/>
            <a:chOff x="877" y="1008"/>
            <a:chExt cx="2747" cy="2626"/>
          </a:xfrm>
        </p:grpSpPr>
        <p:pic>
          <p:nvPicPr>
            <p:cNvPr descr="antenna_stylized" id="428" name="Google Shape;428;p4"/>
            <p:cNvPicPr preferRelativeResize="0"/>
            <p:nvPr/>
          </p:nvPicPr>
          <p:blipFill rotWithShape="1">
            <a:blip r:embed="rId17">
              <a:alphaModFix/>
            </a:blip>
            <a:srcRect b="0" l="0" r="0" t="0"/>
            <a:stretch/>
          </p:blipFill>
          <p:spPr>
            <a:xfrm>
              <a:off x="877" y="1008"/>
              <a:ext cx="2725" cy="1421"/>
            </a:xfrm>
            <a:prstGeom prst="rect">
              <a:avLst/>
            </a:prstGeom>
            <a:noFill/>
            <a:ln>
              <a:noFill/>
            </a:ln>
          </p:spPr>
        </p:pic>
        <p:pic>
          <p:nvPicPr>
            <p:cNvPr descr="laptop_keyboard" id="429" name="Google Shape;429;p4"/>
            <p:cNvPicPr preferRelativeResize="0"/>
            <p:nvPr/>
          </p:nvPicPr>
          <p:blipFill rotWithShape="1">
            <a:blip r:embed="rId18">
              <a:alphaModFix/>
            </a:blip>
            <a:srcRect b="0" l="0" r="0" t="0"/>
            <a:stretch/>
          </p:blipFill>
          <p:spPr>
            <a:xfrm flipH="1" rot="109064">
              <a:off x="1009" y="2586"/>
              <a:ext cx="2245" cy="1013"/>
            </a:xfrm>
            <a:prstGeom prst="rect">
              <a:avLst/>
            </a:prstGeom>
            <a:noFill/>
            <a:ln>
              <a:noFill/>
            </a:ln>
          </p:spPr>
        </p:pic>
        <p:sp>
          <p:nvSpPr>
            <p:cNvPr id="430" name="Google Shape;430;p4"/>
            <p:cNvSpPr/>
            <p:nvPr/>
          </p:nvSpPr>
          <p:spPr>
            <a:xfrm>
              <a:off x="1753" y="1603"/>
              <a:ext cx="1807" cy="1322"/>
            </a:xfrm>
            <a:custGeom>
              <a:rect b="b" l="l" r="r" t="t"/>
              <a:pathLst>
                <a:path extrusionOk="0" h="2442" w="2982">
                  <a:moveTo>
                    <a:pt x="540" y="0"/>
                  </a:moveTo>
                  <a:lnTo>
                    <a:pt x="0" y="1734"/>
                  </a:lnTo>
                  <a:lnTo>
                    <a:pt x="2394" y="2442"/>
                  </a:lnTo>
                  <a:lnTo>
                    <a:pt x="2982" y="318"/>
                  </a:lnTo>
                  <a:lnTo>
                    <a:pt x="540" y="0"/>
                  </a:lnTo>
                  <a:close/>
                </a:path>
              </a:pathLst>
            </a:custGeom>
            <a:solidFill>
              <a:schemeClr val="dk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1" sz="2400" u="none" cap="none" strike="noStrike">
                <a:solidFill>
                  <a:schemeClr val="dk1"/>
                </a:solidFill>
                <a:latin typeface="Arial"/>
                <a:ea typeface="Arial"/>
                <a:cs typeface="Arial"/>
                <a:sym typeface="Arial"/>
              </a:endParaRPr>
            </a:p>
          </p:txBody>
        </p:sp>
        <p:pic>
          <p:nvPicPr>
            <p:cNvPr descr="screen" id="431" name="Google Shape;431;p4"/>
            <p:cNvPicPr preferRelativeResize="0"/>
            <p:nvPr/>
          </p:nvPicPr>
          <p:blipFill rotWithShape="1">
            <a:blip r:embed="rId19">
              <a:alphaModFix/>
            </a:blip>
            <a:srcRect b="0" l="0" r="0" t="0"/>
            <a:stretch/>
          </p:blipFill>
          <p:spPr>
            <a:xfrm>
              <a:off x="1842" y="1637"/>
              <a:ext cx="1642" cy="1203"/>
            </a:xfrm>
            <a:prstGeom prst="rect">
              <a:avLst/>
            </a:prstGeom>
            <a:noFill/>
            <a:ln>
              <a:noFill/>
            </a:ln>
          </p:spPr>
        </p:pic>
        <p:sp>
          <p:nvSpPr>
            <p:cNvPr id="432" name="Google Shape;432;p4"/>
            <p:cNvSpPr/>
            <p:nvPr/>
          </p:nvSpPr>
          <p:spPr>
            <a:xfrm>
              <a:off x="2082" y="1564"/>
              <a:ext cx="1531" cy="246"/>
            </a:xfrm>
            <a:custGeom>
              <a:rect b="b" l="l" r="r" t="t"/>
              <a:pathLst>
                <a:path extrusionOk="0" h="455" w="2528">
                  <a:moveTo>
                    <a:pt x="14" y="0"/>
                  </a:moveTo>
                  <a:lnTo>
                    <a:pt x="2528" y="341"/>
                  </a:lnTo>
                  <a:lnTo>
                    <a:pt x="2480" y="455"/>
                  </a:lnTo>
                  <a:lnTo>
                    <a:pt x="0" y="86"/>
                  </a:lnTo>
                  <a:lnTo>
                    <a:pt x="14" y="0"/>
                  </a:lnTo>
                  <a:close/>
                </a:path>
              </a:pathLst>
            </a:custGeom>
            <a:gradFill>
              <a:gsLst>
                <a:gs pos="0">
                  <a:srgbClr val="000099"/>
                </a:gs>
                <a:gs pos="100000">
                  <a:srgbClr val="EAEAEA"/>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1" sz="2400" u="none" cap="none" strike="noStrike">
                <a:solidFill>
                  <a:schemeClr val="dk1"/>
                </a:solidFill>
                <a:latin typeface="Arial"/>
                <a:ea typeface="Arial"/>
                <a:cs typeface="Arial"/>
                <a:sym typeface="Arial"/>
              </a:endParaRPr>
            </a:p>
          </p:txBody>
        </p:sp>
        <p:sp>
          <p:nvSpPr>
            <p:cNvPr id="433" name="Google Shape;433;p4"/>
            <p:cNvSpPr/>
            <p:nvPr/>
          </p:nvSpPr>
          <p:spPr>
            <a:xfrm>
              <a:off x="1737" y="1562"/>
              <a:ext cx="425" cy="1024"/>
            </a:xfrm>
            <a:custGeom>
              <a:rect b="b" l="l" r="r" t="t"/>
              <a:pathLst>
                <a:path extrusionOk="0" h="1893" w="702">
                  <a:moveTo>
                    <a:pt x="579" y="0"/>
                  </a:moveTo>
                  <a:lnTo>
                    <a:pt x="0" y="1869"/>
                  </a:lnTo>
                  <a:lnTo>
                    <a:pt x="114" y="1893"/>
                  </a:lnTo>
                  <a:lnTo>
                    <a:pt x="702" y="51"/>
                  </a:lnTo>
                  <a:lnTo>
                    <a:pt x="579"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1" sz="2400" u="none" cap="none" strike="noStrike">
                <a:solidFill>
                  <a:schemeClr val="dk1"/>
                </a:solidFill>
                <a:latin typeface="Arial"/>
                <a:ea typeface="Arial"/>
                <a:cs typeface="Arial"/>
                <a:sym typeface="Arial"/>
              </a:endParaRPr>
            </a:p>
          </p:txBody>
        </p:sp>
        <p:sp>
          <p:nvSpPr>
            <p:cNvPr id="434" name="Google Shape;434;p4"/>
            <p:cNvSpPr/>
            <p:nvPr/>
          </p:nvSpPr>
          <p:spPr>
            <a:xfrm>
              <a:off x="3144" y="1745"/>
              <a:ext cx="458" cy="1182"/>
            </a:xfrm>
            <a:custGeom>
              <a:rect b="b" l="l" r="r" t="t"/>
              <a:pathLst>
                <a:path extrusionOk="0" h="2184" w="756">
                  <a:moveTo>
                    <a:pt x="756" y="0"/>
                  </a:moveTo>
                  <a:lnTo>
                    <a:pt x="138" y="2184"/>
                  </a:lnTo>
                  <a:lnTo>
                    <a:pt x="0" y="2148"/>
                  </a:lnTo>
                  <a:lnTo>
                    <a:pt x="606" y="78"/>
                  </a:lnTo>
                  <a:lnTo>
                    <a:pt x="756" y="0"/>
                  </a:lnTo>
                  <a:close/>
                </a:path>
              </a:pathLst>
            </a:custGeom>
            <a:gradFill>
              <a:gsLst>
                <a:gs pos="0">
                  <a:srgbClr val="DDDDDD"/>
                </a:gs>
                <a:gs pos="100000">
                  <a:schemeClr val="lt1"/>
                </a:gs>
              </a:gsLst>
              <a:lin ang="54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1" sz="2400" u="none" cap="none" strike="noStrike">
                <a:solidFill>
                  <a:schemeClr val="dk1"/>
                </a:solidFill>
                <a:latin typeface="Arial"/>
                <a:ea typeface="Arial"/>
                <a:cs typeface="Arial"/>
                <a:sym typeface="Arial"/>
              </a:endParaRPr>
            </a:p>
          </p:txBody>
        </p:sp>
        <p:sp>
          <p:nvSpPr>
            <p:cNvPr id="435" name="Google Shape;435;p4"/>
            <p:cNvSpPr/>
            <p:nvPr/>
          </p:nvSpPr>
          <p:spPr>
            <a:xfrm>
              <a:off x="1732" y="2534"/>
              <a:ext cx="1680" cy="399"/>
            </a:xfrm>
            <a:custGeom>
              <a:rect b="b" l="l" r="r" t="t"/>
              <a:pathLst>
                <a:path extrusionOk="0" h="738" w="2773">
                  <a:moveTo>
                    <a:pt x="33" y="0"/>
                  </a:moveTo>
                  <a:lnTo>
                    <a:pt x="0" y="99"/>
                  </a:lnTo>
                  <a:lnTo>
                    <a:pt x="2436" y="738"/>
                  </a:lnTo>
                  <a:cubicBezTo>
                    <a:pt x="2499" y="501"/>
                    <a:pt x="2773" y="727"/>
                    <a:pt x="2373" y="603"/>
                  </a:cubicBezTo>
                  <a:lnTo>
                    <a:pt x="33" y="0"/>
                  </a:lnTo>
                  <a:close/>
                </a:path>
              </a:pathLst>
            </a:custGeom>
            <a:gradFill>
              <a:gsLst>
                <a:gs pos="0">
                  <a:srgbClr val="0000CC"/>
                </a:gs>
                <a:gs pos="100000">
                  <a:schemeClr val="lt1"/>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1" sz="2400" u="none" cap="none" strike="noStrike">
                <a:solidFill>
                  <a:schemeClr val="dk1"/>
                </a:solidFill>
                <a:latin typeface="Arial"/>
                <a:ea typeface="Arial"/>
                <a:cs typeface="Arial"/>
                <a:sym typeface="Arial"/>
              </a:endParaRPr>
            </a:p>
          </p:txBody>
        </p:sp>
        <p:sp>
          <p:nvSpPr>
            <p:cNvPr id="436" name="Google Shape;436;p4"/>
            <p:cNvSpPr/>
            <p:nvPr/>
          </p:nvSpPr>
          <p:spPr>
            <a:xfrm>
              <a:off x="3195" y="1755"/>
              <a:ext cx="429" cy="1187"/>
            </a:xfrm>
            <a:custGeom>
              <a:rect b="b" l="l" r="r" t="t"/>
              <a:pathLst>
                <a:path extrusionOk="0" h="1659" w="637">
                  <a:moveTo>
                    <a:pt x="615" y="0"/>
                  </a:moveTo>
                  <a:lnTo>
                    <a:pt x="637" y="0"/>
                  </a:lnTo>
                  <a:lnTo>
                    <a:pt x="68" y="1659"/>
                  </a:lnTo>
                  <a:lnTo>
                    <a:pt x="0" y="1647"/>
                  </a:lnTo>
                  <a:lnTo>
                    <a:pt x="615" y="0"/>
                  </a:lnTo>
                  <a:close/>
                </a:path>
              </a:pathLst>
            </a:custGeom>
            <a:solidFill>
              <a:srgbClr val="4D4D4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1" sz="2400" u="none" cap="none" strike="noStrike">
                <a:solidFill>
                  <a:schemeClr val="dk1"/>
                </a:solidFill>
                <a:latin typeface="Arial"/>
                <a:ea typeface="Arial"/>
                <a:cs typeface="Arial"/>
                <a:sym typeface="Arial"/>
              </a:endParaRPr>
            </a:p>
          </p:txBody>
        </p:sp>
        <p:sp>
          <p:nvSpPr>
            <p:cNvPr id="437" name="Google Shape;437;p4"/>
            <p:cNvSpPr/>
            <p:nvPr/>
          </p:nvSpPr>
          <p:spPr>
            <a:xfrm>
              <a:off x="1734" y="2587"/>
              <a:ext cx="1494" cy="394"/>
            </a:xfrm>
            <a:custGeom>
              <a:rect b="b" l="l" r="r" t="t"/>
              <a:pathLst>
                <a:path extrusionOk="0" h="550" w="2216">
                  <a:moveTo>
                    <a:pt x="0" y="0"/>
                  </a:moveTo>
                  <a:lnTo>
                    <a:pt x="9" y="57"/>
                  </a:lnTo>
                  <a:lnTo>
                    <a:pt x="2164" y="550"/>
                  </a:lnTo>
                  <a:lnTo>
                    <a:pt x="2216" y="496"/>
                  </a:lnTo>
                  <a:lnTo>
                    <a:pt x="0" y="0"/>
                  </a:lnTo>
                  <a:close/>
                </a:path>
              </a:pathLst>
            </a:custGeom>
            <a:gradFill>
              <a:gsLst>
                <a:gs pos="0">
                  <a:srgbClr val="00009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1" sz="2400" u="none" cap="none" strike="noStrike">
                <a:solidFill>
                  <a:schemeClr val="dk1"/>
                </a:solidFill>
                <a:latin typeface="Arial"/>
                <a:ea typeface="Arial"/>
                <a:cs typeface="Arial"/>
                <a:sym typeface="Arial"/>
              </a:endParaRPr>
            </a:p>
          </p:txBody>
        </p:sp>
        <p:grpSp>
          <p:nvGrpSpPr>
            <p:cNvPr id="438" name="Google Shape;438;p4"/>
            <p:cNvGrpSpPr/>
            <p:nvPr/>
          </p:nvGrpSpPr>
          <p:grpSpPr>
            <a:xfrm>
              <a:off x="1709" y="3008"/>
              <a:ext cx="507" cy="234"/>
              <a:chOff x="1740" y="2642"/>
              <a:chExt cx="752" cy="327"/>
            </a:xfrm>
          </p:grpSpPr>
          <p:sp>
            <p:nvSpPr>
              <p:cNvPr id="439" name="Google Shape;439;p4"/>
              <p:cNvSpPr/>
              <p:nvPr/>
            </p:nvSpPr>
            <p:spPr>
              <a:xfrm>
                <a:off x="1740" y="2642"/>
                <a:ext cx="752" cy="327"/>
              </a:xfrm>
              <a:custGeom>
                <a:rect b="b" l="l" r="r" t="t"/>
                <a:pathLst>
                  <a:path extrusionOk="0" h="327" w="752">
                    <a:moveTo>
                      <a:pt x="293" y="0"/>
                    </a:moveTo>
                    <a:lnTo>
                      <a:pt x="752" y="124"/>
                    </a:lnTo>
                    <a:lnTo>
                      <a:pt x="470" y="327"/>
                    </a:lnTo>
                    <a:lnTo>
                      <a:pt x="0" y="183"/>
                    </a:lnTo>
                    <a:lnTo>
                      <a:pt x="293"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1" sz="2400" u="none" cap="none" strike="noStrike">
                  <a:solidFill>
                    <a:schemeClr val="dk1"/>
                  </a:solidFill>
                  <a:latin typeface="Arial"/>
                  <a:ea typeface="Arial"/>
                  <a:cs typeface="Arial"/>
                  <a:sym typeface="Arial"/>
                </a:endParaRPr>
              </a:p>
            </p:txBody>
          </p:sp>
          <p:sp>
            <p:nvSpPr>
              <p:cNvPr id="440" name="Google Shape;440;p4"/>
              <p:cNvSpPr/>
              <p:nvPr/>
            </p:nvSpPr>
            <p:spPr>
              <a:xfrm>
                <a:off x="1754" y="2649"/>
                <a:ext cx="726" cy="311"/>
              </a:xfrm>
              <a:custGeom>
                <a:rect b="b" l="l" r="r" t="t"/>
                <a:pathLst>
                  <a:path extrusionOk="0" h="311" w="726">
                    <a:moveTo>
                      <a:pt x="282" y="0"/>
                    </a:moveTo>
                    <a:lnTo>
                      <a:pt x="726" y="119"/>
                    </a:lnTo>
                    <a:lnTo>
                      <a:pt x="457" y="311"/>
                    </a:lnTo>
                    <a:lnTo>
                      <a:pt x="0" y="173"/>
                    </a:lnTo>
                    <a:lnTo>
                      <a:pt x="282" y="0"/>
                    </a:lnTo>
                    <a:close/>
                  </a:path>
                </a:pathLst>
              </a:custGeom>
              <a:gradFill>
                <a:gsLst>
                  <a:gs pos="0">
                    <a:srgbClr val="4D4D4D"/>
                  </a:gs>
                  <a:gs pos="100000">
                    <a:srgbClr val="DDDDDD"/>
                  </a:gs>
                </a:gsLst>
                <a:lin ang="189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1" sz="2400" u="none" cap="none" strike="noStrike">
                  <a:solidFill>
                    <a:schemeClr val="dk1"/>
                  </a:solidFill>
                  <a:latin typeface="Arial"/>
                  <a:ea typeface="Arial"/>
                  <a:cs typeface="Arial"/>
                  <a:sym typeface="Arial"/>
                </a:endParaRPr>
              </a:p>
            </p:txBody>
          </p:sp>
          <p:sp>
            <p:nvSpPr>
              <p:cNvPr id="441" name="Google Shape;441;p4"/>
              <p:cNvSpPr/>
              <p:nvPr/>
            </p:nvSpPr>
            <p:spPr>
              <a:xfrm>
                <a:off x="1808" y="2770"/>
                <a:ext cx="258" cy="100"/>
              </a:xfrm>
              <a:custGeom>
                <a:rect b="b" l="l" r="r" t="t"/>
                <a:pathLst>
                  <a:path extrusionOk="0" h="100" w="258">
                    <a:moveTo>
                      <a:pt x="0" y="44"/>
                    </a:moveTo>
                    <a:lnTo>
                      <a:pt x="75" y="0"/>
                    </a:lnTo>
                    <a:lnTo>
                      <a:pt x="258" y="50"/>
                    </a:lnTo>
                    <a:lnTo>
                      <a:pt x="183" y="100"/>
                    </a:lnTo>
                    <a:lnTo>
                      <a:pt x="0" y="44"/>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1" sz="2400" u="none" cap="none" strike="noStrike">
                  <a:solidFill>
                    <a:schemeClr val="dk1"/>
                  </a:solidFill>
                  <a:latin typeface="Arial"/>
                  <a:ea typeface="Arial"/>
                  <a:cs typeface="Arial"/>
                  <a:sym typeface="Arial"/>
                </a:endParaRPr>
              </a:p>
            </p:txBody>
          </p:sp>
          <p:sp>
            <p:nvSpPr>
              <p:cNvPr id="442" name="Google Shape;442;p4"/>
              <p:cNvSpPr/>
              <p:nvPr/>
            </p:nvSpPr>
            <p:spPr>
              <a:xfrm>
                <a:off x="1799" y="2816"/>
                <a:ext cx="194" cy="63"/>
              </a:xfrm>
              <a:custGeom>
                <a:rect b="b" l="l" r="r" t="t"/>
                <a:pathLst>
                  <a:path extrusionOk="0" h="63" w="194">
                    <a:moveTo>
                      <a:pt x="12" y="0"/>
                    </a:moveTo>
                    <a:lnTo>
                      <a:pt x="194" y="53"/>
                    </a:lnTo>
                    <a:lnTo>
                      <a:pt x="180" y="63"/>
                    </a:lnTo>
                    <a:lnTo>
                      <a:pt x="0" y="9"/>
                    </a:lnTo>
                    <a:lnTo>
                      <a:pt x="12"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1" sz="2400" u="none" cap="none" strike="noStrike">
                  <a:solidFill>
                    <a:schemeClr val="dk1"/>
                  </a:solidFill>
                  <a:latin typeface="Arial"/>
                  <a:ea typeface="Arial"/>
                  <a:cs typeface="Arial"/>
                  <a:sym typeface="Arial"/>
                </a:endParaRPr>
              </a:p>
            </p:txBody>
          </p:sp>
          <p:sp>
            <p:nvSpPr>
              <p:cNvPr id="443" name="Google Shape;443;p4"/>
              <p:cNvSpPr/>
              <p:nvPr/>
            </p:nvSpPr>
            <p:spPr>
              <a:xfrm>
                <a:off x="2020" y="2834"/>
                <a:ext cx="258" cy="102"/>
              </a:xfrm>
              <a:custGeom>
                <a:rect b="b" l="l" r="r" t="t"/>
                <a:pathLst>
                  <a:path extrusionOk="0" h="102" w="258">
                    <a:moveTo>
                      <a:pt x="0" y="46"/>
                    </a:moveTo>
                    <a:lnTo>
                      <a:pt x="71" y="0"/>
                    </a:lnTo>
                    <a:lnTo>
                      <a:pt x="258" y="52"/>
                    </a:lnTo>
                    <a:lnTo>
                      <a:pt x="183" y="102"/>
                    </a:lnTo>
                    <a:lnTo>
                      <a:pt x="0" y="46"/>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1" sz="2400" u="none" cap="none" strike="noStrike">
                  <a:solidFill>
                    <a:schemeClr val="dk1"/>
                  </a:solidFill>
                  <a:latin typeface="Arial"/>
                  <a:ea typeface="Arial"/>
                  <a:cs typeface="Arial"/>
                  <a:sym typeface="Arial"/>
                </a:endParaRPr>
              </a:p>
            </p:txBody>
          </p:sp>
          <p:sp>
            <p:nvSpPr>
              <p:cNvPr id="444" name="Google Shape;444;p4"/>
              <p:cNvSpPr/>
              <p:nvPr/>
            </p:nvSpPr>
            <p:spPr>
              <a:xfrm>
                <a:off x="2011" y="2882"/>
                <a:ext cx="194" cy="63"/>
              </a:xfrm>
              <a:custGeom>
                <a:rect b="b" l="l" r="r" t="t"/>
                <a:pathLst>
                  <a:path extrusionOk="0" h="63" w="194">
                    <a:moveTo>
                      <a:pt x="12" y="0"/>
                    </a:moveTo>
                    <a:lnTo>
                      <a:pt x="194" y="53"/>
                    </a:lnTo>
                    <a:lnTo>
                      <a:pt x="180" y="63"/>
                    </a:lnTo>
                    <a:lnTo>
                      <a:pt x="0" y="9"/>
                    </a:lnTo>
                    <a:lnTo>
                      <a:pt x="12"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1" sz="2400" u="none" cap="none" strike="noStrike">
                  <a:solidFill>
                    <a:schemeClr val="dk1"/>
                  </a:solidFill>
                  <a:latin typeface="Arial"/>
                  <a:ea typeface="Arial"/>
                  <a:cs typeface="Arial"/>
                  <a:sym typeface="Arial"/>
                </a:endParaRPr>
              </a:p>
            </p:txBody>
          </p:sp>
        </p:grpSp>
        <p:sp>
          <p:nvSpPr>
            <p:cNvPr id="445" name="Google Shape;445;p4"/>
            <p:cNvSpPr/>
            <p:nvPr/>
          </p:nvSpPr>
          <p:spPr>
            <a:xfrm>
              <a:off x="2577" y="3043"/>
              <a:ext cx="614" cy="514"/>
            </a:xfrm>
            <a:custGeom>
              <a:rect b="b" l="l" r="r" t="t"/>
              <a:pathLst>
                <a:path extrusionOk="0" h="792" w="990">
                  <a:moveTo>
                    <a:pt x="3" y="738"/>
                  </a:moveTo>
                  <a:lnTo>
                    <a:pt x="990" y="0"/>
                  </a:lnTo>
                  <a:lnTo>
                    <a:pt x="987" y="60"/>
                  </a:lnTo>
                  <a:lnTo>
                    <a:pt x="0" y="792"/>
                  </a:lnTo>
                  <a:lnTo>
                    <a:pt x="3" y="738"/>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1" sz="2400" u="none" cap="none" strike="noStrike">
                <a:solidFill>
                  <a:schemeClr val="dk1"/>
                </a:solidFill>
                <a:latin typeface="Arial"/>
                <a:ea typeface="Arial"/>
                <a:cs typeface="Arial"/>
                <a:sym typeface="Arial"/>
              </a:endParaRPr>
            </a:p>
          </p:txBody>
        </p:sp>
        <p:sp>
          <p:nvSpPr>
            <p:cNvPr id="446" name="Google Shape;446;p4"/>
            <p:cNvSpPr/>
            <p:nvPr/>
          </p:nvSpPr>
          <p:spPr>
            <a:xfrm>
              <a:off x="1010" y="3084"/>
              <a:ext cx="1571" cy="469"/>
            </a:xfrm>
            <a:custGeom>
              <a:rect b="b" l="l" r="r" t="t"/>
              <a:pathLst>
                <a:path extrusionOk="0" h="723" w="2532">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1" sz="2400" u="none" cap="none" strike="noStrike">
                <a:solidFill>
                  <a:schemeClr val="dk1"/>
                </a:solidFill>
                <a:latin typeface="Arial"/>
                <a:ea typeface="Arial"/>
                <a:cs typeface="Arial"/>
                <a:sym typeface="Arial"/>
              </a:endParaRPr>
            </a:p>
          </p:txBody>
        </p:sp>
        <p:sp>
          <p:nvSpPr>
            <p:cNvPr id="447" name="Google Shape;447;p4"/>
            <p:cNvSpPr/>
            <p:nvPr/>
          </p:nvSpPr>
          <p:spPr>
            <a:xfrm>
              <a:off x="1011" y="2998"/>
              <a:ext cx="17" cy="95"/>
            </a:xfrm>
            <a:custGeom>
              <a:rect b="b" l="l" r="r" t="t"/>
              <a:pathLst>
                <a:path extrusionOk="0" h="147" w="26">
                  <a:moveTo>
                    <a:pt x="26" y="10"/>
                  </a:moveTo>
                  <a:lnTo>
                    <a:pt x="23" y="147"/>
                  </a:lnTo>
                  <a:lnTo>
                    <a:pt x="0" y="144"/>
                  </a:lnTo>
                  <a:lnTo>
                    <a:pt x="3" y="0"/>
                  </a:lnTo>
                  <a:lnTo>
                    <a:pt x="26" y="1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1" sz="2400" u="none" cap="none" strike="noStrike">
                <a:solidFill>
                  <a:schemeClr val="dk1"/>
                </a:solidFill>
                <a:latin typeface="Arial"/>
                <a:ea typeface="Arial"/>
                <a:cs typeface="Arial"/>
                <a:sym typeface="Arial"/>
              </a:endParaRPr>
            </a:p>
          </p:txBody>
        </p:sp>
        <p:sp>
          <p:nvSpPr>
            <p:cNvPr id="448" name="Google Shape;448;p4"/>
            <p:cNvSpPr/>
            <p:nvPr/>
          </p:nvSpPr>
          <p:spPr>
            <a:xfrm>
              <a:off x="1012" y="2611"/>
              <a:ext cx="730" cy="393"/>
            </a:xfrm>
            <a:custGeom>
              <a:rect b="b" l="l" r="r" t="t"/>
              <a:pathLst>
                <a:path extrusionOk="0" h="606" w="1176">
                  <a:moveTo>
                    <a:pt x="1170" y="0"/>
                  </a:moveTo>
                  <a:lnTo>
                    <a:pt x="0" y="597"/>
                  </a:lnTo>
                  <a:lnTo>
                    <a:pt x="30" y="606"/>
                  </a:lnTo>
                  <a:lnTo>
                    <a:pt x="1176" y="18"/>
                  </a:lnTo>
                  <a:lnTo>
                    <a:pt x="1170"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1" sz="2400" u="none" cap="none" strike="noStrike">
                <a:solidFill>
                  <a:schemeClr val="dk1"/>
                </a:solidFill>
                <a:latin typeface="Arial"/>
                <a:ea typeface="Arial"/>
                <a:cs typeface="Arial"/>
                <a:sym typeface="Arial"/>
              </a:endParaRPr>
            </a:p>
          </p:txBody>
        </p:sp>
        <p:sp>
          <p:nvSpPr>
            <p:cNvPr id="449" name="Google Shape;449;p4"/>
            <p:cNvSpPr/>
            <p:nvPr/>
          </p:nvSpPr>
          <p:spPr>
            <a:xfrm>
              <a:off x="1061" y="3018"/>
              <a:ext cx="1490" cy="451"/>
            </a:xfrm>
            <a:custGeom>
              <a:rect b="b" l="l" r="r" t="t"/>
              <a:pathLst>
                <a:path extrusionOk="0" h="723" w="2532">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1" sz="2400" u="none" cap="none" strike="noStrike">
                <a:solidFill>
                  <a:schemeClr val="dk1"/>
                </a:solidFill>
                <a:latin typeface="Arial"/>
                <a:ea typeface="Arial"/>
                <a:cs typeface="Arial"/>
                <a:sym typeface="Arial"/>
              </a:endParaRPr>
            </a:p>
          </p:txBody>
        </p:sp>
        <p:sp>
          <p:nvSpPr>
            <p:cNvPr id="450" name="Google Shape;450;p4"/>
            <p:cNvSpPr/>
            <p:nvPr/>
          </p:nvSpPr>
          <p:spPr>
            <a:xfrm flipH="1" rot="10800000">
              <a:off x="2549" y="2986"/>
              <a:ext cx="608" cy="467"/>
            </a:xfrm>
            <a:custGeom>
              <a:rect b="b" l="l" r="r" t="t"/>
              <a:pathLst>
                <a:path extrusionOk="0" h="723" w="2532">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1" sz="2400" u="none" cap="none" strike="noStrike">
                <a:solidFill>
                  <a:schemeClr val="dk1"/>
                </a:solidFill>
                <a:latin typeface="Arial"/>
                <a:ea typeface="Arial"/>
                <a:cs typeface="Arial"/>
                <a:sym typeface="Arial"/>
              </a:endParaRPr>
            </a:p>
          </p:txBody>
        </p:sp>
      </p:grpSp>
      <p:grpSp>
        <p:nvGrpSpPr>
          <p:cNvPr id="451" name="Google Shape;451;p4"/>
          <p:cNvGrpSpPr/>
          <p:nvPr/>
        </p:nvGrpSpPr>
        <p:grpSpPr>
          <a:xfrm>
            <a:off x="5305425" y="3030538"/>
            <a:ext cx="444500" cy="413608"/>
            <a:chOff x="877" y="1008"/>
            <a:chExt cx="2747" cy="2626"/>
          </a:xfrm>
        </p:grpSpPr>
        <p:pic>
          <p:nvPicPr>
            <p:cNvPr descr="antenna_stylized" id="452" name="Google Shape;452;p4"/>
            <p:cNvPicPr preferRelativeResize="0"/>
            <p:nvPr/>
          </p:nvPicPr>
          <p:blipFill rotWithShape="1">
            <a:blip r:embed="rId20">
              <a:alphaModFix/>
            </a:blip>
            <a:srcRect b="0" l="0" r="0" t="0"/>
            <a:stretch/>
          </p:blipFill>
          <p:spPr>
            <a:xfrm>
              <a:off x="877" y="1008"/>
              <a:ext cx="2725" cy="1421"/>
            </a:xfrm>
            <a:prstGeom prst="rect">
              <a:avLst/>
            </a:prstGeom>
            <a:noFill/>
            <a:ln>
              <a:noFill/>
            </a:ln>
          </p:spPr>
        </p:pic>
        <p:pic>
          <p:nvPicPr>
            <p:cNvPr descr="laptop_keyboard" id="453" name="Google Shape;453;p4"/>
            <p:cNvPicPr preferRelativeResize="0"/>
            <p:nvPr/>
          </p:nvPicPr>
          <p:blipFill rotWithShape="1">
            <a:blip r:embed="rId21">
              <a:alphaModFix/>
            </a:blip>
            <a:srcRect b="0" l="0" r="0" t="0"/>
            <a:stretch/>
          </p:blipFill>
          <p:spPr>
            <a:xfrm flipH="1" rot="109064">
              <a:off x="1009" y="2586"/>
              <a:ext cx="2245" cy="1013"/>
            </a:xfrm>
            <a:prstGeom prst="rect">
              <a:avLst/>
            </a:prstGeom>
            <a:noFill/>
            <a:ln>
              <a:noFill/>
            </a:ln>
          </p:spPr>
        </p:pic>
        <p:sp>
          <p:nvSpPr>
            <p:cNvPr id="454" name="Google Shape;454;p4"/>
            <p:cNvSpPr/>
            <p:nvPr/>
          </p:nvSpPr>
          <p:spPr>
            <a:xfrm>
              <a:off x="1753" y="1603"/>
              <a:ext cx="1807" cy="1322"/>
            </a:xfrm>
            <a:custGeom>
              <a:rect b="b" l="l" r="r" t="t"/>
              <a:pathLst>
                <a:path extrusionOk="0" h="2442" w="2982">
                  <a:moveTo>
                    <a:pt x="540" y="0"/>
                  </a:moveTo>
                  <a:lnTo>
                    <a:pt x="0" y="1734"/>
                  </a:lnTo>
                  <a:lnTo>
                    <a:pt x="2394" y="2442"/>
                  </a:lnTo>
                  <a:lnTo>
                    <a:pt x="2982" y="318"/>
                  </a:lnTo>
                  <a:lnTo>
                    <a:pt x="540" y="0"/>
                  </a:lnTo>
                  <a:close/>
                </a:path>
              </a:pathLst>
            </a:custGeom>
            <a:solidFill>
              <a:schemeClr val="dk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1" sz="2400" u="none" cap="none" strike="noStrike">
                <a:solidFill>
                  <a:schemeClr val="dk1"/>
                </a:solidFill>
                <a:latin typeface="Arial"/>
                <a:ea typeface="Arial"/>
                <a:cs typeface="Arial"/>
                <a:sym typeface="Arial"/>
              </a:endParaRPr>
            </a:p>
          </p:txBody>
        </p:sp>
        <p:pic>
          <p:nvPicPr>
            <p:cNvPr descr="screen" id="455" name="Google Shape;455;p4"/>
            <p:cNvPicPr preferRelativeResize="0"/>
            <p:nvPr/>
          </p:nvPicPr>
          <p:blipFill rotWithShape="1">
            <a:blip r:embed="rId22">
              <a:alphaModFix/>
            </a:blip>
            <a:srcRect b="0" l="0" r="0" t="0"/>
            <a:stretch/>
          </p:blipFill>
          <p:spPr>
            <a:xfrm>
              <a:off x="1842" y="1637"/>
              <a:ext cx="1642" cy="1203"/>
            </a:xfrm>
            <a:prstGeom prst="rect">
              <a:avLst/>
            </a:prstGeom>
            <a:noFill/>
            <a:ln>
              <a:noFill/>
            </a:ln>
          </p:spPr>
        </p:pic>
        <p:sp>
          <p:nvSpPr>
            <p:cNvPr id="456" name="Google Shape;456;p4"/>
            <p:cNvSpPr/>
            <p:nvPr/>
          </p:nvSpPr>
          <p:spPr>
            <a:xfrm>
              <a:off x="2082" y="1564"/>
              <a:ext cx="1531" cy="246"/>
            </a:xfrm>
            <a:custGeom>
              <a:rect b="b" l="l" r="r" t="t"/>
              <a:pathLst>
                <a:path extrusionOk="0" h="455" w="2528">
                  <a:moveTo>
                    <a:pt x="14" y="0"/>
                  </a:moveTo>
                  <a:lnTo>
                    <a:pt x="2528" y="341"/>
                  </a:lnTo>
                  <a:lnTo>
                    <a:pt x="2480" y="455"/>
                  </a:lnTo>
                  <a:lnTo>
                    <a:pt x="0" y="86"/>
                  </a:lnTo>
                  <a:lnTo>
                    <a:pt x="14" y="0"/>
                  </a:lnTo>
                  <a:close/>
                </a:path>
              </a:pathLst>
            </a:custGeom>
            <a:gradFill>
              <a:gsLst>
                <a:gs pos="0">
                  <a:srgbClr val="000099"/>
                </a:gs>
                <a:gs pos="100000">
                  <a:srgbClr val="EAEAEA"/>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1" sz="2400" u="none" cap="none" strike="noStrike">
                <a:solidFill>
                  <a:schemeClr val="dk1"/>
                </a:solidFill>
                <a:latin typeface="Arial"/>
                <a:ea typeface="Arial"/>
                <a:cs typeface="Arial"/>
                <a:sym typeface="Arial"/>
              </a:endParaRPr>
            </a:p>
          </p:txBody>
        </p:sp>
        <p:sp>
          <p:nvSpPr>
            <p:cNvPr id="457" name="Google Shape;457;p4"/>
            <p:cNvSpPr/>
            <p:nvPr/>
          </p:nvSpPr>
          <p:spPr>
            <a:xfrm>
              <a:off x="1737" y="1562"/>
              <a:ext cx="425" cy="1024"/>
            </a:xfrm>
            <a:custGeom>
              <a:rect b="b" l="l" r="r" t="t"/>
              <a:pathLst>
                <a:path extrusionOk="0" h="1893" w="702">
                  <a:moveTo>
                    <a:pt x="579" y="0"/>
                  </a:moveTo>
                  <a:lnTo>
                    <a:pt x="0" y="1869"/>
                  </a:lnTo>
                  <a:lnTo>
                    <a:pt x="114" y="1893"/>
                  </a:lnTo>
                  <a:lnTo>
                    <a:pt x="702" y="51"/>
                  </a:lnTo>
                  <a:lnTo>
                    <a:pt x="579"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1" sz="2400" u="none" cap="none" strike="noStrike">
                <a:solidFill>
                  <a:schemeClr val="dk1"/>
                </a:solidFill>
                <a:latin typeface="Arial"/>
                <a:ea typeface="Arial"/>
                <a:cs typeface="Arial"/>
                <a:sym typeface="Arial"/>
              </a:endParaRPr>
            </a:p>
          </p:txBody>
        </p:sp>
        <p:sp>
          <p:nvSpPr>
            <p:cNvPr id="458" name="Google Shape;458;p4"/>
            <p:cNvSpPr/>
            <p:nvPr/>
          </p:nvSpPr>
          <p:spPr>
            <a:xfrm>
              <a:off x="3144" y="1745"/>
              <a:ext cx="458" cy="1182"/>
            </a:xfrm>
            <a:custGeom>
              <a:rect b="b" l="l" r="r" t="t"/>
              <a:pathLst>
                <a:path extrusionOk="0" h="2184" w="756">
                  <a:moveTo>
                    <a:pt x="756" y="0"/>
                  </a:moveTo>
                  <a:lnTo>
                    <a:pt x="138" y="2184"/>
                  </a:lnTo>
                  <a:lnTo>
                    <a:pt x="0" y="2148"/>
                  </a:lnTo>
                  <a:lnTo>
                    <a:pt x="606" y="78"/>
                  </a:lnTo>
                  <a:lnTo>
                    <a:pt x="756" y="0"/>
                  </a:lnTo>
                  <a:close/>
                </a:path>
              </a:pathLst>
            </a:custGeom>
            <a:gradFill>
              <a:gsLst>
                <a:gs pos="0">
                  <a:srgbClr val="DDDDDD"/>
                </a:gs>
                <a:gs pos="100000">
                  <a:schemeClr val="lt1"/>
                </a:gs>
              </a:gsLst>
              <a:lin ang="54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1" sz="2400" u="none" cap="none" strike="noStrike">
                <a:solidFill>
                  <a:schemeClr val="dk1"/>
                </a:solidFill>
                <a:latin typeface="Arial"/>
                <a:ea typeface="Arial"/>
                <a:cs typeface="Arial"/>
                <a:sym typeface="Arial"/>
              </a:endParaRPr>
            </a:p>
          </p:txBody>
        </p:sp>
        <p:sp>
          <p:nvSpPr>
            <p:cNvPr id="459" name="Google Shape;459;p4"/>
            <p:cNvSpPr/>
            <p:nvPr/>
          </p:nvSpPr>
          <p:spPr>
            <a:xfrm>
              <a:off x="1732" y="2534"/>
              <a:ext cx="1680" cy="399"/>
            </a:xfrm>
            <a:custGeom>
              <a:rect b="b" l="l" r="r" t="t"/>
              <a:pathLst>
                <a:path extrusionOk="0" h="738" w="2773">
                  <a:moveTo>
                    <a:pt x="33" y="0"/>
                  </a:moveTo>
                  <a:lnTo>
                    <a:pt x="0" y="99"/>
                  </a:lnTo>
                  <a:lnTo>
                    <a:pt x="2436" y="738"/>
                  </a:lnTo>
                  <a:cubicBezTo>
                    <a:pt x="2499" y="501"/>
                    <a:pt x="2773" y="727"/>
                    <a:pt x="2373" y="603"/>
                  </a:cubicBezTo>
                  <a:lnTo>
                    <a:pt x="33" y="0"/>
                  </a:lnTo>
                  <a:close/>
                </a:path>
              </a:pathLst>
            </a:custGeom>
            <a:gradFill>
              <a:gsLst>
                <a:gs pos="0">
                  <a:srgbClr val="0000CC"/>
                </a:gs>
                <a:gs pos="100000">
                  <a:schemeClr val="lt1"/>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1" sz="2400" u="none" cap="none" strike="noStrike">
                <a:solidFill>
                  <a:schemeClr val="dk1"/>
                </a:solidFill>
                <a:latin typeface="Arial"/>
                <a:ea typeface="Arial"/>
                <a:cs typeface="Arial"/>
                <a:sym typeface="Arial"/>
              </a:endParaRPr>
            </a:p>
          </p:txBody>
        </p:sp>
        <p:sp>
          <p:nvSpPr>
            <p:cNvPr id="460" name="Google Shape;460;p4"/>
            <p:cNvSpPr/>
            <p:nvPr/>
          </p:nvSpPr>
          <p:spPr>
            <a:xfrm>
              <a:off x="3195" y="1755"/>
              <a:ext cx="429" cy="1187"/>
            </a:xfrm>
            <a:custGeom>
              <a:rect b="b" l="l" r="r" t="t"/>
              <a:pathLst>
                <a:path extrusionOk="0" h="1659" w="637">
                  <a:moveTo>
                    <a:pt x="615" y="0"/>
                  </a:moveTo>
                  <a:lnTo>
                    <a:pt x="637" y="0"/>
                  </a:lnTo>
                  <a:lnTo>
                    <a:pt x="68" y="1659"/>
                  </a:lnTo>
                  <a:lnTo>
                    <a:pt x="0" y="1647"/>
                  </a:lnTo>
                  <a:lnTo>
                    <a:pt x="615" y="0"/>
                  </a:lnTo>
                  <a:close/>
                </a:path>
              </a:pathLst>
            </a:custGeom>
            <a:solidFill>
              <a:srgbClr val="4D4D4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1" sz="2400" u="none" cap="none" strike="noStrike">
                <a:solidFill>
                  <a:schemeClr val="dk1"/>
                </a:solidFill>
                <a:latin typeface="Arial"/>
                <a:ea typeface="Arial"/>
                <a:cs typeface="Arial"/>
                <a:sym typeface="Arial"/>
              </a:endParaRPr>
            </a:p>
          </p:txBody>
        </p:sp>
        <p:sp>
          <p:nvSpPr>
            <p:cNvPr id="461" name="Google Shape;461;p4"/>
            <p:cNvSpPr/>
            <p:nvPr/>
          </p:nvSpPr>
          <p:spPr>
            <a:xfrm>
              <a:off x="1734" y="2587"/>
              <a:ext cx="1494" cy="394"/>
            </a:xfrm>
            <a:custGeom>
              <a:rect b="b" l="l" r="r" t="t"/>
              <a:pathLst>
                <a:path extrusionOk="0" h="550" w="2216">
                  <a:moveTo>
                    <a:pt x="0" y="0"/>
                  </a:moveTo>
                  <a:lnTo>
                    <a:pt x="9" y="57"/>
                  </a:lnTo>
                  <a:lnTo>
                    <a:pt x="2164" y="550"/>
                  </a:lnTo>
                  <a:lnTo>
                    <a:pt x="2216" y="496"/>
                  </a:lnTo>
                  <a:lnTo>
                    <a:pt x="0" y="0"/>
                  </a:lnTo>
                  <a:close/>
                </a:path>
              </a:pathLst>
            </a:custGeom>
            <a:gradFill>
              <a:gsLst>
                <a:gs pos="0">
                  <a:srgbClr val="00009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1" sz="2400" u="none" cap="none" strike="noStrike">
                <a:solidFill>
                  <a:schemeClr val="dk1"/>
                </a:solidFill>
                <a:latin typeface="Arial"/>
                <a:ea typeface="Arial"/>
                <a:cs typeface="Arial"/>
                <a:sym typeface="Arial"/>
              </a:endParaRPr>
            </a:p>
          </p:txBody>
        </p:sp>
        <p:grpSp>
          <p:nvGrpSpPr>
            <p:cNvPr id="462" name="Google Shape;462;p4"/>
            <p:cNvGrpSpPr/>
            <p:nvPr/>
          </p:nvGrpSpPr>
          <p:grpSpPr>
            <a:xfrm>
              <a:off x="1709" y="3008"/>
              <a:ext cx="507" cy="234"/>
              <a:chOff x="1740" y="2642"/>
              <a:chExt cx="752" cy="327"/>
            </a:xfrm>
          </p:grpSpPr>
          <p:sp>
            <p:nvSpPr>
              <p:cNvPr id="463" name="Google Shape;463;p4"/>
              <p:cNvSpPr/>
              <p:nvPr/>
            </p:nvSpPr>
            <p:spPr>
              <a:xfrm>
                <a:off x="1740" y="2642"/>
                <a:ext cx="752" cy="327"/>
              </a:xfrm>
              <a:custGeom>
                <a:rect b="b" l="l" r="r" t="t"/>
                <a:pathLst>
                  <a:path extrusionOk="0" h="327" w="752">
                    <a:moveTo>
                      <a:pt x="293" y="0"/>
                    </a:moveTo>
                    <a:lnTo>
                      <a:pt x="752" y="124"/>
                    </a:lnTo>
                    <a:lnTo>
                      <a:pt x="470" y="327"/>
                    </a:lnTo>
                    <a:lnTo>
                      <a:pt x="0" y="183"/>
                    </a:lnTo>
                    <a:lnTo>
                      <a:pt x="293"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1" sz="2400" u="none" cap="none" strike="noStrike">
                  <a:solidFill>
                    <a:schemeClr val="dk1"/>
                  </a:solidFill>
                  <a:latin typeface="Arial"/>
                  <a:ea typeface="Arial"/>
                  <a:cs typeface="Arial"/>
                  <a:sym typeface="Arial"/>
                </a:endParaRPr>
              </a:p>
            </p:txBody>
          </p:sp>
          <p:sp>
            <p:nvSpPr>
              <p:cNvPr id="464" name="Google Shape;464;p4"/>
              <p:cNvSpPr/>
              <p:nvPr/>
            </p:nvSpPr>
            <p:spPr>
              <a:xfrm>
                <a:off x="1754" y="2649"/>
                <a:ext cx="726" cy="311"/>
              </a:xfrm>
              <a:custGeom>
                <a:rect b="b" l="l" r="r" t="t"/>
                <a:pathLst>
                  <a:path extrusionOk="0" h="311" w="726">
                    <a:moveTo>
                      <a:pt x="282" y="0"/>
                    </a:moveTo>
                    <a:lnTo>
                      <a:pt x="726" y="119"/>
                    </a:lnTo>
                    <a:lnTo>
                      <a:pt x="457" y="311"/>
                    </a:lnTo>
                    <a:lnTo>
                      <a:pt x="0" y="173"/>
                    </a:lnTo>
                    <a:lnTo>
                      <a:pt x="282" y="0"/>
                    </a:lnTo>
                    <a:close/>
                  </a:path>
                </a:pathLst>
              </a:custGeom>
              <a:gradFill>
                <a:gsLst>
                  <a:gs pos="0">
                    <a:srgbClr val="4D4D4D"/>
                  </a:gs>
                  <a:gs pos="100000">
                    <a:srgbClr val="DDDDDD"/>
                  </a:gs>
                </a:gsLst>
                <a:lin ang="189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1" sz="2400" u="none" cap="none" strike="noStrike">
                  <a:solidFill>
                    <a:schemeClr val="dk1"/>
                  </a:solidFill>
                  <a:latin typeface="Arial"/>
                  <a:ea typeface="Arial"/>
                  <a:cs typeface="Arial"/>
                  <a:sym typeface="Arial"/>
                </a:endParaRPr>
              </a:p>
            </p:txBody>
          </p:sp>
          <p:sp>
            <p:nvSpPr>
              <p:cNvPr id="465" name="Google Shape;465;p4"/>
              <p:cNvSpPr/>
              <p:nvPr/>
            </p:nvSpPr>
            <p:spPr>
              <a:xfrm>
                <a:off x="1808" y="2770"/>
                <a:ext cx="258" cy="100"/>
              </a:xfrm>
              <a:custGeom>
                <a:rect b="b" l="l" r="r" t="t"/>
                <a:pathLst>
                  <a:path extrusionOk="0" h="100" w="258">
                    <a:moveTo>
                      <a:pt x="0" y="44"/>
                    </a:moveTo>
                    <a:lnTo>
                      <a:pt x="75" y="0"/>
                    </a:lnTo>
                    <a:lnTo>
                      <a:pt x="258" y="50"/>
                    </a:lnTo>
                    <a:lnTo>
                      <a:pt x="183" y="100"/>
                    </a:lnTo>
                    <a:lnTo>
                      <a:pt x="0" y="44"/>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1" sz="2400" u="none" cap="none" strike="noStrike">
                  <a:solidFill>
                    <a:schemeClr val="dk1"/>
                  </a:solidFill>
                  <a:latin typeface="Arial"/>
                  <a:ea typeface="Arial"/>
                  <a:cs typeface="Arial"/>
                  <a:sym typeface="Arial"/>
                </a:endParaRPr>
              </a:p>
            </p:txBody>
          </p:sp>
          <p:sp>
            <p:nvSpPr>
              <p:cNvPr id="466" name="Google Shape;466;p4"/>
              <p:cNvSpPr/>
              <p:nvPr/>
            </p:nvSpPr>
            <p:spPr>
              <a:xfrm>
                <a:off x="1799" y="2816"/>
                <a:ext cx="194" cy="63"/>
              </a:xfrm>
              <a:custGeom>
                <a:rect b="b" l="l" r="r" t="t"/>
                <a:pathLst>
                  <a:path extrusionOk="0" h="63" w="194">
                    <a:moveTo>
                      <a:pt x="12" y="0"/>
                    </a:moveTo>
                    <a:lnTo>
                      <a:pt x="194" y="53"/>
                    </a:lnTo>
                    <a:lnTo>
                      <a:pt x="180" y="63"/>
                    </a:lnTo>
                    <a:lnTo>
                      <a:pt x="0" y="9"/>
                    </a:lnTo>
                    <a:lnTo>
                      <a:pt x="12"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1" sz="2400" u="none" cap="none" strike="noStrike">
                  <a:solidFill>
                    <a:schemeClr val="dk1"/>
                  </a:solidFill>
                  <a:latin typeface="Arial"/>
                  <a:ea typeface="Arial"/>
                  <a:cs typeface="Arial"/>
                  <a:sym typeface="Arial"/>
                </a:endParaRPr>
              </a:p>
            </p:txBody>
          </p:sp>
          <p:sp>
            <p:nvSpPr>
              <p:cNvPr id="467" name="Google Shape;467;p4"/>
              <p:cNvSpPr/>
              <p:nvPr/>
            </p:nvSpPr>
            <p:spPr>
              <a:xfrm>
                <a:off x="2020" y="2834"/>
                <a:ext cx="258" cy="102"/>
              </a:xfrm>
              <a:custGeom>
                <a:rect b="b" l="l" r="r" t="t"/>
                <a:pathLst>
                  <a:path extrusionOk="0" h="102" w="258">
                    <a:moveTo>
                      <a:pt x="0" y="46"/>
                    </a:moveTo>
                    <a:lnTo>
                      <a:pt x="71" y="0"/>
                    </a:lnTo>
                    <a:lnTo>
                      <a:pt x="258" y="52"/>
                    </a:lnTo>
                    <a:lnTo>
                      <a:pt x="183" y="102"/>
                    </a:lnTo>
                    <a:lnTo>
                      <a:pt x="0" y="46"/>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1" sz="2400" u="none" cap="none" strike="noStrike">
                  <a:solidFill>
                    <a:schemeClr val="dk1"/>
                  </a:solidFill>
                  <a:latin typeface="Arial"/>
                  <a:ea typeface="Arial"/>
                  <a:cs typeface="Arial"/>
                  <a:sym typeface="Arial"/>
                </a:endParaRPr>
              </a:p>
            </p:txBody>
          </p:sp>
          <p:sp>
            <p:nvSpPr>
              <p:cNvPr id="468" name="Google Shape;468;p4"/>
              <p:cNvSpPr/>
              <p:nvPr/>
            </p:nvSpPr>
            <p:spPr>
              <a:xfrm>
                <a:off x="2011" y="2882"/>
                <a:ext cx="194" cy="63"/>
              </a:xfrm>
              <a:custGeom>
                <a:rect b="b" l="l" r="r" t="t"/>
                <a:pathLst>
                  <a:path extrusionOk="0" h="63" w="194">
                    <a:moveTo>
                      <a:pt x="12" y="0"/>
                    </a:moveTo>
                    <a:lnTo>
                      <a:pt x="194" y="53"/>
                    </a:lnTo>
                    <a:lnTo>
                      <a:pt x="180" y="63"/>
                    </a:lnTo>
                    <a:lnTo>
                      <a:pt x="0" y="9"/>
                    </a:lnTo>
                    <a:lnTo>
                      <a:pt x="12"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1" sz="2400" u="none" cap="none" strike="noStrike">
                  <a:solidFill>
                    <a:schemeClr val="dk1"/>
                  </a:solidFill>
                  <a:latin typeface="Arial"/>
                  <a:ea typeface="Arial"/>
                  <a:cs typeface="Arial"/>
                  <a:sym typeface="Arial"/>
                </a:endParaRPr>
              </a:p>
            </p:txBody>
          </p:sp>
        </p:grpSp>
        <p:sp>
          <p:nvSpPr>
            <p:cNvPr id="469" name="Google Shape;469;p4"/>
            <p:cNvSpPr/>
            <p:nvPr/>
          </p:nvSpPr>
          <p:spPr>
            <a:xfrm>
              <a:off x="2577" y="3043"/>
              <a:ext cx="614" cy="514"/>
            </a:xfrm>
            <a:custGeom>
              <a:rect b="b" l="l" r="r" t="t"/>
              <a:pathLst>
                <a:path extrusionOk="0" h="792" w="990">
                  <a:moveTo>
                    <a:pt x="3" y="738"/>
                  </a:moveTo>
                  <a:lnTo>
                    <a:pt x="990" y="0"/>
                  </a:lnTo>
                  <a:lnTo>
                    <a:pt x="987" y="60"/>
                  </a:lnTo>
                  <a:lnTo>
                    <a:pt x="0" y="792"/>
                  </a:lnTo>
                  <a:lnTo>
                    <a:pt x="3" y="738"/>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1" sz="2400" u="none" cap="none" strike="noStrike">
                <a:solidFill>
                  <a:schemeClr val="dk1"/>
                </a:solidFill>
                <a:latin typeface="Arial"/>
                <a:ea typeface="Arial"/>
                <a:cs typeface="Arial"/>
                <a:sym typeface="Arial"/>
              </a:endParaRPr>
            </a:p>
          </p:txBody>
        </p:sp>
        <p:sp>
          <p:nvSpPr>
            <p:cNvPr id="470" name="Google Shape;470;p4"/>
            <p:cNvSpPr/>
            <p:nvPr/>
          </p:nvSpPr>
          <p:spPr>
            <a:xfrm>
              <a:off x="1010" y="3084"/>
              <a:ext cx="1571" cy="469"/>
            </a:xfrm>
            <a:custGeom>
              <a:rect b="b" l="l" r="r" t="t"/>
              <a:pathLst>
                <a:path extrusionOk="0" h="723" w="2532">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1" sz="2400" u="none" cap="none" strike="noStrike">
                <a:solidFill>
                  <a:schemeClr val="dk1"/>
                </a:solidFill>
                <a:latin typeface="Arial"/>
                <a:ea typeface="Arial"/>
                <a:cs typeface="Arial"/>
                <a:sym typeface="Arial"/>
              </a:endParaRPr>
            </a:p>
          </p:txBody>
        </p:sp>
        <p:sp>
          <p:nvSpPr>
            <p:cNvPr id="471" name="Google Shape;471;p4"/>
            <p:cNvSpPr/>
            <p:nvPr/>
          </p:nvSpPr>
          <p:spPr>
            <a:xfrm>
              <a:off x="1011" y="2998"/>
              <a:ext cx="17" cy="95"/>
            </a:xfrm>
            <a:custGeom>
              <a:rect b="b" l="l" r="r" t="t"/>
              <a:pathLst>
                <a:path extrusionOk="0" h="147" w="26">
                  <a:moveTo>
                    <a:pt x="26" y="10"/>
                  </a:moveTo>
                  <a:lnTo>
                    <a:pt x="23" y="147"/>
                  </a:lnTo>
                  <a:lnTo>
                    <a:pt x="0" y="144"/>
                  </a:lnTo>
                  <a:lnTo>
                    <a:pt x="3" y="0"/>
                  </a:lnTo>
                  <a:lnTo>
                    <a:pt x="26" y="1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1" sz="2400" u="none" cap="none" strike="noStrike">
                <a:solidFill>
                  <a:schemeClr val="dk1"/>
                </a:solidFill>
                <a:latin typeface="Arial"/>
                <a:ea typeface="Arial"/>
                <a:cs typeface="Arial"/>
                <a:sym typeface="Arial"/>
              </a:endParaRPr>
            </a:p>
          </p:txBody>
        </p:sp>
        <p:sp>
          <p:nvSpPr>
            <p:cNvPr id="472" name="Google Shape;472;p4"/>
            <p:cNvSpPr/>
            <p:nvPr/>
          </p:nvSpPr>
          <p:spPr>
            <a:xfrm>
              <a:off x="1012" y="2611"/>
              <a:ext cx="730" cy="393"/>
            </a:xfrm>
            <a:custGeom>
              <a:rect b="b" l="l" r="r" t="t"/>
              <a:pathLst>
                <a:path extrusionOk="0" h="606" w="1176">
                  <a:moveTo>
                    <a:pt x="1170" y="0"/>
                  </a:moveTo>
                  <a:lnTo>
                    <a:pt x="0" y="597"/>
                  </a:lnTo>
                  <a:lnTo>
                    <a:pt x="30" y="606"/>
                  </a:lnTo>
                  <a:lnTo>
                    <a:pt x="1176" y="18"/>
                  </a:lnTo>
                  <a:lnTo>
                    <a:pt x="1170"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1" sz="2400" u="none" cap="none" strike="noStrike">
                <a:solidFill>
                  <a:schemeClr val="dk1"/>
                </a:solidFill>
                <a:latin typeface="Arial"/>
                <a:ea typeface="Arial"/>
                <a:cs typeface="Arial"/>
                <a:sym typeface="Arial"/>
              </a:endParaRPr>
            </a:p>
          </p:txBody>
        </p:sp>
        <p:sp>
          <p:nvSpPr>
            <p:cNvPr id="473" name="Google Shape;473;p4"/>
            <p:cNvSpPr/>
            <p:nvPr/>
          </p:nvSpPr>
          <p:spPr>
            <a:xfrm>
              <a:off x="1061" y="3018"/>
              <a:ext cx="1490" cy="451"/>
            </a:xfrm>
            <a:custGeom>
              <a:rect b="b" l="l" r="r" t="t"/>
              <a:pathLst>
                <a:path extrusionOk="0" h="723" w="2532">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1" sz="2400" u="none" cap="none" strike="noStrike">
                <a:solidFill>
                  <a:schemeClr val="dk1"/>
                </a:solidFill>
                <a:latin typeface="Arial"/>
                <a:ea typeface="Arial"/>
                <a:cs typeface="Arial"/>
                <a:sym typeface="Arial"/>
              </a:endParaRPr>
            </a:p>
          </p:txBody>
        </p:sp>
        <p:sp>
          <p:nvSpPr>
            <p:cNvPr id="474" name="Google Shape;474;p4"/>
            <p:cNvSpPr/>
            <p:nvPr/>
          </p:nvSpPr>
          <p:spPr>
            <a:xfrm flipH="1" rot="10800000">
              <a:off x="2549" y="2986"/>
              <a:ext cx="608" cy="467"/>
            </a:xfrm>
            <a:custGeom>
              <a:rect b="b" l="l" r="r" t="t"/>
              <a:pathLst>
                <a:path extrusionOk="0" h="723" w="2532">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1" sz="2400" u="none" cap="none" strike="noStrike">
                <a:solidFill>
                  <a:schemeClr val="dk1"/>
                </a:solidFill>
                <a:latin typeface="Arial"/>
                <a:ea typeface="Arial"/>
                <a:cs typeface="Arial"/>
                <a:sym typeface="Arial"/>
              </a:endParaRPr>
            </a:p>
          </p:txBody>
        </p:sp>
      </p:grpSp>
      <p:grpSp>
        <p:nvGrpSpPr>
          <p:cNvPr id="475" name="Google Shape;475;p4"/>
          <p:cNvGrpSpPr/>
          <p:nvPr/>
        </p:nvGrpSpPr>
        <p:grpSpPr>
          <a:xfrm flipH="1">
            <a:off x="5684838" y="3211513"/>
            <a:ext cx="414337" cy="373062"/>
            <a:chOff x="2839" y="3501"/>
            <a:chExt cx="755" cy="803"/>
          </a:xfrm>
        </p:grpSpPr>
        <p:pic>
          <p:nvPicPr>
            <p:cNvPr descr="desktop_computer_stylized_medium" id="476" name="Google Shape;476;p4"/>
            <p:cNvPicPr preferRelativeResize="0"/>
            <p:nvPr/>
          </p:nvPicPr>
          <p:blipFill rotWithShape="1">
            <a:blip r:embed="rId3">
              <a:alphaModFix/>
            </a:blip>
            <a:srcRect b="0" l="0" r="0" t="0"/>
            <a:stretch/>
          </p:blipFill>
          <p:spPr>
            <a:xfrm>
              <a:off x="2839" y="3501"/>
              <a:ext cx="755" cy="803"/>
            </a:xfrm>
            <a:prstGeom prst="rect">
              <a:avLst/>
            </a:prstGeom>
            <a:noFill/>
            <a:ln>
              <a:noFill/>
            </a:ln>
          </p:spPr>
        </p:pic>
        <p:sp>
          <p:nvSpPr>
            <p:cNvPr id="477" name="Google Shape;477;p4"/>
            <p:cNvSpPr/>
            <p:nvPr/>
          </p:nvSpPr>
          <p:spPr>
            <a:xfrm>
              <a:off x="2916" y="3578"/>
              <a:ext cx="356" cy="368"/>
            </a:xfrm>
            <a:custGeom>
              <a:rect b="b" l="l" r="r" t="t"/>
              <a:pathLst>
                <a:path extrusionOk="0" h="368" w="356">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1" sz="2400" u="none" cap="none" strike="noStrike">
                <a:solidFill>
                  <a:schemeClr val="dk1"/>
                </a:solidFill>
                <a:latin typeface="Arial"/>
                <a:ea typeface="Arial"/>
                <a:cs typeface="Arial"/>
                <a:sym typeface="Arial"/>
              </a:endParaRPr>
            </a:p>
          </p:txBody>
        </p:sp>
      </p:grpSp>
      <p:grpSp>
        <p:nvGrpSpPr>
          <p:cNvPr id="478" name="Google Shape;478;p4"/>
          <p:cNvGrpSpPr/>
          <p:nvPr/>
        </p:nvGrpSpPr>
        <p:grpSpPr>
          <a:xfrm>
            <a:off x="7051675" y="5411788"/>
            <a:ext cx="474663" cy="413608"/>
            <a:chOff x="877" y="1008"/>
            <a:chExt cx="2747" cy="2626"/>
          </a:xfrm>
        </p:grpSpPr>
        <p:pic>
          <p:nvPicPr>
            <p:cNvPr descr="antenna_stylized" id="479" name="Google Shape;479;p4"/>
            <p:cNvPicPr preferRelativeResize="0"/>
            <p:nvPr/>
          </p:nvPicPr>
          <p:blipFill rotWithShape="1">
            <a:blip r:embed="rId17">
              <a:alphaModFix/>
            </a:blip>
            <a:srcRect b="0" l="0" r="0" t="0"/>
            <a:stretch/>
          </p:blipFill>
          <p:spPr>
            <a:xfrm>
              <a:off x="877" y="1008"/>
              <a:ext cx="2725" cy="1421"/>
            </a:xfrm>
            <a:prstGeom prst="rect">
              <a:avLst/>
            </a:prstGeom>
            <a:noFill/>
            <a:ln>
              <a:noFill/>
            </a:ln>
          </p:spPr>
        </p:pic>
        <p:pic>
          <p:nvPicPr>
            <p:cNvPr descr="laptop_keyboard" id="480" name="Google Shape;480;p4"/>
            <p:cNvPicPr preferRelativeResize="0"/>
            <p:nvPr/>
          </p:nvPicPr>
          <p:blipFill rotWithShape="1">
            <a:blip r:embed="rId18">
              <a:alphaModFix/>
            </a:blip>
            <a:srcRect b="0" l="0" r="0" t="0"/>
            <a:stretch/>
          </p:blipFill>
          <p:spPr>
            <a:xfrm flipH="1" rot="109064">
              <a:off x="1009" y="2586"/>
              <a:ext cx="2245" cy="1013"/>
            </a:xfrm>
            <a:prstGeom prst="rect">
              <a:avLst/>
            </a:prstGeom>
            <a:noFill/>
            <a:ln>
              <a:noFill/>
            </a:ln>
          </p:spPr>
        </p:pic>
        <p:sp>
          <p:nvSpPr>
            <p:cNvPr id="481" name="Google Shape;481;p4"/>
            <p:cNvSpPr/>
            <p:nvPr/>
          </p:nvSpPr>
          <p:spPr>
            <a:xfrm>
              <a:off x="1753" y="1603"/>
              <a:ext cx="1807" cy="1322"/>
            </a:xfrm>
            <a:custGeom>
              <a:rect b="b" l="l" r="r" t="t"/>
              <a:pathLst>
                <a:path extrusionOk="0" h="2442" w="2982">
                  <a:moveTo>
                    <a:pt x="540" y="0"/>
                  </a:moveTo>
                  <a:lnTo>
                    <a:pt x="0" y="1734"/>
                  </a:lnTo>
                  <a:lnTo>
                    <a:pt x="2394" y="2442"/>
                  </a:lnTo>
                  <a:lnTo>
                    <a:pt x="2982" y="318"/>
                  </a:lnTo>
                  <a:lnTo>
                    <a:pt x="540" y="0"/>
                  </a:lnTo>
                  <a:close/>
                </a:path>
              </a:pathLst>
            </a:custGeom>
            <a:solidFill>
              <a:schemeClr val="dk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1" sz="2400" u="none" cap="none" strike="noStrike">
                <a:solidFill>
                  <a:schemeClr val="dk1"/>
                </a:solidFill>
                <a:latin typeface="Arial"/>
                <a:ea typeface="Arial"/>
                <a:cs typeface="Arial"/>
                <a:sym typeface="Arial"/>
              </a:endParaRPr>
            </a:p>
          </p:txBody>
        </p:sp>
        <p:pic>
          <p:nvPicPr>
            <p:cNvPr descr="screen" id="482" name="Google Shape;482;p4"/>
            <p:cNvPicPr preferRelativeResize="0"/>
            <p:nvPr/>
          </p:nvPicPr>
          <p:blipFill rotWithShape="1">
            <a:blip r:embed="rId19">
              <a:alphaModFix/>
            </a:blip>
            <a:srcRect b="0" l="0" r="0" t="0"/>
            <a:stretch/>
          </p:blipFill>
          <p:spPr>
            <a:xfrm>
              <a:off x="1842" y="1637"/>
              <a:ext cx="1642" cy="1203"/>
            </a:xfrm>
            <a:prstGeom prst="rect">
              <a:avLst/>
            </a:prstGeom>
            <a:noFill/>
            <a:ln>
              <a:noFill/>
            </a:ln>
          </p:spPr>
        </p:pic>
        <p:sp>
          <p:nvSpPr>
            <p:cNvPr id="483" name="Google Shape;483;p4"/>
            <p:cNvSpPr/>
            <p:nvPr/>
          </p:nvSpPr>
          <p:spPr>
            <a:xfrm>
              <a:off x="2082" y="1564"/>
              <a:ext cx="1531" cy="246"/>
            </a:xfrm>
            <a:custGeom>
              <a:rect b="b" l="l" r="r" t="t"/>
              <a:pathLst>
                <a:path extrusionOk="0" h="455" w="2528">
                  <a:moveTo>
                    <a:pt x="14" y="0"/>
                  </a:moveTo>
                  <a:lnTo>
                    <a:pt x="2528" y="341"/>
                  </a:lnTo>
                  <a:lnTo>
                    <a:pt x="2480" y="455"/>
                  </a:lnTo>
                  <a:lnTo>
                    <a:pt x="0" y="86"/>
                  </a:lnTo>
                  <a:lnTo>
                    <a:pt x="14" y="0"/>
                  </a:lnTo>
                  <a:close/>
                </a:path>
              </a:pathLst>
            </a:custGeom>
            <a:gradFill>
              <a:gsLst>
                <a:gs pos="0">
                  <a:srgbClr val="000099"/>
                </a:gs>
                <a:gs pos="100000">
                  <a:srgbClr val="EAEAEA"/>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1" sz="2400" u="none" cap="none" strike="noStrike">
                <a:solidFill>
                  <a:schemeClr val="dk1"/>
                </a:solidFill>
                <a:latin typeface="Arial"/>
                <a:ea typeface="Arial"/>
                <a:cs typeface="Arial"/>
                <a:sym typeface="Arial"/>
              </a:endParaRPr>
            </a:p>
          </p:txBody>
        </p:sp>
        <p:sp>
          <p:nvSpPr>
            <p:cNvPr id="484" name="Google Shape;484;p4"/>
            <p:cNvSpPr/>
            <p:nvPr/>
          </p:nvSpPr>
          <p:spPr>
            <a:xfrm>
              <a:off x="1737" y="1562"/>
              <a:ext cx="425" cy="1024"/>
            </a:xfrm>
            <a:custGeom>
              <a:rect b="b" l="l" r="r" t="t"/>
              <a:pathLst>
                <a:path extrusionOk="0" h="1893" w="702">
                  <a:moveTo>
                    <a:pt x="579" y="0"/>
                  </a:moveTo>
                  <a:lnTo>
                    <a:pt x="0" y="1869"/>
                  </a:lnTo>
                  <a:lnTo>
                    <a:pt x="114" y="1893"/>
                  </a:lnTo>
                  <a:lnTo>
                    <a:pt x="702" y="51"/>
                  </a:lnTo>
                  <a:lnTo>
                    <a:pt x="579"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1" sz="2400" u="none" cap="none" strike="noStrike">
                <a:solidFill>
                  <a:schemeClr val="dk1"/>
                </a:solidFill>
                <a:latin typeface="Arial"/>
                <a:ea typeface="Arial"/>
                <a:cs typeface="Arial"/>
                <a:sym typeface="Arial"/>
              </a:endParaRPr>
            </a:p>
          </p:txBody>
        </p:sp>
        <p:sp>
          <p:nvSpPr>
            <p:cNvPr id="485" name="Google Shape;485;p4"/>
            <p:cNvSpPr/>
            <p:nvPr/>
          </p:nvSpPr>
          <p:spPr>
            <a:xfrm>
              <a:off x="3144" y="1745"/>
              <a:ext cx="458" cy="1182"/>
            </a:xfrm>
            <a:custGeom>
              <a:rect b="b" l="l" r="r" t="t"/>
              <a:pathLst>
                <a:path extrusionOk="0" h="2184" w="756">
                  <a:moveTo>
                    <a:pt x="756" y="0"/>
                  </a:moveTo>
                  <a:lnTo>
                    <a:pt x="138" y="2184"/>
                  </a:lnTo>
                  <a:lnTo>
                    <a:pt x="0" y="2148"/>
                  </a:lnTo>
                  <a:lnTo>
                    <a:pt x="606" y="78"/>
                  </a:lnTo>
                  <a:lnTo>
                    <a:pt x="756" y="0"/>
                  </a:lnTo>
                  <a:close/>
                </a:path>
              </a:pathLst>
            </a:custGeom>
            <a:gradFill>
              <a:gsLst>
                <a:gs pos="0">
                  <a:srgbClr val="DDDDDD"/>
                </a:gs>
                <a:gs pos="100000">
                  <a:schemeClr val="lt1"/>
                </a:gs>
              </a:gsLst>
              <a:lin ang="54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1" sz="2400" u="none" cap="none" strike="noStrike">
                <a:solidFill>
                  <a:schemeClr val="dk1"/>
                </a:solidFill>
                <a:latin typeface="Arial"/>
                <a:ea typeface="Arial"/>
                <a:cs typeface="Arial"/>
                <a:sym typeface="Arial"/>
              </a:endParaRPr>
            </a:p>
          </p:txBody>
        </p:sp>
        <p:sp>
          <p:nvSpPr>
            <p:cNvPr id="486" name="Google Shape;486;p4"/>
            <p:cNvSpPr/>
            <p:nvPr/>
          </p:nvSpPr>
          <p:spPr>
            <a:xfrm>
              <a:off x="1732" y="2534"/>
              <a:ext cx="1680" cy="399"/>
            </a:xfrm>
            <a:custGeom>
              <a:rect b="b" l="l" r="r" t="t"/>
              <a:pathLst>
                <a:path extrusionOk="0" h="738" w="2773">
                  <a:moveTo>
                    <a:pt x="33" y="0"/>
                  </a:moveTo>
                  <a:lnTo>
                    <a:pt x="0" y="99"/>
                  </a:lnTo>
                  <a:lnTo>
                    <a:pt x="2436" y="738"/>
                  </a:lnTo>
                  <a:cubicBezTo>
                    <a:pt x="2499" y="501"/>
                    <a:pt x="2773" y="727"/>
                    <a:pt x="2373" y="603"/>
                  </a:cubicBezTo>
                  <a:lnTo>
                    <a:pt x="33" y="0"/>
                  </a:lnTo>
                  <a:close/>
                </a:path>
              </a:pathLst>
            </a:custGeom>
            <a:gradFill>
              <a:gsLst>
                <a:gs pos="0">
                  <a:srgbClr val="0000CC"/>
                </a:gs>
                <a:gs pos="100000">
                  <a:schemeClr val="lt1"/>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1" sz="2400" u="none" cap="none" strike="noStrike">
                <a:solidFill>
                  <a:schemeClr val="dk1"/>
                </a:solidFill>
                <a:latin typeface="Arial"/>
                <a:ea typeface="Arial"/>
                <a:cs typeface="Arial"/>
                <a:sym typeface="Arial"/>
              </a:endParaRPr>
            </a:p>
          </p:txBody>
        </p:sp>
        <p:sp>
          <p:nvSpPr>
            <p:cNvPr id="487" name="Google Shape;487;p4"/>
            <p:cNvSpPr/>
            <p:nvPr/>
          </p:nvSpPr>
          <p:spPr>
            <a:xfrm>
              <a:off x="3195" y="1755"/>
              <a:ext cx="429" cy="1187"/>
            </a:xfrm>
            <a:custGeom>
              <a:rect b="b" l="l" r="r" t="t"/>
              <a:pathLst>
                <a:path extrusionOk="0" h="1659" w="637">
                  <a:moveTo>
                    <a:pt x="615" y="0"/>
                  </a:moveTo>
                  <a:lnTo>
                    <a:pt x="637" y="0"/>
                  </a:lnTo>
                  <a:lnTo>
                    <a:pt x="68" y="1659"/>
                  </a:lnTo>
                  <a:lnTo>
                    <a:pt x="0" y="1647"/>
                  </a:lnTo>
                  <a:lnTo>
                    <a:pt x="615" y="0"/>
                  </a:lnTo>
                  <a:close/>
                </a:path>
              </a:pathLst>
            </a:custGeom>
            <a:solidFill>
              <a:srgbClr val="4D4D4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1" sz="2400" u="none" cap="none" strike="noStrike">
                <a:solidFill>
                  <a:schemeClr val="dk1"/>
                </a:solidFill>
                <a:latin typeface="Arial"/>
                <a:ea typeface="Arial"/>
                <a:cs typeface="Arial"/>
                <a:sym typeface="Arial"/>
              </a:endParaRPr>
            </a:p>
          </p:txBody>
        </p:sp>
        <p:sp>
          <p:nvSpPr>
            <p:cNvPr id="488" name="Google Shape;488;p4"/>
            <p:cNvSpPr/>
            <p:nvPr/>
          </p:nvSpPr>
          <p:spPr>
            <a:xfrm>
              <a:off x="1734" y="2587"/>
              <a:ext cx="1494" cy="394"/>
            </a:xfrm>
            <a:custGeom>
              <a:rect b="b" l="l" r="r" t="t"/>
              <a:pathLst>
                <a:path extrusionOk="0" h="550" w="2216">
                  <a:moveTo>
                    <a:pt x="0" y="0"/>
                  </a:moveTo>
                  <a:lnTo>
                    <a:pt x="9" y="57"/>
                  </a:lnTo>
                  <a:lnTo>
                    <a:pt x="2164" y="550"/>
                  </a:lnTo>
                  <a:lnTo>
                    <a:pt x="2216" y="496"/>
                  </a:lnTo>
                  <a:lnTo>
                    <a:pt x="0" y="0"/>
                  </a:lnTo>
                  <a:close/>
                </a:path>
              </a:pathLst>
            </a:custGeom>
            <a:gradFill>
              <a:gsLst>
                <a:gs pos="0">
                  <a:srgbClr val="00009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1" sz="2400" u="none" cap="none" strike="noStrike">
                <a:solidFill>
                  <a:schemeClr val="dk1"/>
                </a:solidFill>
                <a:latin typeface="Arial"/>
                <a:ea typeface="Arial"/>
                <a:cs typeface="Arial"/>
                <a:sym typeface="Arial"/>
              </a:endParaRPr>
            </a:p>
          </p:txBody>
        </p:sp>
        <p:grpSp>
          <p:nvGrpSpPr>
            <p:cNvPr id="489" name="Google Shape;489;p4"/>
            <p:cNvGrpSpPr/>
            <p:nvPr/>
          </p:nvGrpSpPr>
          <p:grpSpPr>
            <a:xfrm>
              <a:off x="1709" y="3008"/>
              <a:ext cx="507" cy="234"/>
              <a:chOff x="1740" y="2642"/>
              <a:chExt cx="752" cy="327"/>
            </a:xfrm>
          </p:grpSpPr>
          <p:sp>
            <p:nvSpPr>
              <p:cNvPr id="490" name="Google Shape;490;p4"/>
              <p:cNvSpPr/>
              <p:nvPr/>
            </p:nvSpPr>
            <p:spPr>
              <a:xfrm>
                <a:off x="1740" y="2642"/>
                <a:ext cx="752" cy="327"/>
              </a:xfrm>
              <a:custGeom>
                <a:rect b="b" l="l" r="r" t="t"/>
                <a:pathLst>
                  <a:path extrusionOk="0" h="327" w="752">
                    <a:moveTo>
                      <a:pt x="293" y="0"/>
                    </a:moveTo>
                    <a:lnTo>
                      <a:pt x="752" y="124"/>
                    </a:lnTo>
                    <a:lnTo>
                      <a:pt x="470" y="327"/>
                    </a:lnTo>
                    <a:lnTo>
                      <a:pt x="0" y="183"/>
                    </a:lnTo>
                    <a:lnTo>
                      <a:pt x="293"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1" sz="2400" u="none" cap="none" strike="noStrike">
                  <a:solidFill>
                    <a:schemeClr val="dk1"/>
                  </a:solidFill>
                  <a:latin typeface="Arial"/>
                  <a:ea typeface="Arial"/>
                  <a:cs typeface="Arial"/>
                  <a:sym typeface="Arial"/>
                </a:endParaRPr>
              </a:p>
            </p:txBody>
          </p:sp>
          <p:sp>
            <p:nvSpPr>
              <p:cNvPr id="491" name="Google Shape;491;p4"/>
              <p:cNvSpPr/>
              <p:nvPr/>
            </p:nvSpPr>
            <p:spPr>
              <a:xfrm>
                <a:off x="1754" y="2649"/>
                <a:ext cx="726" cy="311"/>
              </a:xfrm>
              <a:custGeom>
                <a:rect b="b" l="l" r="r" t="t"/>
                <a:pathLst>
                  <a:path extrusionOk="0" h="311" w="726">
                    <a:moveTo>
                      <a:pt x="282" y="0"/>
                    </a:moveTo>
                    <a:lnTo>
                      <a:pt x="726" y="119"/>
                    </a:lnTo>
                    <a:lnTo>
                      <a:pt x="457" y="311"/>
                    </a:lnTo>
                    <a:lnTo>
                      <a:pt x="0" y="173"/>
                    </a:lnTo>
                    <a:lnTo>
                      <a:pt x="282" y="0"/>
                    </a:lnTo>
                    <a:close/>
                  </a:path>
                </a:pathLst>
              </a:custGeom>
              <a:gradFill>
                <a:gsLst>
                  <a:gs pos="0">
                    <a:srgbClr val="4D4D4D"/>
                  </a:gs>
                  <a:gs pos="100000">
                    <a:srgbClr val="DDDDDD"/>
                  </a:gs>
                </a:gsLst>
                <a:lin ang="189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1" sz="2400" u="none" cap="none" strike="noStrike">
                  <a:solidFill>
                    <a:schemeClr val="dk1"/>
                  </a:solidFill>
                  <a:latin typeface="Arial"/>
                  <a:ea typeface="Arial"/>
                  <a:cs typeface="Arial"/>
                  <a:sym typeface="Arial"/>
                </a:endParaRPr>
              </a:p>
            </p:txBody>
          </p:sp>
          <p:sp>
            <p:nvSpPr>
              <p:cNvPr id="492" name="Google Shape;492;p4"/>
              <p:cNvSpPr/>
              <p:nvPr/>
            </p:nvSpPr>
            <p:spPr>
              <a:xfrm>
                <a:off x="1808" y="2770"/>
                <a:ext cx="258" cy="100"/>
              </a:xfrm>
              <a:custGeom>
                <a:rect b="b" l="l" r="r" t="t"/>
                <a:pathLst>
                  <a:path extrusionOk="0" h="100" w="258">
                    <a:moveTo>
                      <a:pt x="0" y="44"/>
                    </a:moveTo>
                    <a:lnTo>
                      <a:pt x="75" y="0"/>
                    </a:lnTo>
                    <a:lnTo>
                      <a:pt x="258" y="50"/>
                    </a:lnTo>
                    <a:lnTo>
                      <a:pt x="183" y="100"/>
                    </a:lnTo>
                    <a:lnTo>
                      <a:pt x="0" y="44"/>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1" sz="2400" u="none" cap="none" strike="noStrike">
                  <a:solidFill>
                    <a:schemeClr val="dk1"/>
                  </a:solidFill>
                  <a:latin typeface="Arial"/>
                  <a:ea typeface="Arial"/>
                  <a:cs typeface="Arial"/>
                  <a:sym typeface="Arial"/>
                </a:endParaRPr>
              </a:p>
            </p:txBody>
          </p:sp>
          <p:sp>
            <p:nvSpPr>
              <p:cNvPr id="493" name="Google Shape;493;p4"/>
              <p:cNvSpPr/>
              <p:nvPr/>
            </p:nvSpPr>
            <p:spPr>
              <a:xfrm>
                <a:off x="1799" y="2816"/>
                <a:ext cx="194" cy="63"/>
              </a:xfrm>
              <a:custGeom>
                <a:rect b="b" l="l" r="r" t="t"/>
                <a:pathLst>
                  <a:path extrusionOk="0" h="63" w="194">
                    <a:moveTo>
                      <a:pt x="12" y="0"/>
                    </a:moveTo>
                    <a:lnTo>
                      <a:pt x="194" y="53"/>
                    </a:lnTo>
                    <a:lnTo>
                      <a:pt x="180" y="63"/>
                    </a:lnTo>
                    <a:lnTo>
                      <a:pt x="0" y="9"/>
                    </a:lnTo>
                    <a:lnTo>
                      <a:pt x="12"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1" sz="2400" u="none" cap="none" strike="noStrike">
                  <a:solidFill>
                    <a:schemeClr val="dk1"/>
                  </a:solidFill>
                  <a:latin typeface="Arial"/>
                  <a:ea typeface="Arial"/>
                  <a:cs typeface="Arial"/>
                  <a:sym typeface="Arial"/>
                </a:endParaRPr>
              </a:p>
            </p:txBody>
          </p:sp>
          <p:sp>
            <p:nvSpPr>
              <p:cNvPr id="494" name="Google Shape;494;p4"/>
              <p:cNvSpPr/>
              <p:nvPr/>
            </p:nvSpPr>
            <p:spPr>
              <a:xfrm>
                <a:off x="2020" y="2834"/>
                <a:ext cx="258" cy="102"/>
              </a:xfrm>
              <a:custGeom>
                <a:rect b="b" l="l" r="r" t="t"/>
                <a:pathLst>
                  <a:path extrusionOk="0" h="102" w="258">
                    <a:moveTo>
                      <a:pt x="0" y="46"/>
                    </a:moveTo>
                    <a:lnTo>
                      <a:pt x="71" y="0"/>
                    </a:lnTo>
                    <a:lnTo>
                      <a:pt x="258" y="52"/>
                    </a:lnTo>
                    <a:lnTo>
                      <a:pt x="183" y="102"/>
                    </a:lnTo>
                    <a:lnTo>
                      <a:pt x="0" y="46"/>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1" sz="2400" u="none" cap="none" strike="noStrike">
                  <a:solidFill>
                    <a:schemeClr val="dk1"/>
                  </a:solidFill>
                  <a:latin typeface="Arial"/>
                  <a:ea typeface="Arial"/>
                  <a:cs typeface="Arial"/>
                  <a:sym typeface="Arial"/>
                </a:endParaRPr>
              </a:p>
            </p:txBody>
          </p:sp>
          <p:sp>
            <p:nvSpPr>
              <p:cNvPr id="495" name="Google Shape;495;p4"/>
              <p:cNvSpPr/>
              <p:nvPr/>
            </p:nvSpPr>
            <p:spPr>
              <a:xfrm>
                <a:off x="2011" y="2882"/>
                <a:ext cx="194" cy="63"/>
              </a:xfrm>
              <a:custGeom>
                <a:rect b="b" l="l" r="r" t="t"/>
                <a:pathLst>
                  <a:path extrusionOk="0" h="63" w="194">
                    <a:moveTo>
                      <a:pt x="12" y="0"/>
                    </a:moveTo>
                    <a:lnTo>
                      <a:pt x="194" y="53"/>
                    </a:lnTo>
                    <a:lnTo>
                      <a:pt x="180" y="63"/>
                    </a:lnTo>
                    <a:lnTo>
                      <a:pt x="0" y="9"/>
                    </a:lnTo>
                    <a:lnTo>
                      <a:pt x="12"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1" sz="2400" u="none" cap="none" strike="noStrike">
                  <a:solidFill>
                    <a:schemeClr val="dk1"/>
                  </a:solidFill>
                  <a:latin typeface="Arial"/>
                  <a:ea typeface="Arial"/>
                  <a:cs typeface="Arial"/>
                  <a:sym typeface="Arial"/>
                </a:endParaRPr>
              </a:p>
            </p:txBody>
          </p:sp>
        </p:grpSp>
        <p:sp>
          <p:nvSpPr>
            <p:cNvPr id="496" name="Google Shape;496;p4"/>
            <p:cNvSpPr/>
            <p:nvPr/>
          </p:nvSpPr>
          <p:spPr>
            <a:xfrm>
              <a:off x="2577" y="3043"/>
              <a:ext cx="614" cy="514"/>
            </a:xfrm>
            <a:custGeom>
              <a:rect b="b" l="l" r="r" t="t"/>
              <a:pathLst>
                <a:path extrusionOk="0" h="792" w="990">
                  <a:moveTo>
                    <a:pt x="3" y="738"/>
                  </a:moveTo>
                  <a:lnTo>
                    <a:pt x="990" y="0"/>
                  </a:lnTo>
                  <a:lnTo>
                    <a:pt x="987" y="60"/>
                  </a:lnTo>
                  <a:lnTo>
                    <a:pt x="0" y="792"/>
                  </a:lnTo>
                  <a:lnTo>
                    <a:pt x="3" y="738"/>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1" sz="2400" u="none" cap="none" strike="noStrike">
                <a:solidFill>
                  <a:schemeClr val="dk1"/>
                </a:solidFill>
                <a:latin typeface="Arial"/>
                <a:ea typeface="Arial"/>
                <a:cs typeface="Arial"/>
                <a:sym typeface="Arial"/>
              </a:endParaRPr>
            </a:p>
          </p:txBody>
        </p:sp>
        <p:sp>
          <p:nvSpPr>
            <p:cNvPr id="497" name="Google Shape;497;p4"/>
            <p:cNvSpPr/>
            <p:nvPr/>
          </p:nvSpPr>
          <p:spPr>
            <a:xfrm>
              <a:off x="1010" y="3084"/>
              <a:ext cx="1571" cy="469"/>
            </a:xfrm>
            <a:custGeom>
              <a:rect b="b" l="l" r="r" t="t"/>
              <a:pathLst>
                <a:path extrusionOk="0" h="723" w="2532">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1" sz="2400" u="none" cap="none" strike="noStrike">
                <a:solidFill>
                  <a:schemeClr val="dk1"/>
                </a:solidFill>
                <a:latin typeface="Arial"/>
                <a:ea typeface="Arial"/>
                <a:cs typeface="Arial"/>
                <a:sym typeface="Arial"/>
              </a:endParaRPr>
            </a:p>
          </p:txBody>
        </p:sp>
        <p:sp>
          <p:nvSpPr>
            <p:cNvPr id="498" name="Google Shape;498;p4"/>
            <p:cNvSpPr/>
            <p:nvPr/>
          </p:nvSpPr>
          <p:spPr>
            <a:xfrm>
              <a:off x="1011" y="2998"/>
              <a:ext cx="17" cy="95"/>
            </a:xfrm>
            <a:custGeom>
              <a:rect b="b" l="l" r="r" t="t"/>
              <a:pathLst>
                <a:path extrusionOk="0" h="147" w="26">
                  <a:moveTo>
                    <a:pt x="26" y="10"/>
                  </a:moveTo>
                  <a:lnTo>
                    <a:pt x="23" y="147"/>
                  </a:lnTo>
                  <a:lnTo>
                    <a:pt x="0" y="144"/>
                  </a:lnTo>
                  <a:lnTo>
                    <a:pt x="3" y="0"/>
                  </a:lnTo>
                  <a:lnTo>
                    <a:pt x="26" y="1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1" sz="2400" u="none" cap="none" strike="noStrike">
                <a:solidFill>
                  <a:schemeClr val="dk1"/>
                </a:solidFill>
                <a:latin typeface="Arial"/>
                <a:ea typeface="Arial"/>
                <a:cs typeface="Arial"/>
                <a:sym typeface="Arial"/>
              </a:endParaRPr>
            </a:p>
          </p:txBody>
        </p:sp>
        <p:sp>
          <p:nvSpPr>
            <p:cNvPr id="499" name="Google Shape;499;p4"/>
            <p:cNvSpPr/>
            <p:nvPr/>
          </p:nvSpPr>
          <p:spPr>
            <a:xfrm>
              <a:off x="1012" y="2611"/>
              <a:ext cx="730" cy="393"/>
            </a:xfrm>
            <a:custGeom>
              <a:rect b="b" l="l" r="r" t="t"/>
              <a:pathLst>
                <a:path extrusionOk="0" h="606" w="1176">
                  <a:moveTo>
                    <a:pt x="1170" y="0"/>
                  </a:moveTo>
                  <a:lnTo>
                    <a:pt x="0" y="597"/>
                  </a:lnTo>
                  <a:lnTo>
                    <a:pt x="30" y="606"/>
                  </a:lnTo>
                  <a:lnTo>
                    <a:pt x="1176" y="18"/>
                  </a:lnTo>
                  <a:lnTo>
                    <a:pt x="1170"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1" sz="2400" u="none" cap="none" strike="noStrike">
                <a:solidFill>
                  <a:schemeClr val="dk1"/>
                </a:solidFill>
                <a:latin typeface="Arial"/>
                <a:ea typeface="Arial"/>
                <a:cs typeface="Arial"/>
                <a:sym typeface="Arial"/>
              </a:endParaRPr>
            </a:p>
          </p:txBody>
        </p:sp>
        <p:sp>
          <p:nvSpPr>
            <p:cNvPr id="500" name="Google Shape;500;p4"/>
            <p:cNvSpPr/>
            <p:nvPr/>
          </p:nvSpPr>
          <p:spPr>
            <a:xfrm>
              <a:off x="1061" y="3018"/>
              <a:ext cx="1490" cy="451"/>
            </a:xfrm>
            <a:custGeom>
              <a:rect b="b" l="l" r="r" t="t"/>
              <a:pathLst>
                <a:path extrusionOk="0" h="723" w="2532">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1" sz="2400" u="none" cap="none" strike="noStrike">
                <a:solidFill>
                  <a:schemeClr val="dk1"/>
                </a:solidFill>
                <a:latin typeface="Arial"/>
                <a:ea typeface="Arial"/>
                <a:cs typeface="Arial"/>
                <a:sym typeface="Arial"/>
              </a:endParaRPr>
            </a:p>
          </p:txBody>
        </p:sp>
        <p:sp>
          <p:nvSpPr>
            <p:cNvPr id="501" name="Google Shape;501;p4"/>
            <p:cNvSpPr/>
            <p:nvPr/>
          </p:nvSpPr>
          <p:spPr>
            <a:xfrm flipH="1" rot="10800000">
              <a:off x="2549" y="2986"/>
              <a:ext cx="608" cy="467"/>
            </a:xfrm>
            <a:custGeom>
              <a:rect b="b" l="l" r="r" t="t"/>
              <a:pathLst>
                <a:path extrusionOk="0" h="723" w="2532">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1" sz="2400" u="none" cap="none" strike="noStrike">
                <a:solidFill>
                  <a:schemeClr val="dk1"/>
                </a:solidFill>
                <a:latin typeface="Arial"/>
                <a:ea typeface="Arial"/>
                <a:cs typeface="Arial"/>
                <a:sym typeface="Arial"/>
              </a:endParaRPr>
            </a:p>
          </p:txBody>
        </p:sp>
      </p:grpSp>
      <p:pic>
        <p:nvPicPr>
          <p:cNvPr descr="underline_base" id="502" name="Google Shape;502;p4"/>
          <p:cNvPicPr preferRelativeResize="0"/>
          <p:nvPr/>
        </p:nvPicPr>
        <p:blipFill rotWithShape="1">
          <a:blip r:embed="rId23">
            <a:alphaModFix/>
          </a:blip>
          <a:srcRect b="0" l="0" r="0" t="0"/>
          <a:stretch/>
        </p:blipFill>
        <p:spPr>
          <a:xfrm>
            <a:off x="533400" y="933450"/>
            <a:ext cx="3656013" cy="173038"/>
          </a:xfrm>
          <a:prstGeom prst="rect">
            <a:avLst/>
          </a:prstGeom>
          <a:noFill/>
          <a:ln>
            <a:noFill/>
          </a:ln>
        </p:spPr>
      </p:pic>
      <p:sp>
        <p:nvSpPr>
          <p:cNvPr id="503" name="Google Shape;503;p4"/>
          <p:cNvSpPr txBox="1"/>
          <p:nvPr>
            <p:ph type="title"/>
          </p:nvPr>
        </p:nvSpPr>
        <p:spPr>
          <a:xfrm>
            <a:off x="460375" y="222250"/>
            <a:ext cx="8382000" cy="94297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sz="4000"/>
              <a:t>Network layer</a:t>
            </a:r>
            <a:endParaRPr/>
          </a:p>
        </p:txBody>
      </p:sp>
      <p:sp>
        <p:nvSpPr>
          <p:cNvPr id="504" name="Google Shape;504;p4"/>
          <p:cNvSpPr txBox="1"/>
          <p:nvPr>
            <p:ph idx="1" type="body"/>
          </p:nvPr>
        </p:nvSpPr>
        <p:spPr>
          <a:xfrm>
            <a:off x="1" y="1484313"/>
            <a:ext cx="4828382" cy="1739983"/>
          </a:xfrm>
          <a:prstGeom prst="rect">
            <a:avLst/>
          </a:prstGeom>
          <a:solidFill>
            <a:srgbClr val="F2F2F2"/>
          </a:solidFill>
          <a:ln>
            <a:noFill/>
          </a:ln>
        </p:spPr>
        <p:txBody>
          <a:bodyPr anchorCtr="0" anchor="t" bIns="45700" lIns="91425" spcFirstLastPara="1" rIns="91425" wrap="square" tIns="45700">
            <a:noAutofit/>
          </a:bodyPr>
          <a:lstStyle/>
          <a:p>
            <a:pPr indent="-319088" lvl="0" marL="319088" rtl="0" algn="l">
              <a:lnSpc>
                <a:spcPct val="100000"/>
              </a:lnSpc>
              <a:spcBef>
                <a:spcPts val="0"/>
              </a:spcBef>
              <a:spcAft>
                <a:spcPts val="0"/>
              </a:spcAft>
              <a:buSzPts val="1440"/>
              <a:buFont typeface="Noto Sans Symbols"/>
              <a:buChar char="❖"/>
            </a:pPr>
            <a:r>
              <a:rPr b="1" lang="en-US" sz="2400" u="sng">
                <a:solidFill>
                  <a:srgbClr val="FF0000"/>
                </a:solidFill>
                <a:latin typeface="Arial"/>
                <a:ea typeface="Arial"/>
                <a:cs typeface="Arial"/>
                <a:sym typeface="Arial"/>
              </a:rPr>
              <a:t>network layer protocols in every host and router</a:t>
            </a:r>
            <a:endParaRPr b="1" sz="2400" u="sng">
              <a:solidFill>
                <a:srgbClr val="FF0000"/>
              </a:solidFill>
              <a:latin typeface="Arial"/>
              <a:ea typeface="Arial"/>
              <a:cs typeface="Arial"/>
              <a:sym typeface="Arial"/>
            </a:endParaRPr>
          </a:p>
          <a:p>
            <a:pPr indent="-273050" lvl="1" marL="639763" rtl="0" algn="l">
              <a:lnSpc>
                <a:spcPct val="100000"/>
              </a:lnSpc>
              <a:spcBef>
                <a:spcPts val="550"/>
              </a:spcBef>
              <a:spcAft>
                <a:spcPts val="0"/>
              </a:spcAft>
              <a:buSzPts val="1400"/>
              <a:buFont typeface="Noto Sans Symbols"/>
              <a:buChar char="❖"/>
            </a:pPr>
            <a:r>
              <a:rPr lang="en-US" sz="2000">
                <a:latin typeface="Arial"/>
                <a:ea typeface="Arial"/>
                <a:cs typeface="Arial"/>
                <a:sym typeface="Arial"/>
              </a:rPr>
              <a:t>router examines header fields in all IP datagrams passing through it</a:t>
            </a:r>
            <a:endParaRPr sz="1400">
              <a:latin typeface="Arial"/>
              <a:ea typeface="Arial"/>
              <a:cs typeface="Arial"/>
              <a:sym typeface="Arial"/>
            </a:endParaRPr>
          </a:p>
        </p:txBody>
      </p:sp>
      <p:grpSp>
        <p:nvGrpSpPr>
          <p:cNvPr id="505" name="Google Shape;505;p4"/>
          <p:cNvGrpSpPr/>
          <p:nvPr/>
        </p:nvGrpSpPr>
        <p:grpSpPr>
          <a:xfrm>
            <a:off x="5400675" y="1141413"/>
            <a:ext cx="1047750" cy="996950"/>
            <a:chOff x="3402" y="719"/>
            <a:chExt cx="660" cy="628"/>
          </a:xfrm>
        </p:grpSpPr>
        <p:sp>
          <p:nvSpPr>
            <p:cNvPr id="506" name="Google Shape;506;p4"/>
            <p:cNvSpPr/>
            <p:nvPr/>
          </p:nvSpPr>
          <p:spPr>
            <a:xfrm>
              <a:off x="3402" y="753"/>
              <a:ext cx="192" cy="594"/>
            </a:xfrm>
            <a:custGeom>
              <a:rect b="b" l="l" r="r" t="t"/>
              <a:pathLst>
                <a:path extrusionOk="0" h="594" w="192">
                  <a:moveTo>
                    <a:pt x="0" y="594"/>
                  </a:moveTo>
                  <a:lnTo>
                    <a:pt x="192" y="0"/>
                  </a:lnTo>
                  <a:lnTo>
                    <a:pt x="192" y="515"/>
                  </a:lnTo>
                  <a:lnTo>
                    <a:pt x="0" y="594"/>
                  </a:lnTo>
                  <a:close/>
                </a:path>
              </a:pathLst>
            </a:custGeom>
            <a:gradFill>
              <a:gsLst>
                <a:gs pos="0">
                  <a:schemeClr val="lt1"/>
                </a:gs>
                <a:gs pos="100000">
                  <a:srgbClr val="CC000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1" sz="2400" u="none" cap="none" strike="noStrike">
                <a:solidFill>
                  <a:schemeClr val="dk1"/>
                </a:solidFill>
                <a:latin typeface="Arial"/>
                <a:ea typeface="Arial"/>
                <a:cs typeface="Arial"/>
                <a:sym typeface="Arial"/>
              </a:endParaRPr>
            </a:p>
          </p:txBody>
        </p:sp>
        <p:grpSp>
          <p:nvGrpSpPr>
            <p:cNvPr id="507" name="Google Shape;507;p4"/>
            <p:cNvGrpSpPr/>
            <p:nvPr/>
          </p:nvGrpSpPr>
          <p:grpSpPr>
            <a:xfrm>
              <a:off x="3549" y="719"/>
              <a:ext cx="513" cy="547"/>
              <a:chOff x="2956" y="969"/>
              <a:chExt cx="513" cy="547"/>
            </a:xfrm>
          </p:grpSpPr>
          <p:sp>
            <p:nvSpPr>
              <p:cNvPr id="508" name="Google Shape;508;p4"/>
              <p:cNvSpPr/>
              <p:nvPr/>
            </p:nvSpPr>
            <p:spPr>
              <a:xfrm>
                <a:off x="3018" y="969"/>
                <a:ext cx="426" cy="489"/>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1" sz="2400" u="none" cap="none" strike="noStrike">
                  <a:solidFill>
                    <a:schemeClr val="dk1"/>
                  </a:solidFill>
                  <a:latin typeface="Arial"/>
                  <a:ea typeface="Arial"/>
                  <a:cs typeface="Arial"/>
                  <a:sym typeface="Arial"/>
                </a:endParaRPr>
              </a:p>
            </p:txBody>
          </p:sp>
          <p:sp>
            <p:nvSpPr>
              <p:cNvPr id="509" name="Google Shape;509;p4"/>
              <p:cNvSpPr/>
              <p:nvPr/>
            </p:nvSpPr>
            <p:spPr>
              <a:xfrm>
                <a:off x="2997" y="984"/>
                <a:ext cx="435" cy="504"/>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1" sz="2400" u="none" cap="none" strike="noStrike">
                  <a:solidFill>
                    <a:schemeClr val="dk1"/>
                  </a:solidFill>
                  <a:latin typeface="Arial"/>
                  <a:ea typeface="Arial"/>
                  <a:cs typeface="Arial"/>
                  <a:sym typeface="Arial"/>
                </a:endParaRPr>
              </a:p>
            </p:txBody>
          </p:sp>
          <p:sp>
            <p:nvSpPr>
              <p:cNvPr id="510" name="Google Shape;510;p4"/>
              <p:cNvSpPr/>
              <p:nvPr/>
            </p:nvSpPr>
            <p:spPr>
              <a:xfrm>
                <a:off x="3000" y="1185"/>
                <a:ext cx="432" cy="108"/>
              </a:xfrm>
              <a:prstGeom prst="rect">
                <a:avLst/>
              </a:prstGeom>
              <a:solidFill>
                <a:srgbClr val="CC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1" sz="2400" u="none" cap="none" strike="noStrike">
                  <a:solidFill>
                    <a:schemeClr val="dk1"/>
                  </a:solidFill>
                  <a:latin typeface="Arial"/>
                  <a:ea typeface="Arial"/>
                  <a:cs typeface="Arial"/>
                  <a:sym typeface="Arial"/>
                </a:endParaRPr>
              </a:p>
            </p:txBody>
          </p:sp>
          <p:sp>
            <p:nvSpPr>
              <p:cNvPr id="511" name="Google Shape;511;p4"/>
              <p:cNvSpPr txBox="1"/>
              <p:nvPr/>
            </p:nvSpPr>
            <p:spPr>
              <a:xfrm>
                <a:off x="2956" y="978"/>
                <a:ext cx="513" cy="538"/>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0" i="1" lang="en-US" sz="1000" u="none" cap="none" strike="noStrike">
                    <a:solidFill>
                      <a:schemeClr val="dk1"/>
                    </a:solidFill>
                    <a:latin typeface="Arial"/>
                    <a:ea typeface="Arial"/>
                    <a:cs typeface="Arial"/>
                    <a:sym typeface="Arial"/>
                  </a:rPr>
                  <a:t>application</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000"/>
                  <a:buFont typeface="Arial"/>
                  <a:buNone/>
                </a:pPr>
                <a:r>
                  <a:rPr b="0" i="1" lang="en-US" sz="1000" u="none" cap="none" strike="noStrike">
                    <a:solidFill>
                      <a:schemeClr val="dk1"/>
                    </a:solidFill>
                    <a:latin typeface="Arial"/>
                    <a:ea typeface="Arial"/>
                    <a:cs typeface="Arial"/>
                    <a:sym typeface="Arial"/>
                  </a:rPr>
                  <a:t>transport</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000"/>
                  <a:buFont typeface="Arial"/>
                  <a:buNone/>
                </a:pPr>
                <a:r>
                  <a:rPr b="0" i="1" lang="en-US" sz="1000" u="none" cap="none" strike="noStrike">
                    <a:solidFill>
                      <a:schemeClr val="lt1"/>
                    </a:solidFill>
                    <a:latin typeface="Arial"/>
                    <a:ea typeface="Arial"/>
                    <a:cs typeface="Arial"/>
                    <a:sym typeface="Arial"/>
                  </a:rPr>
                  <a:t>network</a:t>
                </a:r>
                <a:endParaRPr b="0" i="1" sz="10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000"/>
                  <a:buFont typeface="Arial"/>
                  <a:buNone/>
                </a:pPr>
                <a:r>
                  <a:rPr b="0" i="1" lang="en-US" sz="1000" u="none" cap="none" strike="noStrike">
                    <a:solidFill>
                      <a:schemeClr val="dk1"/>
                    </a:solidFill>
                    <a:latin typeface="Arial"/>
                    <a:ea typeface="Arial"/>
                    <a:cs typeface="Arial"/>
                    <a:sym typeface="Arial"/>
                  </a:rPr>
                  <a:t>data link</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000"/>
                  <a:buFont typeface="Arial"/>
                  <a:buNone/>
                </a:pPr>
                <a:r>
                  <a:rPr b="0" i="1" lang="en-US" sz="1000" u="none" cap="none" strike="noStrike">
                    <a:solidFill>
                      <a:schemeClr val="dk1"/>
                    </a:solidFill>
                    <a:latin typeface="Arial"/>
                    <a:ea typeface="Arial"/>
                    <a:cs typeface="Arial"/>
                    <a:sym typeface="Arial"/>
                  </a:rPr>
                  <a:t>physical</a:t>
                </a:r>
                <a:endParaRPr b="0" i="1" sz="2400" u="none" cap="none" strike="noStrike">
                  <a:solidFill>
                    <a:schemeClr val="dk1"/>
                  </a:solidFill>
                  <a:latin typeface="Arial"/>
                  <a:ea typeface="Arial"/>
                  <a:cs typeface="Arial"/>
                  <a:sym typeface="Arial"/>
                </a:endParaRPr>
              </a:p>
            </p:txBody>
          </p:sp>
          <p:cxnSp>
            <p:nvCxnSpPr>
              <p:cNvPr id="512" name="Google Shape;512;p4"/>
              <p:cNvCxnSpPr/>
              <p:nvPr/>
            </p:nvCxnSpPr>
            <p:spPr>
              <a:xfrm>
                <a:off x="2997" y="1194"/>
                <a:ext cx="435" cy="3"/>
              </a:xfrm>
              <a:prstGeom prst="straightConnector1">
                <a:avLst/>
              </a:prstGeom>
              <a:noFill/>
              <a:ln cap="flat" cmpd="sng" w="12700">
                <a:solidFill>
                  <a:schemeClr val="dk1"/>
                </a:solidFill>
                <a:prstDash val="solid"/>
                <a:round/>
                <a:headEnd len="sm" w="sm" type="none"/>
                <a:tailEnd len="sm" w="sm" type="none"/>
              </a:ln>
            </p:spPr>
          </p:cxnSp>
          <p:cxnSp>
            <p:nvCxnSpPr>
              <p:cNvPr id="513" name="Google Shape;513;p4"/>
              <p:cNvCxnSpPr/>
              <p:nvPr/>
            </p:nvCxnSpPr>
            <p:spPr>
              <a:xfrm>
                <a:off x="3003" y="1290"/>
                <a:ext cx="435" cy="3"/>
              </a:xfrm>
              <a:prstGeom prst="straightConnector1">
                <a:avLst/>
              </a:prstGeom>
              <a:noFill/>
              <a:ln cap="flat" cmpd="sng" w="12700">
                <a:solidFill>
                  <a:schemeClr val="dk1"/>
                </a:solidFill>
                <a:prstDash val="solid"/>
                <a:round/>
                <a:headEnd len="sm" w="sm" type="none"/>
                <a:tailEnd len="sm" w="sm" type="none"/>
              </a:ln>
            </p:spPr>
          </p:cxnSp>
          <p:cxnSp>
            <p:nvCxnSpPr>
              <p:cNvPr id="514" name="Google Shape;514;p4"/>
              <p:cNvCxnSpPr/>
              <p:nvPr/>
            </p:nvCxnSpPr>
            <p:spPr>
              <a:xfrm>
                <a:off x="3003" y="1374"/>
                <a:ext cx="435" cy="3"/>
              </a:xfrm>
              <a:prstGeom prst="straightConnector1">
                <a:avLst/>
              </a:prstGeom>
              <a:noFill/>
              <a:ln cap="flat" cmpd="sng" w="12700">
                <a:solidFill>
                  <a:schemeClr val="dk1"/>
                </a:solidFill>
                <a:prstDash val="solid"/>
                <a:round/>
                <a:headEnd len="sm" w="sm" type="none"/>
                <a:tailEnd len="sm" w="sm" type="none"/>
              </a:ln>
            </p:spPr>
          </p:cxnSp>
          <p:cxnSp>
            <p:nvCxnSpPr>
              <p:cNvPr id="515" name="Google Shape;515;p4"/>
              <p:cNvCxnSpPr/>
              <p:nvPr/>
            </p:nvCxnSpPr>
            <p:spPr>
              <a:xfrm>
                <a:off x="3003" y="1092"/>
                <a:ext cx="435" cy="3"/>
              </a:xfrm>
              <a:prstGeom prst="straightConnector1">
                <a:avLst/>
              </a:prstGeom>
              <a:noFill/>
              <a:ln cap="flat" cmpd="sng" w="12700">
                <a:solidFill>
                  <a:schemeClr val="dk1"/>
                </a:solidFill>
                <a:prstDash val="solid"/>
                <a:round/>
                <a:headEnd len="sm" w="sm" type="none"/>
                <a:tailEnd len="sm" w="sm" type="none"/>
              </a:ln>
            </p:spPr>
          </p:cxnSp>
        </p:grpSp>
      </p:grpSp>
      <p:grpSp>
        <p:nvGrpSpPr>
          <p:cNvPr id="516" name="Google Shape;516;p4"/>
          <p:cNvGrpSpPr/>
          <p:nvPr/>
        </p:nvGrpSpPr>
        <p:grpSpPr>
          <a:xfrm>
            <a:off x="8096250" y="4148138"/>
            <a:ext cx="1047750" cy="996950"/>
            <a:chOff x="3402" y="719"/>
            <a:chExt cx="660" cy="628"/>
          </a:xfrm>
        </p:grpSpPr>
        <p:sp>
          <p:nvSpPr>
            <p:cNvPr id="517" name="Google Shape;517;p4"/>
            <p:cNvSpPr/>
            <p:nvPr/>
          </p:nvSpPr>
          <p:spPr>
            <a:xfrm>
              <a:off x="3402" y="753"/>
              <a:ext cx="192" cy="594"/>
            </a:xfrm>
            <a:custGeom>
              <a:rect b="b" l="l" r="r" t="t"/>
              <a:pathLst>
                <a:path extrusionOk="0" h="594" w="192">
                  <a:moveTo>
                    <a:pt x="0" y="594"/>
                  </a:moveTo>
                  <a:lnTo>
                    <a:pt x="192" y="0"/>
                  </a:lnTo>
                  <a:lnTo>
                    <a:pt x="192" y="515"/>
                  </a:lnTo>
                  <a:lnTo>
                    <a:pt x="0" y="594"/>
                  </a:lnTo>
                  <a:close/>
                </a:path>
              </a:pathLst>
            </a:custGeom>
            <a:gradFill>
              <a:gsLst>
                <a:gs pos="0">
                  <a:schemeClr val="lt1"/>
                </a:gs>
                <a:gs pos="100000">
                  <a:srgbClr val="CC000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1" sz="2400" u="none" cap="none" strike="noStrike">
                <a:solidFill>
                  <a:schemeClr val="dk1"/>
                </a:solidFill>
                <a:latin typeface="Arial"/>
                <a:ea typeface="Arial"/>
                <a:cs typeface="Arial"/>
                <a:sym typeface="Arial"/>
              </a:endParaRPr>
            </a:p>
          </p:txBody>
        </p:sp>
        <p:grpSp>
          <p:nvGrpSpPr>
            <p:cNvPr id="518" name="Google Shape;518;p4"/>
            <p:cNvGrpSpPr/>
            <p:nvPr/>
          </p:nvGrpSpPr>
          <p:grpSpPr>
            <a:xfrm>
              <a:off x="3549" y="719"/>
              <a:ext cx="513" cy="547"/>
              <a:chOff x="2956" y="969"/>
              <a:chExt cx="513" cy="547"/>
            </a:xfrm>
          </p:grpSpPr>
          <p:sp>
            <p:nvSpPr>
              <p:cNvPr id="519" name="Google Shape;519;p4"/>
              <p:cNvSpPr/>
              <p:nvPr/>
            </p:nvSpPr>
            <p:spPr>
              <a:xfrm>
                <a:off x="3018" y="969"/>
                <a:ext cx="426" cy="489"/>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1" sz="2400" u="none" cap="none" strike="noStrike">
                  <a:solidFill>
                    <a:schemeClr val="dk1"/>
                  </a:solidFill>
                  <a:latin typeface="Arial"/>
                  <a:ea typeface="Arial"/>
                  <a:cs typeface="Arial"/>
                  <a:sym typeface="Arial"/>
                </a:endParaRPr>
              </a:p>
            </p:txBody>
          </p:sp>
          <p:sp>
            <p:nvSpPr>
              <p:cNvPr id="520" name="Google Shape;520;p4"/>
              <p:cNvSpPr/>
              <p:nvPr/>
            </p:nvSpPr>
            <p:spPr>
              <a:xfrm>
                <a:off x="2997" y="984"/>
                <a:ext cx="435" cy="504"/>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1" sz="2400" u="none" cap="none" strike="noStrike">
                  <a:solidFill>
                    <a:schemeClr val="dk1"/>
                  </a:solidFill>
                  <a:latin typeface="Arial"/>
                  <a:ea typeface="Arial"/>
                  <a:cs typeface="Arial"/>
                  <a:sym typeface="Arial"/>
                </a:endParaRPr>
              </a:p>
            </p:txBody>
          </p:sp>
          <p:sp>
            <p:nvSpPr>
              <p:cNvPr id="521" name="Google Shape;521;p4"/>
              <p:cNvSpPr/>
              <p:nvPr/>
            </p:nvSpPr>
            <p:spPr>
              <a:xfrm>
                <a:off x="3000" y="1185"/>
                <a:ext cx="432" cy="108"/>
              </a:xfrm>
              <a:prstGeom prst="rect">
                <a:avLst/>
              </a:prstGeom>
              <a:solidFill>
                <a:srgbClr val="CC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1" sz="2400" u="none" cap="none" strike="noStrike">
                  <a:solidFill>
                    <a:schemeClr val="dk1"/>
                  </a:solidFill>
                  <a:latin typeface="Arial"/>
                  <a:ea typeface="Arial"/>
                  <a:cs typeface="Arial"/>
                  <a:sym typeface="Arial"/>
                </a:endParaRPr>
              </a:p>
            </p:txBody>
          </p:sp>
          <p:sp>
            <p:nvSpPr>
              <p:cNvPr id="522" name="Google Shape;522;p4"/>
              <p:cNvSpPr txBox="1"/>
              <p:nvPr/>
            </p:nvSpPr>
            <p:spPr>
              <a:xfrm>
                <a:off x="2956" y="978"/>
                <a:ext cx="513" cy="538"/>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0" i="1" lang="en-US" sz="1000" u="none" cap="none" strike="noStrike">
                    <a:solidFill>
                      <a:schemeClr val="dk1"/>
                    </a:solidFill>
                    <a:latin typeface="Arial"/>
                    <a:ea typeface="Arial"/>
                    <a:cs typeface="Arial"/>
                    <a:sym typeface="Arial"/>
                  </a:rPr>
                  <a:t>application</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000"/>
                  <a:buFont typeface="Arial"/>
                  <a:buNone/>
                </a:pPr>
                <a:r>
                  <a:rPr b="0" i="1" lang="en-US" sz="1000" u="none" cap="none" strike="noStrike">
                    <a:solidFill>
                      <a:schemeClr val="dk1"/>
                    </a:solidFill>
                    <a:latin typeface="Arial"/>
                    <a:ea typeface="Arial"/>
                    <a:cs typeface="Arial"/>
                    <a:sym typeface="Arial"/>
                  </a:rPr>
                  <a:t>transport</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000"/>
                  <a:buFont typeface="Arial"/>
                  <a:buNone/>
                </a:pPr>
                <a:r>
                  <a:rPr b="0" i="1" lang="en-US" sz="1000" u="none" cap="none" strike="noStrike">
                    <a:solidFill>
                      <a:schemeClr val="lt1"/>
                    </a:solidFill>
                    <a:latin typeface="Arial"/>
                    <a:ea typeface="Arial"/>
                    <a:cs typeface="Arial"/>
                    <a:sym typeface="Arial"/>
                  </a:rPr>
                  <a:t>network</a:t>
                </a:r>
                <a:endParaRPr b="0" i="1" sz="10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000"/>
                  <a:buFont typeface="Arial"/>
                  <a:buNone/>
                </a:pPr>
                <a:r>
                  <a:rPr b="0" i="1" lang="en-US" sz="1000" u="none" cap="none" strike="noStrike">
                    <a:solidFill>
                      <a:schemeClr val="dk1"/>
                    </a:solidFill>
                    <a:latin typeface="Arial"/>
                    <a:ea typeface="Arial"/>
                    <a:cs typeface="Arial"/>
                    <a:sym typeface="Arial"/>
                  </a:rPr>
                  <a:t>data link</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000"/>
                  <a:buFont typeface="Arial"/>
                  <a:buNone/>
                </a:pPr>
                <a:r>
                  <a:rPr b="0" i="1" lang="en-US" sz="1000" u="none" cap="none" strike="noStrike">
                    <a:solidFill>
                      <a:schemeClr val="dk1"/>
                    </a:solidFill>
                    <a:latin typeface="Arial"/>
                    <a:ea typeface="Arial"/>
                    <a:cs typeface="Arial"/>
                    <a:sym typeface="Arial"/>
                  </a:rPr>
                  <a:t>physical</a:t>
                </a:r>
                <a:endParaRPr b="0" i="1" sz="2400" u="none" cap="none" strike="noStrike">
                  <a:solidFill>
                    <a:schemeClr val="dk1"/>
                  </a:solidFill>
                  <a:latin typeface="Arial"/>
                  <a:ea typeface="Arial"/>
                  <a:cs typeface="Arial"/>
                  <a:sym typeface="Arial"/>
                </a:endParaRPr>
              </a:p>
            </p:txBody>
          </p:sp>
          <p:cxnSp>
            <p:nvCxnSpPr>
              <p:cNvPr id="523" name="Google Shape;523;p4"/>
              <p:cNvCxnSpPr/>
              <p:nvPr/>
            </p:nvCxnSpPr>
            <p:spPr>
              <a:xfrm>
                <a:off x="2997" y="1194"/>
                <a:ext cx="435" cy="3"/>
              </a:xfrm>
              <a:prstGeom prst="straightConnector1">
                <a:avLst/>
              </a:prstGeom>
              <a:noFill/>
              <a:ln cap="flat" cmpd="sng" w="12700">
                <a:solidFill>
                  <a:schemeClr val="dk1"/>
                </a:solidFill>
                <a:prstDash val="solid"/>
                <a:round/>
                <a:headEnd len="sm" w="sm" type="none"/>
                <a:tailEnd len="sm" w="sm" type="none"/>
              </a:ln>
            </p:spPr>
          </p:cxnSp>
          <p:cxnSp>
            <p:nvCxnSpPr>
              <p:cNvPr id="524" name="Google Shape;524;p4"/>
              <p:cNvCxnSpPr/>
              <p:nvPr/>
            </p:nvCxnSpPr>
            <p:spPr>
              <a:xfrm>
                <a:off x="3003" y="1290"/>
                <a:ext cx="435" cy="3"/>
              </a:xfrm>
              <a:prstGeom prst="straightConnector1">
                <a:avLst/>
              </a:prstGeom>
              <a:noFill/>
              <a:ln cap="flat" cmpd="sng" w="12700">
                <a:solidFill>
                  <a:schemeClr val="dk1"/>
                </a:solidFill>
                <a:prstDash val="solid"/>
                <a:round/>
                <a:headEnd len="sm" w="sm" type="none"/>
                <a:tailEnd len="sm" w="sm" type="none"/>
              </a:ln>
            </p:spPr>
          </p:cxnSp>
          <p:cxnSp>
            <p:nvCxnSpPr>
              <p:cNvPr id="525" name="Google Shape;525;p4"/>
              <p:cNvCxnSpPr/>
              <p:nvPr/>
            </p:nvCxnSpPr>
            <p:spPr>
              <a:xfrm>
                <a:off x="3003" y="1374"/>
                <a:ext cx="435" cy="3"/>
              </a:xfrm>
              <a:prstGeom prst="straightConnector1">
                <a:avLst/>
              </a:prstGeom>
              <a:noFill/>
              <a:ln cap="flat" cmpd="sng" w="12700">
                <a:solidFill>
                  <a:schemeClr val="dk1"/>
                </a:solidFill>
                <a:prstDash val="solid"/>
                <a:round/>
                <a:headEnd len="sm" w="sm" type="none"/>
                <a:tailEnd len="sm" w="sm" type="none"/>
              </a:ln>
            </p:spPr>
          </p:cxnSp>
          <p:cxnSp>
            <p:nvCxnSpPr>
              <p:cNvPr id="526" name="Google Shape;526;p4"/>
              <p:cNvCxnSpPr/>
              <p:nvPr/>
            </p:nvCxnSpPr>
            <p:spPr>
              <a:xfrm>
                <a:off x="3003" y="1092"/>
                <a:ext cx="435" cy="3"/>
              </a:xfrm>
              <a:prstGeom prst="straightConnector1">
                <a:avLst/>
              </a:prstGeom>
              <a:noFill/>
              <a:ln cap="flat" cmpd="sng" w="12700">
                <a:solidFill>
                  <a:schemeClr val="dk1"/>
                </a:solidFill>
                <a:prstDash val="solid"/>
                <a:round/>
                <a:headEnd len="sm" w="sm" type="none"/>
                <a:tailEnd len="sm" w="sm" type="none"/>
              </a:ln>
            </p:spPr>
          </p:cxnSp>
        </p:grpSp>
      </p:grpSp>
      <p:grpSp>
        <p:nvGrpSpPr>
          <p:cNvPr id="527" name="Google Shape;527;p4"/>
          <p:cNvGrpSpPr/>
          <p:nvPr/>
        </p:nvGrpSpPr>
        <p:grpSpPr>
          <a:xfrm>
            <a:off x="5853113" y="1763713"/>
            <a:ext cx="2546350" cy="3429000"/>
            <a:chOff x="3674" y="1148"/>
            <a:chExt cx="1604" cy="2160"/>
          </a:xfrm>
        </p:grpSpPr>
        <p:grpSp>
          <p:nvGrpSpPr>
            <p:cNvPr id="528" name="Google Shape;528;p4"/>
            <p:cNvGrpSpPr/>
            <p:nvPr/>
          </p:nvGrpSpPr>
          <p:grpSpPr>
            <a:xfrm>
              <a:off x="3701" y="1305"/>
              <a:ext cx="513" cy="442"/>
              <a:chOff x="3937" y="633"/>
              <a:chExt cx="513" cy="442"/>
            </a:xfrm>
          </p:grpSpPr>
          <p:cxnSp>
            <p:nvCxnSpPr>
              <p:cNvPr id="529" name="Google Shape;529;p4"/>
              <p:cNvCxnSpPr/>
              <p:nvPr/>
            </p:nvCxnSpPr>
            <p:spPr>
              <a:xfrm>
                <a:off x="4061" y="1035"/>
                <a:ext cx="312" cy="1"/>
              </a:xfrm>
              <a:prstGeom prst="straightConnector1">
                <a:avLst/>
              </a:prstGeom>
              <a:noFill/>
              <a:ln cap="flat" cmpd="sng" w="12700">
                <a:solidFill>
                  <a:schemeClr val="dk1"/>
                </a:solidFill>
                <a:prstDash val="solid"/>
                <a:round/>
                <a:headEnd len="sm" w="sm" type="none"/>
                <a:tailEnd len="sm" w="sm" type="none"/>
              </a:ln>
            </p:spPr>
          </p:cxnSp>
          <p:cxnSp>
            <p:nvCxnSpPr>
              <p:cNvPr id="530" name="Google Shape;530;p4"/>
              <p:cNvCxnSpPr/>
              <p:nvPr/>
            </p:nvCxnSpPr>
            <p:spPr>
              <a:xfrm flipH="1" rot="10800000">
                <a:off x="4212" y="929"/>
                <a:ext cx="1" cy="103"/>
              </a:xfrm>
              <a:prstGeom prst="straightConnector1">
                <a:avLst/>
              </a:prstGeom>
              <a:noFill/>
              <a:ln cap="flat" cmpd="sng" w="12700">
                <a:solidFill>
                  <a:schemeClr val="dk1"/>
                </a:solidFill>
                <a:prstDash val="solid"/>
                <a:round/>
                <a:headEnd len="sm" w="sm" type="none"/>
                <a:tailEnd len="sm" w="sm" type="none"/>
              </a:ln>
            </p:spPr>
          </p:cxnSp>
          <p:sp>
            <p:nvSpPr>
              <p:cNvPr id="531" name="Google Shape;531;p4"/>
              <p:cNvSpPr/>
              <p:nvPr/>
            </p:nvSpPr>
            <p:spPr>
              <a:xfrm>
                <a:off x="4048" y="854"/>
                <a:ext cx="313" cy="81"/>
              </a:xfrm>
              <a:prstGeom prst="ellipse">
                <a:avLst/>
              </a:prstGeom>
              <a:solidFill>
                <a:schemeClr val="hlink"/>
              </a:solid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1" sz="2400" u="none" cap="none" strike="noStrike">
                  <a:solidFill>
                    <a:schemeClr val="dk1"/>
                  </a:solidFill>
                  <a:latin typeface="Arial"/>
                  <a:ea typeface="Arial"/>
                  <a:cs typeface="Arial"/>
                  <a:sym typeface="Arial"/>
                </a:endParaRPr>
              </a:p>
            </p:txBody>
          </p:sp>
          <p:cxnSp>
            <p:nvCxnSpPr>
              <p:cNvPr id="532" name="Google Shape;532;p4"/>
              <p:cNvCxnSpPr/>
              <p:nvPr/>
            </p:nvCxnSpPr>
            <p:spPr>
              <a:xfrm>
                <a:off x="4048" y="847"/>
                <a:ext cx="0" cy="50"/>
              </a:xfrm>
              <a:prstGeom prst="straightConnector1">
                <a:avLst/>
              </a:prstGeom>
              <a:noFill/>
              <a:ln cap="flat" cmpd="sng" w="12700">
                <a:solidFill>
                  <a:schemeClr val="dk1"/>
                </a:solidFill>
                <a:prstDash val="solid"/>
                <a:round/>
                <a:headEnd len="sm" w="sm" type="none"/>
                <a:tailEnd len="sm" w="sm" type="none"/>
              </a:ln>
            </p:spPr>
          </p:cxnSp>
          <p:cxnSp>
            <p:nvCxnSpPr>
              <p:cNvPr id="533" name="Google Shape;533;p4"/>
              <p:cNvCxnSpPr/>
              <p:nvPr/>
            </p:nvCxnSpPr>
            <p:spPr>
              <a:xfrm>
                <a:off x="4361" y="847"/>
                <a:ext cx="0" cy="50"/>
              </a:xfrm>
              <a:prstGeom prst="straightConnector1">
                <a:avLst/>
              </a:prstGeom>
              <a:noFill/>
              <a:ln cap="flat" cmpd="sng" w="12700">
                <a:solidFill>
                  <a:schemeClr val="dk1"/>
                </a:solidFill>
                <a:prstDash val="solid"/>
                <a:round/>
                <a:headEnd len="sm" w="sm" type="none"/>
                <a:tailEnd len="sm" w="sm" type="none"/>
              </a:ln>
            </p:spPr>
          </p:cxnSp>
          <p:sp>
            <p:nvSpPr>
              <p:cNvPr id="534" name="Google Shape;534;p4"/>
              <p:cNvSpPr/>
              <p:nvPr/>
            </p:nvSpPr>
            <p:spPr>
              <a:xfrm>
                <a:off x="4048" y="847"/>
                <a:ext cx="310" cy="49"/>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1" sz="2400" u="none" cap="none" strike="noStrike">
                  <a:solidFill>
                    <a:schemeClr val="dk1"/>
                  </a:solidFill>
                  <a:latin typeface="Arial"/>
                  <a:ea typeface="Arial"/>
                  <a:cs typeface="Arial"/>
                  <a:sym typeface="Arial"/>
                </a:endParaRPr>
              </a:p>
            </p:txBody>
          </p:sp>
          <p:sp>
            <p:nvSpPr>
              <p:cNvPr id="535" name="Google Shape;535;p4"/>
              <p:cNvSpPr/>
              <p:nvPr/>
            </p:nvSpPr>
            <p:spPr>
              <a:xfrm>
                <a:off x="4045" y="788"/>
                <a:ext cx="313" cy="95"/>
              </a:xfrm>
              <a:prstGeom prst="ellipse">
                <a:avLst/>
              </a:prstGeom>
              <a:solidFill>
                <a:schemeClr val="hlink"/>
              </a:solid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1" sz="2400" u="none" cap="none" strike="noStrike">
                  <a:solidFill>
                    <a:schemeClr val="dk1"/>
                  </a:solidFill>
                  <a:latin typeface="Arial"/>
                  <a:ea typeface="Arial"/>
                  <a:cs typeface="Arial"/>
                  <a:sym typeface="Arial"/>
                </a:endParaRPr>
              </a:p>
            </p:txBody>
          </p:sp>
          <p:grpSp>
            <p:nvGrpSpPr>
              <p:cNvPr id="536" name="Google Shape;536;p4"/>
              <p:cNvGrpSpPr/>
              <p:nvPr/>
            </p:nvGrpSpPr>
            <p:grpSpPr>
              <a:xfrm>
                <a:off x="4120" y="809"/>
                <a:ext cx="156" cy="55"/>
                <a:chOff x="2848" y="848"/>
                <a:chExt cx="140" cy="98"/>
              </a:xfrm>
            </p:grpSpPr>
            <p:cxnSp>
              <p:nvCxnSpPr>
                <p:cNvPr id="537" name="Google Shape;537;p4"/>
                <p:cNvCxnSpPr/>
                <p:nvPr/>
              </p:nvCxnSpPr>
              <p:spPr>
                <a:xfrm flipH="1" rot="10800000">
                  <a:off x="2848" y="848"/>
                  <a:ext cx="50" cy="2"/>
                </a:xfrm>
                <a:prstGeom prst="straightConnector1">
                  <a:avLst/>
                </a:prstGeom>
                <a:noFill/>
                <a:ln cap="flat" cmpd="sng" w="28575">
                  <a:solidFill>
                    <a:schemeClr val="dk1"/>
                  </a:solidFill>
                  <a:prstDash val="solid"/>
                  <a:round/>
                  <a:headEnd len="sm" w="sm" type="none"/>
                  <a:tailEnd len="sm" w="sm" type="none"/>
                </a:ln>
              </p:spPr>
            </p:cxnSp>
            <p:cxnSp>
              <p:nvCxnSpPr>
                <p:cNvPr id="538" name="Google Shape;538;p4"/>
                <p:cNvCxnSpPr/>
                <p:nvPr/>
              </p:nvCxnSpPr>
              <p:spPr>
                <a:xfrm>
                  <a:off x="2944" y="946"/>
                  <a:ext cx="44" cy="0"/>
                </a:xfrm>
                <a:prstGeom prst="straightConnector1">
                  <a:avLst/>
                </a:prstGeom>
                <a:noFill/>
                <a:ln cap="flat" cmpd="sng" w="28575">
                  <a:solidFill>
                    <a:schemeClr val="dk1"/>
                  </a:solidFill>
                  <a:prstDash val="solid"/>
                  <a:round/>
                  <a:headEnd len="sm" w="sm" type="none"/>
                  <a:tailEnd len="sm" w="sm" type="none"/>
                </a:ln>
              </p:spPr>
            </p:cxnSp>
            <p:cxnSp>
              <p:nvCxnSpPr>
                <p:cNvPr id="539" name="Google Shape;539;p4"/>
                <p:cNvCxnSpPr/>
                <p:nvPr/>
              </p:nvCxnSpPr>
              <p:spPr>
                <a:xfrm>
                  <a:off x="2894" y="850"/>
                  <a:ext cx="52" cy="96"/>
                </a:xfrm>
                <a:prstGeom prst="straightConnector1">
                  <a:avLst/>
                </a:prstGeom>
                <a:noFill/>
                <a:ln cap="flat" cmpd="sng" w="28575">
                  <a:solidFill>
                    <a:schemeClr val="dk1"/>
                  </a:solidFill>
                  <a:prstDash val="solid"/>
                  <a:round/>
                  <a:headEnd len="sm" w="sm" type="none"/>
                  <a:tailEnd len="sm" w="sm" type="none"/>
                </a:ln>
              </p:spPr>
            </p:cxnSp>
          </p:grpSp>
          <p:grpSp>
            <p:nvGrpSpPr>
              <p:cNvPr id="540" name="Google Shape;540;p4"/>
              <p:cNvGrpSpPr/>
              <p:nvPr/>
            </p:nvGrpSpPr>
            <p:grpSpPr>
              <a:xfrm flipH="1" rot="10800000">
                <a:off x="4120" y="808"/>
                <a:ext cx="156" cy="56"/>
                <a:chOff x="2848" y="848"/>
                <a:chExt cx="140" cy="98"/>
              </a:xfrm>
            </p:grpSpPr>
            <p:cxnSp>
              <p:nvCxnSpPr>
                <p:cNvPr id="541" name="Google Shape;541;p4"/>
                <p:cNvCxnSpPr/>
                <p:nvPr/>
              </p:nvCxnSpPr>
              <p:spPr>
                <a:xfrm flipH="1" rot="10800000">
                  <a:off x="2848" y="848"/>
                  <a:ext cx="50" cy="2"/>
                </a:xfrm>
                <a:prstGeom prst="straightConnector1">
                  <a:avLst/>
                </a:prstGeom>
                <a:noFill/>
                <a:ln cap="flat" cmpd="sng" w="28575">
                  <a:solidFill>
                    <a:schemeClr val="dk1"/>
                  </a:solidFill>
                  <a:prstDash val="solid"/>
                  <a:round/>
                  <a:headEnd len="sm" w="sm" type="none"/>
                  <a:tailEnd len="sm" w="sm" type="none"/>
                </a:ln>
              </p:spPr>
            </p:cxnSp>
            <p:cxnSp>
              <p:nvCxnSpPr>
                <p:cNvPr id="542" name="Google Shape;542;p4"/>
                <p:cNvCxnSpPr/>
                <p:nvPr/>
              </p:nvCxnSpPr>
              <p:spPr>
                <a:xfrm>
                  <a:off x="2944" y="946"/>
                  <a:ext cx="44" cy="0"/>
                </a:xfrm>
                <a:prstGeom prst="straightConnector1">
                  <a:avLst/>
                </a:prstGeom>
                <a:noFill/>
                <a:ln cap="flat" cmpd="sng" w="28575">
                  <a:solidFill>
                    <a:schemeClr val="dk1"/>
                  </a:solidFill>
                  <a:prstDash val="solid"/>
                  <a:round/>
                  <a:headEnd len="sm" w="sm" type="none"/>
                  <a:tailEnd len="sm" w="sm" type="none"/>
                </a:ln>
              </p:spPr>
            </p:cxnSp>
            <p:cxnSp>
              <p:nvCxnSpPr>
                <p:cNvPr id="543" name="Google Shape;543;p4"/>
                <p:cNvCxnSpPr/>
                <p:nvPr/>
              </p:nvCxnSpPr>
              <p:spPr>
                <a:xfrm>
                  <a:off x="2894" y="850"/>
                  <a:ext cx="52" cy="96"/>
                </a:xfrm>
                <a:prstGeom prst="straightConnector1">
                  <a:avLst/>
                </a:prstGeom>
                <a:noFill/>
                <a:ln cap="flat" cmpd="sng" w="28575">
                  <a:solidFill>
                    <a:schemeClr val="dk1"/>
                  </a:solidFill>
                  <a:prstDash val="solid"/>
                  <a:round/>
                  <a:headEnd len="sm" w="sm" type="none"/>
                  <a:tailEnd len="sm" w="sm" type="none"/>
                </a:ln>
              </p:spPr>
            </p:cxnSp>
          </p:grpSp>
          <p:sp>
            <p:nvSpPr>
              <p:cNvPr id="544" name="Google Shape;544;p4"/>
              <p:cNvSpPr/>
              <p:nvPr/>
            </p:nvSpPr>
            <p:spPr>
              <a:xfrm>
                <a:off x="3996" y="732"/>
                <a:ext cx="426" cy="306"/>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1" sz="2400" u="none" cap="none" strike="noStrike">
                  <a:solidFill>
                    <a:schemeClr val="dk1"/>
                  </a:solidFill>
                  <a:latin typeface="Arial"/>
                  <a:ea typeface="Arial"/>
                  <a:cs typeface="Arial"/>
                  <a:sym typeface="Arial"/>
                </a:endParaRPr>
              </a:p>
            </p:txBody>
          </p:sp>
          <p:sp>
            <p:nvSpPr>
              <p:cNvPr id="545" name="Google Shape;545;p4"/>
              <p:cNvSpPr/>
              <p:nvPr/>
            </p:nvSpPr>
            <p:spPr>
              <a:xfrm>
                <a:off x="3969" y="753"/>
                <a:ext cx="435" cy="312"/>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1" sz="2400" u="none" cap="none" strike="noStrike">
                  <a:solidFill>
                    <a:schemeClr val="dk1"/>
                  </a:solidFill>
                  <a:latin typeface="Arial"/>
                  <a:ea typeface="Arial"/>
                  <a:cs typeface="Arial"/>
                  <a:sym typeface="Arial"/>
                </a:endParaRPr>
              </a:p>
            </p:txBody>
          </p:sp>
          <p:cxnSp>
            <p:nvCxnSpPr>
              <p:cNvPr id="546" name="Google Shape;546;p4"/>
              <p:cNvCxnSpPr/>
              <p:nvPr/>
            </p:nvCxnSpPr>
            <p:spPr>
              <a:xfrm>
                <a:off x="3966" y="945"/>
                <a:ext cx="435" cy="3"/>
              </a:xfrm>
              <a:prstGeom prst="straightConnector1">
                <a:avLst/>
              </a:prstGeom>
              <a:noFill/>
              <a:ln cap="flat" cmpd="sng" w="12700">
                <a:solidFill>
                  <a:schemeClr val="dk1"/>
                </a:solidFill>
                <a:prstDash val="solid"/>
                <a:round/>
                <a:headEnd len="sm" w="sm" type="none"/>
                <a:tailEnd len="sm" w="sm" type="none"/>
              </a:ln>
            </p:spPr>
          </p:cxnSp>
          <p:cxnSp>
            <p:nvCxnSpPr>
              <p:cNvPr id="547" name="Google Shape;547;p4"/>
              <p:cNvCxnSpPr/>
              <p:nvPr/>
            </p:nvCxnSpPr>
            <p:spPr>
              <a:xfrm>
                <a:off x="3972" y="849"/>
                <a:ext cx="435" cy="3"/>
              </a:xfrm>
              <a:prstGeom prst="straightConnector1">
                <a:avLst/>
              </a:prstGeom>
              <a:noFill/>
              <a:ln cap="flat" cmpd="sng" w="12700">
                <a:solidFill>
                  <a:schemeClr val="dk1"/>
                </a:solidFill>
                <a:prstDash val="solid"/>
                <a:round/>
                <a:headEnd len="sm" w="sm" type="none"/>
                <a:tailEnd len="sm" w="sm" type="none"/>
              </a:ln>
            </p:spPr>
          </p:cxnSp>
          <p:sp>
            <p:nvSpPr>
              <p:cNvPr id="548" name="Google Shape;548;p4"/>
              <p:cNvSpPr/>
              <p:nvPr/>
            </p:nvSpPr>
            <p:spPr>
              <a:xfrm>
                <a:off x="3966" y="756"/>
                <a:ext cx="435" cy="93"/>
              </a:xfrm>
              <a:prstGeom prst="rect">
                <a:avLst/>
              </a:prstGeom>
              <a:solidFill>
                <a:srgbClr val="CC000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1" sz="2400" u="none" cap="none" strike="noStrike">
                  <a:solidFill>
                    <a:srgbClr val="CC0000"/>
                  </a:solidFill>
                  <a:latin typeface="Comic Sans MS"/>
                  <a:ea typeface="Comic Sans MS"/>
                  <a:cs typeface="Comic Sans MS"/>
                  <a:sym typeface="Comic Sans MS"/>
                </a:endParaRPr>
              </a:p>
            </p:txBody>
          </p:sp>
          <p:sp>
            <p:nvSpPr>
              <p:cNvPr id="549" name="Google Shape;549;p4"/>
              <p:cNvSpPr txBox="1"/>
              <p:nvPr/>
            </p:nvSpPr>
            <p:spPr>
              <a:xfrm>
                <a:off x="3937" y="633"/>
                <a:ext cx="513" cy="44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t/>
                </a:r>
                <a:endParaRPr b="0" i="1" sz="10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000"/>
                  <a:buFont typeface="Arial"/>
                  <a:buNone/>
                </a:pPr>
                <a:r>
                  <a:rPr b="0" i="1" lang="en-US" sz="1000" u="none" cap="none" strike="noStrike">
                    <a:solidFill>
                      <a:schemeClr val="lt1"/>
                    </a:solidFill>
                    <a:latin typeface="Arial"/>
                    <a:ea typeface="Arial"/>
                    <a:cs typeface="Arial"/>
                    <a:sym typeface="Arial"/>
                  </a:rPr>
                  <a:t>network</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000"/>
                  <a:buFont typeface="Arial"/>
                  <a:buNone/>
                </a:pPr>
                <a:r>
                  <a:rPr b="0" i="1" lang="en-US" sz="1000" u="none" cap="none" strike="noStrike">
                    <a:solidFill>
                      <a:schemeClr val="dk1"/>
                    </a:solidFill>
                    <a:latin typeface="Arial"/>
                    <a:ea typeface="Arial"/>
                    <a:cs typeface="Arial"/>
                    <a:sym typeface="Arial"/>
                  </a:rPr>
                  <a:t>data link</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000"/>
                  <a:buFont typeface="Arial"/>
                  <a:buNone/>
                </a:pPr>
                <a:r>
                  <a:rPr b="0" i="1" lang="en-US" sz="1000" u="none" cap="none" strike="noStrike">
                    <a:solidFill>
                      <a:schemeClr val="dk1"/>
                    </a:solidFill>
                    <a:latin typeface="Arial"/>
                    <a:ea typeface="Arial"/>
                    <a:cs typeface="Arial"/>
                    <a:sym typeface="Arial"/>
                  </a:rPr>
                  <a:t>physical</a:t>
                </a:r>
                <a:endParaRPr b="0" i="1" sz="2400" u="none" cap="none" strike="noStrike">
                  <a:solidFill>
                    <a:schemeClr val="dk1"/>
                  </a:solidFill>
                  <a:latin typeface="Arial"/>
                  <a:ea typeface="Arial"/>
                  <a:cs typeface="Arial"/>
                  <a:sym typeface="Arial"/>
                </a:endParaRPr>
              </a:p>
            </p:txBody>
          </p:sp>
        </p:grpSp>
        <p:grpSp>
          <p:nvGrpSpPr>
            <p:cNvPr id="550" name="Google Shape;550;p4"/>
            <p:cNvGrpSpPr/>
            <p:nvPr/>
          </p:nvGrpSpPr>
          <p:grpSpPr>
            <a:xfrm>
              <a:off x="4207" y="1532"/>
              <a:ext cx="513" cy="442"/>
              <a:chOff x="3937" y="633"/>
              <a:chExt cx="513" cy="442"/>
            </a:xfrm>
          </p:grpSpPr>
          <p:cxnSp>
            <p:nvCxnSpPr>
              <p:cNvPr id="551" name="Google Shape;551;p4"/>
              <p:cNvCxnSpPr/>
              <p:nvPr/>
            </p:nvCxnSpPr>
            <p:spPr>
              <a:xfrm>
                <a:off x="4061" y="1035"/>
                <a:ext cx="312" cy="1"/>
              </a:xfrm>
              <a:prstGeom prst="straightConnector1">
                <a:avLst/>
              </a:prstGeom>
              <a:noFill/>
              <a:ln cap="flat" cmpd="sng" w="12700">
                <a:solidFill>
                  <a:schemeClr val="dk1"/>
                </a:solidFill>
                <a:prstDash val="solid"/>
                <a:round/>
                <a:headEnd len="sm" w="sm" type="none"/>
                <a:tailEnd len="sm" w="sm" type="none"/>
              </a:ln>
            </p:spPr>
          </p:cxnSp>
          <p:cxnSp>
            <p:nvCxnSpPr>
              <p:cNvPr id="552" name="Google Shape;552;p4"/>
              <p:cNvCxnSpPr/>
              <p:nvPr/>
            </p:nvCxnSpPr>
            <p:spPr>
              <a:xfrm flipH="1" rot="10800000">
                <a:off x="4212" y="929"/>
                <a:ext cx="1" cy="103"/>
              </a:xfrm>
              <a:prstGeom prst="straightConnector1">
                <a:avLst/>
              </a:prstGeom>
              <a:noFill/>
              <a:ln cap="flat" cmpd="sng" w="12700">
                <a:solidFill>
                  <a:schemeClr val="dk1"/>
                </a:solidFill>
                <a:prstDash val="solid"/>
                <a:round/>
                <a:headEnd len="sm" w="sm" type="none"/>
                <a:tailEnd len="sm" w="sm" type="none"/>
              </a:ln>
            </p:spPr>
          </p:cxnSp>
          <p:sp>
            <p:nvSpPr>
              <p:cNvPr id="553" name="Google Shape;553;p4"/>
              <p:cNvSpPr/>
              <p:nvPr/>
            </p:nvSpPr>
            <p:spPr>
              <a:xfrm>
                <a:off x="4048" y="854"/>
                <a:ext cx="313" cy="81"/>
              </a:xfrm>
              <a:prstGeom prst="ellipse">
                <a:avLst/>
              </a:prstGeom>
              <a:solidFill>
                <a:schemeClr val="hlink"/>
              </a:solid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1" sz="2400" u="none" cap="none" strike="noStrike">
                  <a:solidFill>
                    <a:schemeClr val="dk1"/>
                  </a:solidFill>
                  <a:latin typeface="Arial"/>
                  <a:ea typeface="Arial"/>
                  <a:cs typeface="Arial"/>
                  <a:sym typeface="Arial"/>
                </a:endParaRPr>
              </a:p>
            </p:txBody>
          </p:sp>
          <p:cxnSp>
            <p:nvCxnSpPr>
              <p:cNvPr id="554" name="Google Shape;554;p4"/>
              <p:cNvCxnSpPr/>
              <p:nvPr/>
            </p:nvCxnSpPr>
            <p:spPr>
              <a:xfrm>
                <a:off x="4048" y="847"/>
                <a:ext cx="0" cy="50"/>
              </a:xfrm>
              <a:prstGeom prst="straightConnector1">
                <a:avLst/>
              </a:prstGeom>
              <a:noFill/>
              <a:ln cap="flat" cmpd="sng" w="12700">
                <a:solidFill>
                  <a:schemeClr val="dk1"/>
                </a:solidFill>
                <a:prstDash val="solid"/>
                <a:round/>
                <a:headEnd len="sm" w="sm" type="none"/>
                <a:tailEnd len="sm" w="sm" type="none"/>
              </a:ln>
            </p:spPr>
          </p:cxnSp>
          <p:cxnSp>
            <p:nvCxnSpPr>
              <p:cNvPr id="555" name="Google Shape;555;p4"/>
              <p:cNvCxnSpPr/>
              <p:nvPr/>
            </p:nvCxnSpPr>
            <p:spPr>
              <a:xfrm>
                <a:off x="4361" y="847"/>
                <a:ext cx="0" cy="50"/>
              </a:xfrm>
              <a:prstGeom prst="straightConnector1">
                <a:avLst/>
              </a:prstGeom>
              <a:noFill/>
              <a:ln cap="flat" cmpd="sng" w="12700">
                <a:solidFill>
                  <a:schemeClr val="dk1"/>
                </a:solidFill>
                <a:prstDash val="solid"/>
                <a:round/>
                <a:headEnd len="sm" w="sm" type="none"/>
                <a:tailEnd len="sm" w="sm" type="none"/>
              </a:ln>
            </p:spPr>
          </p:cxnSp>
          <p:sp>
            <p:nvSpPr>
              <p:cNvPr id="556" name="Google Shape;556;p4"/>
              <p:cNvSpPr/>
              <p:nvPr/>
            </p:nvSpPr>
            <p:spPr>
              <a:xfrm>
                <a:off x="4048" y="847"/>
                <a:ext cx="310" cy="49"/>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1" sz="2400" u="none" cap="none" strike="noStrike">
                  <a:solidFill>
                    <a:schemeClr val="dk1"/>
                  </a:solidFill>
                  <a:latin typeface="Arial"/>
                  <a:ea typeface="Arial"/>
                  <a:cs typeface="Arial"/>
                  <a:sym typeface="Arial"/>
                </a:endParaRPr>
              </a:p>
            </p:txBody>
          </p:sp>
          <p:sp>
            <p:nvSpPr>
              <p:cNvPr id="557" name="Google Shape;557;p4"/>
              <p:cNvSpPr/>
              <p:nvPr/>
            </p:nvSpPr>
            <p:spPr>
              <a:xfrm>
                <a:off x="4045" y="788"/>
                <a:ext cx="313" cy="95"/>
              </a:xfrm>
              <a:prstGeom prst="ellipse">
                <a:avLst/>
              </a:prstGeom>
              <a:solidFill>
                <a:schemeClr val="hlink"/>
              </a:solid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1" sz="2400" u="none" cap="none" strike="noStrike">
                  <a:solidFill>
                    <a:schemeClr val="dk1"/>
                  </a:solidFill>
                  <a:latin typeface="Arial"/>
                  <a:ea typeface="Arial"/>
                  <a:cs typeface="Arial"/>
                  <a:sym typeface="Arial"/>
                </a:endParaRPr>
              </a:p>
            </p:txBody>
          </p:sp>
          <p:grpSp>
            <p:nvGrpSpPr>
              <p:cNvPr id="558" name="Google Shape;558;p4"/>
              <p:cNvGrpSpPr/>
              <p:nvPr/>
            </p:nvGrpSpPr>
            <p:grpSpPr>
              <a:xfrm>
                <a:off x="4120" y="809"/>
                <a:ext cx="156" cy="55"/>
                <a:chOff x="2848" y="848"/>
                <a:chExt cx="140" cy="98"/>
              </a:xfrm>
            </p:grpSpPr>
            <p:cxnSp>
              <p:nvCxnSpPr>
                <p:cNvPr id="559" name="Google Shape;559;p4"/>
                <p:cNvCxnSpPr/>
                <p:nvPr/>
              </p:nvCxnSpPr>
              <p:spPr>
                <a:xfrm flipH="1" rot="10800000">
                  <a:off x="2848" y="848"/>
                  <a:ext cx="50" cy="2"/>
                </a:xfrm>
                <a:prstGeom prst="straightConnector1">
                  <a:avLst/>
                </a:prstGeom>
                <a:noFill/>
                <a:ln cap="flat" cmpd="sng" w="28575">
                  <a:solidFill>
                    <a:schemeClr val="dk1"/>
                  </a:solidFill>
                  <a:prstDash val="solid"/>
                  <a:round/>
                  <a:headEnd len="sm" w="sm" type="none"/>
                  <a:tailEnd len="sm" w="sm" type="none"/>
                </a:ln>
              </p:spPr>
            </p:cxnSp>
            <p:cxnSp>
              <p:nvCxnSpPr>
                <p:cNvPr id="560" name="Google Shape;560;p4"/>
                <p:cNvCxnSpPr/>
                <p:nvPr/>
              </p:nvCxnSpPr>
              <p:spPr>
                <a:xfrm>
                  <a:off x="2944" y="946"/>
                  <a:ext cx="44" cy="0"/>
                </a:xfrm>
                <a:prstGeom prst="straightConnector1">
                  <a:avLst/>
                </a:prstGeom>
                <a:noFill/>
                <a:ln cap="flat" cmpd="sng" w="28575">
                  <a:solidFill>
                    <a:schemeClr val="dk1"/>
                  </a:solidFill>
                  <a:prstDash val="solid"/>
                  <a:round/>
                  <a:headEnd len="sm" w="sm" type="none"/>
                  <a:tailEnd len="sm" w="sm" type="none"/>
                </a:ln>
              </p:spPr>
            </p:cxnSp>
            <p:cxnSp>
              <p:nvCxnSpPr>
                <p:cNvPr id="561" name="Google Shape;561;p4"/>
                <p:cNvCxnSpPr/>
                <p:nvPr/>
              </p:nvCxnSpPr>
              <p:spPr>
                <a:xfrm>
                  <a:off x="2894" y="850"/>
                  <a:ext cx="52" cy="96"/>
                </a:xfrm>
                <a:prstGeom prst="straightConnector1">
                  <a:avLst/>
                </a:prstGeom>
                <a:noFill/>
                <a:ln cap="flat" cmpd="sng" w="28575">
                  <a:solidFill>
                    <a:schemeClr val="dk1"/>
                  </a:solidFill>
                  <a:prstDash val="solid"/>
                  <a:round/>
                  <a:headEnd len="sm" w="sm" type="none"/>
                  <a:tailEnd len="sm" w="sm" type="none"/>
                </a:ln>
              </p:spPr>
            </p:cxnSp>
          </p:grpSp>
          <p:grpSp>
            <p:nvGrpSpPr>
              <p:cNvPr id="562" name="Google Shape;562;p4"/>
              <p:cNvGrpSpPr/>
              <p:nvPr/>
            </p:nvGrpSpPr>
            <p:grpSpPr>
              <a:xfrm flipH="1" rot="10800000">
                <a:off x="4120" y="808"/>
                <a:ext cx="156" cy="56"/>
                <a:chOff x="2848" y="848"/>
                <a:chExt cx="140" cy="98"/>
              </a:xfrm>
            </p:grpSpPr>
            <p:cxnSp>
              <p:nvCxnSpPr>
                <p:cNvPr id="563" name="Google Shape;563;p4"/>
                <p:cNvCxnSpPr/>
                <p:nvPr/>
              </p:nvCxnSpPr>
              <p:spPr>
                <a:xfrm flipH="1" rot="10800000">
                  <a:off x="2848" y="848"/>
                  <a:ext cx="50" cy="2"/>
                </a:xfrm>
                <a:prstGeom prst="straightConnector1">
                  <a:avLst/>
                </a:prstGeom>
                <a:noFill/>
                <a:ln cap="flat" cmpd="sng" w="28575">
                  <a:solidFill>
                    <a:schemeClr val="dk1"/>
                  </a:solidFill>
                  <a:prstDash val="solid"/>
                  <a:round/>
                  <a:headEnd len="sm" w="sm" type="none"/>
                  <a:tailEnd len="sm" w="sm" type="none"/>
                </a:ln>
              </p:spPr>
            </p:cxnSp>
            <p:cxnSp>
              <p:nvCxnSpPr>
                <p:cNvPr id="564" name="Google Shape;564;p4"/>
                <p:cNvCxnSpPr/>
                <p:nvPr/>
              </p:nvCxnSpPr>
              <p:spPr>
                <a:xfrm>
                  <a:off x="2944" y="946"/>
                  <a:ext cx="44" cy="0"/>
                </a:xfrm>
                <a:prstGeom prst="straightConnector1">
                  <a:avLst/>
                </a:prstGeom>
                <a:noFill/>
                <a:ln cap="flat" cmpd="sng" w="28575">
                  <a:solidFill>
                    <a:schemeClr val="dk1"/>
                  </a:solidFill>
                  <a:prstDash val="solid"/>
                  <a:round/>
                  <a:headEnd len="sm" w="sm" type="none"/>
                  <a:tailEnd len="sm" w="sm" type="none"/>
                </a:ln>
              </p:spPr>
            </p:cxnSp>
            <p:cxnSp>
              <p:nvCxnSpPr>
                <p:cNvPr id="565" name="Google Shape;565;p4"/>
                <p:cNvCxnSpPr/>
                <p:nvPr/>
              </p:nvCxnSpPr>
              <p:spPr>
                <a:xfrm>
                  <a:off x="2894" y="850"/>
                  <a:ext cx="52" cy="96"/>
                </a:xfrm>
                <a:prstGeom prst="straightConnector1">
                  <a:avLst/>
                </a:prstGeom>
                <a:noFill/>
                <a:ln cap="flat" cmpd="sng" w="28575">
                  <a:solidFill>
                    <a:schemeClr val="dk1"/>
                  </a:solidFill>
                  <a:prstDash val="solid"/>
                  <a:round/>
                  <a:headEnd len="sm" w="sm" type="none"/>
                  <a:tailEnd len="sm" w="sm" type="none"/>
                </a:ln>
              </p:spPr>
            </p:cxnSp>
          </p:grpSp>
          <p:sp>
            <p:nvSpPr>
              <p:cNvPr id="566" name="Google Shape;566;p4"/>
              <p:cNvSpPr/>
              <p:nvPr/>
            </p:nvSpPr>
            <p:spPr>
              <a:xfrm>
                <a:off x="3996" y="732"/>
                <a:ext cx="426" cy="306"/>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1" sz="2400" u="none" cap="none" strike="noStrike">
                  <a:solidFill>
                    <a:schemeClr val="dk1"/>
                  </a:solidFill>
                  <a:latin typeface="Arial"/>
                  <a:ea typeface="Arial"/>
                  <a:cs typeface="Arial"/>
                  <a:sym typeface="Arial"/>
                </a:endParaRPr>
              </a:p>
            </p:txBody>
          </p:sp>
          <p:sp>
            <p:nvSpPr>
              <p:cNvPr id="567" name="Google Shape;567;p4"/>
              <p:cNvSpPr/>
              <p:nvPr/>
            </p:nvSpPr>
            <p:spPr>
              <a:xfrm>
                <a:off x="3969" y="753"/>
                <a:ext cx="435" cy="312"/>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1" sz="2400" u="none" cap="none" strike="noStrike">
                  <a:solidFill>
                    <a:schemeClr val="dk1"/>
                  </a:solidFill>
                  <a:latin typeface="Arial"/>
                  <a:ea typeface="Arial"/>
                  <a:cs typeface="Arial"/>
                  <a:sym typeface="Arial"/>
                </a:endParaRPr>
              </a:p>
            </p:txBody>
          </p:sp>
          <p:cxnSp>
            <p:nvCxnSpPr>
              <p:cNvPr id="568" name="Google Shape;568;p4"/>
              <p:cNvCxnSpPr/>
              <p:nvPr/>
            </p:nvCxnSpPr>
            <p:spPr>
              <a:xfrm>
                <a:off x="3966" y="945"/>
                <a:ext cx="435" cy="3"/>
              </a:xfrm>
              <a:prstGeom prst="straightConnector1">
                <a:avLst/>
              </a:prstGeom>
              <a:noFill/>
              <a:ln cap="flat" cmpd="sng" w="12700">
                <a:solidFill>
                  <a:schemeClr val="dk1"/>
                </a:solidFill>
                <a:prstDash val="solid"/>
                <a:round/>
                <a:headEnd len="sm" w="sm" type="none"/>
                <a:tailEnd len="sm" w="sm" type="none"/>
              </a:ln>
            </p:spPr>
          </p:cxnSp>
          <p:cxnSp>
            <p:nvCxnSpPr>
              <p:cNvPr id="569" name="Google Shape;569;p4"/>
              <p:cNvCxnSpPr/>
              <p:nvPr/>
            </p:nvCxnSpPr>
            <p:spPr>
              <a:xfrm>
                <a:off x="3972" y="849"/>
                <a:ext cx="435" cy="3"/>
              </a:xfrm>
              <a:prstGeom prst="straightConnector1">
                <a:avLst/>
              </a:prstGeom>
              <a:noFill/>
              <a:ln cap="flat" cmpd="sng" w="12700">
                <a:solidFill>
                  <a:schemeClr val="dk1"/>
                </a:solidFill>
                <a:prstDash val="solid"/>
                <a:round/>
                <a:headEnd len="sm" w="sm" type="none"/>
                <a:tailEnd len="sm" w="sm" type="none"/>
              </a:ln>
            </p:spPr>
          </p:cxnSp>
          <p:sp>
            <p:nvSpPr>
              <p:cNvPr id="570" name="Google Shape;570;p4"/>
              <p:cNvSpPr/>
              <p:nvPr/>
            </p:nvSpPr>
            <p:spPr>
              <a:xfrm>
                <a:off x="3966" y="756"/>
                <a:ext cx="435" cy="93"/>
              </a:xfrm>
              <a:prstGeom prst="rect">
                <a:avLst/>
              </a:prstGeom>
              <a:solidFill>
                <a:srgbClr val="CC000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1" sz="2400" u="none" cap="none" strike="noStrike">
                  <a:solidFill>
                    <a:schemeClr val="dk1"/>
                  </a:solidFill>
                  <a:latin typeface="Arial"/>
                  <a:ea typeface="Arial"/>
                  <a:cs typeface="Arial"/>
                  <a:sym typeface="Arial"/>
                </a:endParaRPr>
              </a:p>
            </p:txBody>
          </p:sp>
          <p:sp>
            <p:nvSpPr>
              <p:cNvPr id="571" name="Google Shape;571;p4"/>
              <p:cNvSpPr txBox="1"/>
              <p:nvPr/>
            </p:nvSpPr>
            <p:spPr>
              <a:xfrm>
                <a:off x="3937" y="633"/>
                <a:ext cx="513" cy="44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t/>
                </a:r>
                <a:endParaRPr b="0" i="1" sz="10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000"/>
                  <a:buFont typeface="Arial"/>
                  <a:buNone/>
                </a:pPr>
                <a:r>
                  <a:rPr b="0" i="1" lang="en-US" sz="1000" u="none" cap="none" strike="noStrike">
                    <a:solidFill>
                      <a:schemeClr val="lt1"/>
                    </a:solidFill>
                    <a:latin typeface="Arial"/>
                    <a:ea typeface="Arial"/>
                    <a:cs typeface="Arial"/>
                    <a:sym typeface="Arial"/>
                  </a:rPr>
                  <a:t>network</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000"/>
                  <a:buFont typeface="Arial"/>
                  <a:buNone/>
                </a:pPr>
                <a:r>
                  <a:rPr b="0" i="1" lang="en-US" sz="1000" u="none" cap="none" strike="noStrike">
                    <a:solidFill>
                      <a:schemeClr val="dk1"/>
                    </a:solidFill>
                    <a:latin typeface="Arial"/>
                    <a:ea typeface="Arial"/>
                    <a:cs typeface="Arial"/>
                    <a:sym typeface="Arial"/>
                  </a:rPr>
                  <a:t>data link</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000"/>
                  <a:buFont typeface="Arial"/>
                  <a:buNone/>
                </a:pPr>
                <a:r>
                  <a:rPr b="0" i="1" lang="en-US" sz="1000" u="none" cap="none" strike="noStrike">
                    <a:solidFill>
                      <a:schemeClr val="dk1"/>
                    </a:solidFill>
                    <a:latin typeface="Arial"/>
                    <a:ea typeface="Arial"/>
                    <a:cs typeface="Arial"/>
                    <a:sym typeface="Arial"/>
                  </a:rPr>
                  <a:t>physical</a:t>
                </a:r>
                <a:endParaRPr b="0" i="1" sz="2400" u="none" cap="none" strike="noStrike">
                  <a:solidFill>
                    <a:schemeClr val="dk1"/>
                  </a:solidFill>
                  <a:latin typeface="Arial"/>
                  <a:ea typeface="Arial"/>
                  <a:cs typeface="Arial"/>
                  <a:sym typeface="Arial"/>
                </a:endParaRPr>
              </a:p>
            </p:txBody>
          </p:sp>
        </p:grpSp>
        <p:grpSp>
          <p:nvGrpSpPr>
            <p:cNvPr id="572" name="Google Shape;572;p4"/>
            <p:cNvGrpSpPr/>
            <p:nvPr/>
          </p:nvGrpSpPr>
          <p:grpSpPr>
            <a:xfrm>
              <a:off x="4661" y="1148"/>
              <a:ext cx="513" cy="442"/>
              <a:chOff x="3937" y="633"/>
              <a:chExt cx="513" cy="442"/>
            </a:xfrm>
          </p:grpSpPr>
          <p:cxnSp>
            <p:nvCxnSpPr>
              <p:cNvPr id="573" name="Google Shape;573;p4"/>
              <p:cNvCxnSpPr/>
              <p:nvPr/>
            </p:nvCxnSpPr>
            <p:spPr>
              <a:xfrm>
                <a:off x="4061" y="1035"/>
                <a:ext cx="312" cy="1"/>
              </a:xfrm>
              <a:prstGeom prst="straightConnector1">
                <a:avLst/>
              </a:prstGeom>
              <a:noFill/>
              <a:ln cap="flat" cmpd="sng" w="12700">
                <a:solidFill>
                  <a:schemeClr val="dk1"/>
                </a:solidFill>
                <a:prstDash val="solid"/>
                <a:round/>
                <a:headEnd len="sm" w="sm" type="none"/>
                <a:tailEnd len="sm" w="sm" type="none"/>
              </a:ln>
            </p:spPr>
          </p:cxnSp>
          <p:cxnSp>
            <p:nvCxnSpPr>
              <p:cNvPr id="574" name="Google Shape;574;p4"/>
              <p:cNvCxnSpPr/>
              <p:nvPr/>
            </p:nvCxnSpPr>
            <p:spPr>
              <a:xfrm flipH="1" rot="10800000">
                <a:off x="4212" y="929"/>
                <a:ext cx="1" cy="103"/>
              </a:xfrm>
              <a:prstGeom prst="straightConnector1">
                <a:avLst/>
              </a:prstGeom>
              <a:noFill/>
              <a:ln cap="flat" cmpd="sng" w="12700">
                <a:solidFill>
                  <a:schemeClr val="dk1"/>
                </a:solidFill>
                <a:prstDash val="solid"/>
                <a:round/>
                <a:headEnd len="sm" w="sm" type="none"/>
                <a:tailEnd len="sm" w="sm" type="none"/>
              </a:ln>
            </p:spPr>
          </p:cxnSp>
          <p:sp>
            <p:nvSpPr>
              <p:cNvPr id="575" name="Google Shape;575;p4"/>
              <p:cNvSpPr/>
              <p:nvPr/>
            </p:nvSpPr>
            <p:spPr>
              <a:xfrm>
                <a:off x="4048" y="854"/>
                <a:ext cx="313" cy="81"/>
              </a:xfrm>
              <a:prstGeom prst="ellipse">
                <a:avLst/>
              </a:prstGeom>
              <a:solidFill>
                <a:schemeClr val="hlink"/>
              </a:solid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1" sz="2400" u="none" cap="none" strike="noStrike">
                  <a:solidFill>
                    <a:schemeClr val="dk1"/>
                  </a:solidFill>
                  <a:latin typeface="Arial"/>
                  <a:ea typeface="Arial"/>
                  <a:cs typeface="Arial"/>
                  <a:sym typeface="Arial"/>
                </a:endParaRPr>
              </a:p>
            </p:txBody>
          </p:sp>
          <p:cxnSp>
            <p:nvCxnSpPr>
              <p:cNvPr id="576" name="Google Shape;576;p4"/>
              <p:cNvCxnSpPr/>
              <p:nvPr/>
            </p:nvCxnSpPr>
            <p:spPr>
              <a:xfrm>
                <a:off x="4048" y="847"/>
                <a:ext cx="0" cy="50"/>
              </a:xfrm>
              <a:prstGeom prst="straightConnector1">
                <a:avLst/>
              </a:prstGeom>
              <a:noFill/>
              <a:ln cap="flat" cmpd="sng" w="12700">
                <a:solidFill>
                  <a:schemeClr val="dk1"/>
                </a:solidFill>
                <a:prstDash val="solid"/>
                <a:round/>
                <a:headEnd len="sm" w="sm" type="none"/>
                <a:tailEnd len="sm" w="sm" type="none"/>
              </a:ln>
            </p:spPr>
          </p:cxnSp>
          <p:cxnSp>
            <p:nvCxnSpPr>
              <p:cNvPr id="577" name="Google Shape;577;p4"/>
              <p:cNvCxnSpPr/>
              <p:nvPr/>
            </p:nvCxnSpPr>
            <p:spPr>
              <a:xfrm>
                <a:off x="4361" y="847"/>
                <a:ext cx="0" cy="50"/>
              </a:xfrm>
              <a:prstGeom prst="straightConnector1">
                <a:avLst/>
              </a:prstGeom>
              <a:noFill/>
              <a:ln cap="flat" cmpd="sng" w="12700">
                <a:solidFill>
                  <a:schemeClr val="dk1"/>
                </a:solidFill>
                <a:prstDash val="solid"/>
                <a:round/>
                <a:headEnd len="sm" w="sm" type="none"/>
                <a:tailEnd len="sm" w="sm" type="none"/>
              </a:ln>
            </p:spPr>
          </p:cxnSp>
          <p:sp>
            <p:nvSpPr>
              <p:cNvPr id="578" name="Google Shape;578;p4"/>
              <p:cNvSpPr/>
              <p:nvPr/>
            </p:nvSpPr>
            <p:spPr>
              <a:xfrm>
                <a:off x="4048" y="847"/>
                <a:ext cx="310" cy="49"/>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1" sz="2400" u="none" cap="none" strike="noStrike">
                  <a:solidFill>
                    <a:schemeClr val="dk1"/>
                  </a:solidFill>
                  <a:latin typeface="Arial"/>
                  <a:ea typeface="Arial"/>
                  <a:cs typeface="Arial"/>
                  <a:sym typeface="Arial"/>
                </a:endParaRPr>
              </a:p>
            </p:txBody>
          </p:sp>
          <p:sp>
            <p:nvSpPr>
              <p:cNvPr id="579" name="Google Shape;579;p4"/>
              <p:cNvSpPr/>
              <p:nvPr/>
            </p:nvSpPr>
            <p:spPr>
              <a:xfrm>
                <a:off x="4045" y="788"/>
                <a:ext cx="313" cy="95"/>
              </a:xfrm>
              <a:prstGeom prst="ellipse">
                <a:avLst/>
              </a:prstGeom>
              <a:solidFill>
                <a:schemeClr val="hlink"/>
              </a:solid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1" sz="2400" u="none" cap="none" strike="noStrike">
                  <a:solidFill>
                    <a:schemeClr val="dk1"/>
                  </a:solidFill>
                  <a:latin typeface="Arial"/>
                  <a:ea typeface="Arial"/>
                  <a:cs typeface="Arial"/>
                  <a:sym typeface="Arial"/>
                </a:endParaRPr>
              </a:p>
            </p:txBody>
          </p:sp>
          <p:grpSp>
            <p:nvGrpSpPr>
              <p:cNvPr id="580" name="Google Shape;580;p4"/>
              <p:cNvGrpSpPr/>
              <p:nvPr/>
            </p:nvGrpSpPr>
            <p:grpSpPr>
              <a:xfrm>
                <a:off x="4120" y="809"/>
                <a:ext cx="156" cy="55"/>
                <a:chOff x="2848" y="848"/>
                <a:chExt cx="140" cy="98"/>
              </a:xfrm>
            </p:grpSpPr>
            <p:cxnSp>
              <p:nvCxnSpPr>
                <p:cNvPr id="581" name="Google Shape;581;p4"/>
                <p:cNvCxnSpPr/>
                <p:nvPr/>
              </p:nvCxnSpPr>
              <p:spPr>
                <a:xfrm flipH="1" rot="10800000">
                  <a:off x="2848" y="848"/>
                  <a:ext cx="50" cy="2"/>
                </a:xfrm>
                <a:prstGeom prst="straightConnector1">
                  <a:avLst/>
                </a:prstGeom>
                <a:noFill/>
                <a:ln cap="flat" cmpd="sng" w="28575">
                  <a:solidFill>
                    <a:schemeClr val="dk1"/>
                  </a:solidFill>
                  <a:prstDash val="solid"/>
                  <a:round/>
                  <a:headEnd len="sm" w="sm" type="none"/>
                  <a:tailEnd len="sm" w="sm" type="none"/>
                </a:ln>
              </p:spPr>
            </p:cxnSp>
            <p:cxnSp>
              <p:nvCxnSpPr>
                <p:cNvPr id="582" name="Google Shape;582;p4"/>
                <p:cNvCxnSpPr/>
                <p:nvPr/>
              </p:nvCxnSpPr>
              <p:spPr>
                <a:xfrm>
                  <a:off x="2944" y="946"/>
                  <a:ext cx="44" cy="0"/>
                </a:xfrm>
                <a:prstGeom prst="straightConnector1">
                  <a:avLst/>
                </a:prstGeom>
                <a:noFill/>
                <a:ln cap="flat" cmpd="sng" w="28575">
                  <a:solidFill>
                    <a:schemeClr val="dk1"/>
                  </a:solidFill>
                  <a:prstDash val="solid"/>
                  <a:round/>
                  <a:headEnd len="sm" w="sm" type="none"/>
                  <a:tailEnd len="sm" w="sm" type="none"/>
                </a:ln>
              </p:spPr>
            </p:cxnSp>
            <p:cxnSp>
              <p:nvCxnSpPr>
                <p:cNvPr id="583" name="Google Shape;583;p4"/>
                <p:cNvCxnSpPr/>
                <p:nvPr/>
              </p:nvCxnSpPr>
              <p:spPr>
                <a:xfrm>
                  <a:off x="2894" y="850"/>
                  <a:ext cx="52" cy="96"/>
                </a:xfrm>
                <a:prstGeom prst="straightConnector1">
                  <a:avLst/>
                </a:prstGeom>
                <a:noFill/>
                <a:ln cap="flat" cmpd="sng" w="28575">
                  <a:solidFill>
                    <a:schemeClr val="dk1"/>
                  </a:solidFill>
                  <a:prstDash val="solid"/>
                  <a:round/>
                  <a:headEnd len="sm" w="sm" type="none"/>
                  <a:tailEnd len="sm" w="sm" type="none"/>
                </a:ln>
              </p:spPr>
            </p:cxnSp>
          </p:grpSp>
          <p:grpSp>
            <p:nvGrpSpPr>
              <p:cNvPr id="584" name="Google Shape;584;p4"/>
              <p:cNvGrpSpPr/>
              <p:nvPr/>
            </p:nvGrpSpPr>
            <p:grpSpPr>
              <a:xfrm flipH="1" rot="10800000">
                <a:off x="4120" y="808"/>
                <a:ext cx="156" cy="56"/>
                <a:chOff x="2848" y="848"/>
                <a:chExt cx="140" cy="98"/>
              </a:xfrm>
            </p:grpSpPr>
            <p:cxnSp>
              <p:nvCxnSpPr>
                <p:cNvPr id="585" name="Google Shape;585;p4"/>
                <p:cNvCxnSpPr/>
                <p:nvPr/>
              </p:nvCxnSpPr>
              <p:spPr>
                <a:xfrm flipH="1" rot="10800000">
                  <a:off x="2848" y="848"/>
                  <a:ext cx="50" cy="2"/>
                </a:xfrm>
                <a:prstGeom prst="straightConnector1">
                  <a:avLst/>
                </a:prstGeom>
                <a:noFill/>
                <a:ln cap="flat" cmpd="sng" w="28575">
                  <a:solidFill>
                    <a:schemeClr val="dk1"/>
                  </a:solidFill>
                  <a:prstDash val="solid"/>
                  <a:round/>
                  <a:headEnd len="sm" w="sm" type="none"/>
                  <a:tailEnd len="sm" w="sm" type="none"/>
                </a:ln>
              </p:spPr>
            </p:cxnSp>
            <p:cxnSp>
              <p:nvCxnSpPr>
                <p:cNvPr id="586" name="Google Shape;586;p4"/>
                <p:cNvCxnSpPr/>
                <p:nvPr/>
              </p:nvCxnSpPr>
              <p:spPr>
                <a:xfrm>
                  <a:off x="2944" y="946"/>
                  <a:ext cx="44" cy="0"/>
                </a:xfrm>
                <a:prstGeom prst="straightConnector1">
                  <a:avLst/>
                </a:prstGeom>
                <a:noFill/>
                <a:ln cap="flat" cmpd="sng" w="28575">
                  <a:solidFill>
                    <a:schemeClr val="dk1"/>
                  </a:solidFill>
                  <a:prstDash val="solid"/>
                  <a:round/>
                  <a:headEnd len="sm" w="sm" type="none"/>
                  <a:tailEnd len="sm" w="sm" type="none"/>
                </a:ln>
              </p:spPr>
            </p:cxnSp>
            <p:cxnSp>
              <p:nvCxnSpPr>
                <p:cNvPr id="587" name="Google Shape;587;p4"/>
                <p:cNvCxnSpPr/>
                <p:nvPr/>
              </p:nvCxnSpPr>
              <p:spPr>
                <a:xfrm>
                  <a:off x="2894" y="850"/>
                  <a:ext cx="52" cy="96"/>
                </a:xfrm>
                <a:prstGeom prst="straightConnector1">
                  <a:avLst/>
                </a:prstGeom>
                <a:noFill/>
                <a:ln cap="flat" cmpd="sng" w="28575">
                  <a:solidFill>
                    <a:schemeClr val="dk1"/>
                  </a:solidFill>
                  <a:prstDash val="solid"/>
                  <a:round/>
                  <a:headEnd len="sm" w="sm" type="none"/>
                  <a:tailEnd len="sm" w="sm" type="none"/>
                </a:ln>
              </p:spPr>
            </p:cxnSp>
          </p:grpSp>
          <p:sp>
            <p:nvSpPr>
              <p:cNvPr id="588" name="Google Shape;588;p4"/>
              <p:cNvSpPr/>
              <p:nvPr/>
            </p:nvSpPr>
            <p:spPr>
              <a:xfrm>
                <a:off x="3996" y="732"/>
                <a:ext cx="426" cy="306"/>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1" sz="2400" u="none" cap="none" strike="noStrike">
                  <a:solidFill>
                    <a:schemeClr val="dk1"/>
                  </a:solidFill>
                  <a:latin typeface="Arial"/>
                  <a:ea typeface="Arial"/>
                  <a:cs typeface="Arial"/>
                  <a:sym typeface="Arial"/>
                </a:endParaRPr>
              </a:p>
            </p:txBody>
          </p:sp>
          <p:sp>
            <p:nvSpPr>
              <p:cNvPr id="589" name="Google Shape;589;p4"/>
              <p:cNvSpPr/>
              <p:nvPr/>
            </p:nvSpPr>
            <p:spPr>
              <a:xfrm>
                <a:off x="3969" y="753"/>
                <a:ext cx="435" cy="312"/>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1" sz="2400" u="none" cap="none" strike="noStrike">
                  <a:solidFill>
                    <a:schemeClr val="dk1"/>
                  </a:solidFill>
                  <a:latin typeface="Arial"/>
                  <a:ea typeface="Arial"/>
                  <a:cs typeface="Arial"/>
                  <a:sym typeface="Arial"/>
                </a:endParaRPr>
              </a:p>
            </p:txBody>
          </p:sp>
          <p:cxnSp>
            <p:nvCxnSpPr>
              <p:cNvPr id="590" name="Google Shape;590;p4"/>
              <p:cNvCxnSpPr/>
              <p:nvPr/>
            </p:nvCxnSpPr>
            <p:spPr>
              <a:xfrm>
                <a:off x="3966" y="945"/>
                <a:ext cx="435" cy="3"/>
              </a:xfrm>
              <a:prstGeom prst="straightConnector1">
                <a:avLst/>
              </a:prstGeom>
              <a:noFill/>
              <a:ln cap="flat" cmpd="sng" w="12700">
                <a:solidFill>
                  <a:schemeClr val="dk1"/>
                </a:solidFill>
                <a:prstDash val="solid"/>
                <a:round/>
                <a:headEnd len="sm" w="sm" type="none"/>
                <a:tailEnd len="sm" w="sm" type="none"/>
              </a:ln>
            </p:spPr>
          </p:cxnSp>
          <p:cxnSp>
            <p:nvCxnSpPr>
              <p:cNvPr id="591" name="Google Shape;591;p4"/>
              <p:cNvCxnSpPr/>
              <p:nvPr/>
            </p:nvCxnSpPr>
            <p:spPr>
              <a:xfrm>
                <a:off x="3972" y="849"/>
                <a:ext cx="435" cy="3"/>
              </a:xfrm>
              <a:prstGeom prst="straightConnector1">
                <a:avLst/>
              </a:prstGeom>
              <a:noFill/>
              <a:ln cap="flat" cmpd="sng" w="12700">
                <a:solidFill>
                  <a:schemeClr val="dk1"/>
                </a:solidFill>
                <a:prstDash val="solid"/>
                <a:round/>
                <a:headEnd len="sm" w="sm" type="none"/>
                <a:tailEnd len="sm" w="sm" type="none"/>
              </a:ln>
            </p:spPr>
          </p:cxnSp>
          <p:sp>
            <p:nvSpPr>
              <p:cNvPr id="592" name="Google Shape;592;p4"/>
              <p:cNvSpPr/>
              <p:nvPr/>
            </p:nvSpPr>
            <p:spPr>
              <a:xfrm>
                <a:off x="3966" y="756"/>
                <a:ext cx="435" cy="93"/>
              </a:xfrm>
              <a:prstGeom prst="rect">
                <a:avLst/>
              </a:prstGeom>
              <a:solidFill>
                <a:srgbClr val="CC000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1" sz="2400" u="none" cap="none" strike="noStrike">
                  <a:solidFill>
                    <a:schemeClr val="dk1"/>
                  </a:solidFill>
                  <a:latin typeface="Arial"/>
                  <a:ea typeface="Arial"/>
                  <a:cs typeface="Arial"/>
                  <a:sym typeface="Arial"/>
                </a:endParaRPr>
              </a:p>
            </p:txBody>
          </p:sp>
          <p:sp>
            <p:nvSpPr>
              <p:cNvPr id="593" name="Google Shape;593;p4"/>
              <p:cNvSpPr txBox="1"/>
              <p:nvPr/>
            </p:nvSpPr>
            <p:spPr>
              <a:xfrm>
                <a:off x="3937" y="633"/>
                <a:ext cx="513" cy="44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t/>
                </a:r>
                <a:endParaRPr b="0" i="1" sz="10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000"/>
                  <a:buFont typeface="Arial"/>
                  <a:buNone/>
                </a:pPr>
                <a:r>
                  <a:rPr b="0" i="1" lang="en-US" sz="1000" u="none" cap="none" strike="noStrike">
                    <a:solidFill>
                      <a:schemeClr val="lt1"/>
                    </a:solidFill>
                    <a:latin typeface="Arial"/>
                    <a:ea typeface="Arial"/>
                    <a:cs typeface="Arial"/>
                    <a:sym typeface="Arial"/>
                  </a:rPr>
                  <a:t>network</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000"/>
                  <a:buFont typeface="Arial"/>
                  <a:buNone/>
                </a:pPr>
                <a:r>
                  <a:rPr b="0" i="1" lang="en-US" sz="1000" u="none" cap="none" strike="noStrike">
                    <a:solidFill>
                      <a:schemeClr val="dk1"/>
                    </a:solidFill>
                    <a:latin typeface="Arial"/>
                    <a:ea typeface="Arial"/>
                    <a:cs typeface="Arial"/>
                    <a:sym typeface="Arial"/>
                  </a:rPr>
                  <a:t>data link</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000"/>
                  <a:buFont typeface="Arial"/>
                  <a:buNone/>
                </a:pPr>
                <a:r>
                  <a:rPr b="0" i="1" lang="en-US" sz="1000" u="none" cap="none" strike="noStrike">
                    <a:solidFill>
                      <a:schemeClr val="dk1"/>
                    </a:solidFill>
                    <a:latin typeface="Arial"/>
                    <a:ea typeface="Arial"/>
                    <a:cs typeface="Arial"/>
                    <a:sym typeface="Arial"/>
                  </a:rPr>
                  <a:t>physical</a:t>
                </a:r>
                <a:endParaRPr b="0" i="1" sz="2400" u="none" cap="none" strike="noStrike">
                  <a:solidFill>
                    <a:schemeClr val="dk1"/>
                  </a:solidFill>
                  <a:latin typeface="Arial"/>
                  <a:ea typeface="Arial"/>
                  <a:cs typeface="Arial"/>
                  <a:sym typeface="Arial"/>
                </a:endParaRPr>
              </a:p>
            </p:txBody>
          </p:sp>
        </p:grpSp>
        <p:grpSp>
          <p:nvGrpSpPr>
            <p:cNvPr id="594" name="Google Shape;594;p4"/>
            <p:cNvGrpSpPr/>
            <p:nvPr/>
          </p:nvGrpSpPr>
          <p:grpSpPr>
            <a:xfrm>
              <a:off x="4702" y="1523"/>
              <a:ext cx="513" cy="442"/>
              <a:chOff x="3937" y="633"/>
              <a:chExt cx="513" cy="442"/>
            </a:xfrm>
          </p:grpSpPr>
          <p:cxnSp>
            <p:nvCxnSpPr>
              <p:cNvPr id="595" name="Google Shape;595;p4"/>
              <p:cNvCxnSpPr/>
              <p:nvPr/>
            </p:nvCxnSpPr>
            <p:spPr>
              <a:xfrm>
                <a:off x="4061" y="1035"/>
                <a:ext cx="312" cy="1"/>
              </a:xfrm>
              <a:prstGeom prst="straightConnector1">
                <a:avLst/>
              </a:prstGeom>
              <a:noFill/>
              <a:ln cap="flat" cmpd="sng" w="12700">
                <a:solidFill>
                  <a:schemeClr val="dk1"/>
                </a:solidFill>
                <a:prstDash val="solid"/>
                <a:round/>
                <a:headEnd len="sm" w="sm" type="none"/>
                <a:tailEnd len="sm" w="sm" type="none"/>
              </a:ln>
            </p:spPr>
          </p:cxnSp>
          <p:cxnSp>
            <p:nvCxnSpPr>
              <p:cNvPr id="596" name="Google Shape;596;p4"/>
              <p:cNvCxnSpPr/>
              <p:nvPr/>
            </p:nvCxnSpPr>
            <p:spPr>
              <a:xfrm flipH="1" rot="10800000">
                <a:off x="4212" y="929"/>
                <a:ext cx="1" cy="103"/>
              </a:xfrm>
              <a:prstGeom prst="straightConnector1">
                <a:avLst/>
              </a:prstGeom>
              <a:noFill/>
              <a:ln cap="flat" cmpd="sng" w="12700">
                <a:solidFill>
                  <a:schemeClr val="dk1"/>
                </a:solidFill>
                <a:prstDash val="solid"/>
                <a:round/>
                <a:headEnd len="sm" w="sm" type="none"/>
                <a:tailEnd len="sm" w="sm" type="none"/>
              </a:ln>
            </p:spPr>
          </p:cxnSp>
          <p:sp>
            <p:nvSpPr>
              <p:cNvPr id="597" name="Google Shape;597;p4"/>
              <p:cNvSpPr/>
              <p:nvPr/>
            </p:nvSpPr>
            <p:spPr>
              <a:xfrm>
                <a:off x="4048" y="854"/>
                <a:ext cx="313" cy="81"/>
              </a:xfrm>
              <a:prstGeom prst="ellipse">
                <a:avLst/>
              </a:prstGeom>
              <a:solidFill>
                <a:schemeClr val="hlink"/>
              </a:solid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1" sz="2400" u="none" cap="none" strike="noStrike">
                  <a:solidFill>
                    <a:schemeClr val="dk1"/>
                  </a:solidFill>
                  <a:latin typeface="Arial"/>
                  <a:ea typeface="Arial"/>
                  <a:cs typeface="Arial"/>
                  <a:sym typeface="Arial"/>
                </a:endParaRPr>
              </a:p>
            </p:txBody>
          </p:sp>
          <p:cxnSp>
            <p:nvCxnSpPr>
              <p:cNvPr id="598" name="Google Shape;598;p4"/>
              <p:cNvCxnSpPr/>
              <p:nvPr/>
            </p:nvCxnSpPr>
            <p:spPr>
              <a:xfrm>
                <a:off x="4048" y="847"/>
                <a:ext cx="0" cy="50"/>
              </a:xfrm>
              <a:prstGeom prst="straightConnector1">
                <a:avLst/>
              </a:prstGeom>
              <a:noFill/>
              <a:ln cap="flat" cmpd="sng" w="12700">
                <a:solidFill>
                  <a:schemeClr val="dk1"/>
                </a:solidFill>
                <a:prstDash val="solid"/>
                <a:round/>
                <a:headEnd len="sm" w="sm" type="none"/>
                <a:tailEnd len="sm" w="sm" type="none"/>
              </a:ln>
            </p:spPr>
          </p:cxnSp>
          <p:cxnSp>
            <p:nvCxnSpPr>
              <p:cNvPr id="599" name="Google Shape;599;p4"/>
              <p:cNvCxnSpPr/>
              <p:nvPr/>
            </p:nvCxnSpPr>
            <p:spPr>
              <a:xfrm>
                <a:off x="4361" y="847"/>
                <a:ext cx="0" cy="50"/>
              </a:xfrm>
              <a:prstGeom prst="straightConnector1">
                <a:avLst/>
              </a:prstGeom>
              <a:noFill/>
              <a:ln cap="flat" cmpd="sng" w="12700">
                <a:solidFill>
                  <a:schemeClr val="dk1"/>
                </a:solidFill>
                <a:prstDash val="solid"/>
                <a:round/>
                <a:headEnd len="sm" w="sm" type="none"/>
                <a:tailEnd len="sm" w="sm" type="none"/>
              </a:ln>
            </p:spPr>
          </p:cxnSp>
          <p:sp>
            <p:nvSpPr>
              <p:cNvPr id="600" name="Google Shape;600;p4"/>
              <p:cNvSpPr/>
              <p:nvPr/>
            </p:nvSpPr>
            <p:spPr>
              <a:xfrm>
                <a:off x="4048" y="847"/>
                <a:ext cx="310" cy="49"/>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1" sz="2400" u="none" cap="none" strike="noStrike">
                  <a:solidFill>
                    <a:schemeClr val="dk1"/>
                  </a:solidFill>
                  <a:latin typeface="Arial"/>
                  <a:ea typeface="Arial"/>
                  <a:cs typeface="Arial"/>
                  <a:sym typeface="Arial"/>
                </a:endParaRPr>
              </a:p>
            </p:txBody>
          </p:sp>
          <p:sp>
            <p:nvSpPr>
              <p:cNvPr id="601" name="Google Shape;601;p4"/>
              <p:cNvSpPr/>
              <p:nvPr/>
            </p:nvSpPr>
            <p:spPr>
              <a:xfrm>
                <a:off x="4045" y="788"/>
                <a:ext cx="313" cy="95"/>
              </a:xfrm>
              <a:prstGeom prst="ellipse">
                <a:avLst/>
              </a:prstGeom>
              <a:solidFill>
                <a:schemeClr val="hlink"/>
              </a:solid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1" sz="2400" u="none" cap="none" strike="noStrike">
                  <a:solidFill>
                    <a:schemeClr val="dk1"/>
                  </a:solidFill>
                  <a:latin typeface="Arial"/>
                  <a:ea typeface="Arial"/>
                  <a:cs typeface="Arial"/>
                  <a:sym typeface="Arial"/>
                </a:endParaRPr>
              </a:p>
            </p:txBody>
          </p:sp>
          <p:grpSp>
            <p:nvGrpSpPr>
              <p:cNvPr id="602" name="Google Shape;602;p4"/>
              <p:cNvGrpSpPr/>
              <p:nvPr/>
            </p:nvGrpSpPr>
            <p:grpSpPr>
              <a:xfrm>
                <a:off x="4120" y="809"/>
                <a:ext cx="156" cy="55"/>
                <a:chOff x="2848" y="848"/>
                <a:chExt cx="140" cy="98"/>
              </a:xfrm>
            </p:grpSpPr>
            <p:cxnSp>
              <p:nvCxnSpPr>
                <p:cNvPr id="603" name="Google Shape;603;p4"/>
                <p:cNvCxnSpPr/>
                <p:nvPr/>
              </p:nvCxnSpPr>
              <p:spPr>
                <a:xfrm flipH="1" rot="10800000">
                  <a:off x="2848" y="848"/>
                  <a:ext cx="50" cy="2"/>
                </a:xfrm>
                <a:prstGeom prst="straightConnector1">
                  <a:avLst/>
                </a:prstGeom>
                <a:noFill/>
                <a:ln cap="flat" cmpd="sng" w="28575">
                  <a:solidFill>
                    <a:schemeClr val="dk1"/>
                  </a:solidFill>
                  <a:prstDash val="solid"/>
                  <a:round/>
                  <a:headEnd len="sm" w="sm" type="none"/>
                  <a:tailEnd len="sm" w="sm" type="none"/>
                </a:ln>
              </p:spPr>
            </p:cxnSp>
            <p:cxnSp>
              <p:nvCxnSpPr>
                <p:cNvPr id="604" name="Google Shape;604;p4"/>
                <p:cNvCxnSpPr/>
                <p:nvPr/>
              </p:nvCxnSpPr>
              <p:spPr>
                <a:xfrm>
                  <a:off x="2944" y="946"/>
                  <a:ext cx="44" cy="0"/>
                </a:xfrm>
                <a:prstGeom prst="straightConnector1">
                  <a:avLst/>
                </a:prstGeom>
                <a:noFill/>
                <a:ln cap="flat" cmpd="sng" w="28575">
                  <a:solidFill>
                    <a:schemeClr val="dk1"/>
                  </a:solidFill>
                  <a:prstDash val="solid"/>
                  <a:round/>
                  <a:headEnd len="sm" w="sm" type="none"/>
                  <a:tailEnd len="sm" w="sm" type="none"/>
                </a:ln>
              </p:spPr>
            </p:cxnSp>
            <p:cxnSp>
              <p:nvCxnSpPr>
                <p:cNvPr id="605" name="Google Shape;605;p4"/>
                <p:cNvCxnSpPr/>
                <p:nvPr/>
              </p:nvCxnSpPr>
              <p:spPr>
                <a:xfrm>
                  <a:off x="2894" y="850"/>
                  <a:ext cx="52" cy="96"/>
                </a:xfrm>
                <a:prstGeom prst="straightConnector1">
                  <a:avLst/>
                </a:prstGeom>
                <a:noFill/>
                <a:ln cap="flat" cmpd="sng" w="28575">
                  <a:solidFill>
                    <a:schemeClr val="dk1"/>
                  </a:solidFill>
                  <a:prstDash val="solid"/>
                  <a:round/>
                  <a:headEnd len="sm" w="sm" type="none"/>
                  <a:tailEnd len="sm" w="sm" type="none"/>
                </a:ln>
              </p:spPr>
            </p:cxnSp>
          </p:grpSp>
          <p:grpSp>
            <p:nvGrpSpPr>
              <p:cNvPr id="606" name="Google Shape;606;p4"/>
              <p:cNvGrpSpPr/>
              <p:nvPr/>
            </p:nvGrpSpPr>
            <p:grpSpPr>
              <a:xfrm flipH="1" rot="10800000">
                <a:off x="4120" y="808"/>
                <a:ext cx="156" cy="56"/>
                <a:chOff x="2848" y="848"/>
                <a:chExt cx="140" cy="98"/>
              </a:xfrm>
            </p:grpSpPr>
            <p:cxnSp>
              <p:nvCxnSpPr>
                <p:cNvPr id="607" name="Google Shape;607;p4"/>
                <p:cNvCxnSpPr/>
                <p:nvPr/>
              </p:nvCxnSpPr>
              <p:spPr>
                <a:xfrm flipH="1" rot="10800000">
                  <a:off x="2848" y="848"/>
                  <a:ext cx="50" cy="2"/>
                </a:xfrm>
                <a:prstGeom prst="straightConnector1">
                  <a:avLst/>
                </a:prstGeom>
                <a:noFill/>
                <a:ln cap="flat" cmpd="sng" w="28575">
                  <a:solidFill>
                    <a:schemeClr val="dk1"/>
                  </a:solidFill>
                  <a:prstDash val="solid"/>
                  <a:round/>
                  <a:headEnd len="sm" w="sm" type="none"/>
                  <a:tailEnd len="sm" w="sm" type="none"/>
                </a:ln>
              </p:spPr>
            </p:cxnSp>
            <p:cxnSp>
              <p:nvCxnSpPr>
                <p:cNvPr id="608" name="Google Shape;608;p4"/>
                <p:cNvCxnSpPr/>
                <p:nvPr/>
              </p:nvCxnSpPr>
              <p:spPr>
                <a:xfrm>
                  <a:off x="2944" y="946"/>
                  <a:ext cx="44" cy="0"/>
                </a:xfrm>
                <a:prstGeom prst="straightConnector1">
                  <a:avLst/>
                </a:prstGeom>
                <a:noFill/>
                <a:ln cap="flat" cmpd="sng" w="28575">
                  <a:solidFill>
                    <a:schemeClr val="dk1"/>
                  </a:solidFill>
                  <a:prstDash val="solid"/>
                  <a:round/>
                  <a:headEnd len="sm" w="sm" type="none"/>
                  <a:tailEnd len="sm" w="sm" type="none"/>
                </a:ln>
              </p:spPr>
            </p:cxnSp>
            <p:cxnSp>
              <p:nvCxnSpPr>
                <p:cNvPr id="609" name="Google Shape;609;p4"/>
                <p:cNvCxnSpPr/>
                <p:nvPr/>
              </p:nvCxnSpPr>
              <p:spPr>
                <a:xfrm>
                  <a:off x="2894" y="850"/>
                  <a:ext cx="52" cy="96"/>
                </a:xfrm>
                <a:prstGeom prst="straightConnector1">
                  <a:avLst/>
                </a:prstGeom>
                <a:noFill/>
                <a:ln cap="flat" cmpd="sng" w="28575">
                  <a:solidFill>
                    <a:schemeClr val="dk1"/>
                  </a:solidFill>
                  <a:prstDash val="solid"/>
                  <a:round/>
                  <a:headEnd len="sm" w="sm" type="none"/>
                  <a:tailEnd len="sm" w="sm" type="none"/>
                </a:ln>
              </p:spPr>
            </p:cxnSp>
          </p:grpSp>
          <p:sp>
            <p:nvSpPr>
              <p:cNvPr id="610" name="Google Shape;610;p4"/>
              <p:cNvSpPr/>
              <p:nvPr/>
            </p:nvSpPr>
            <p:spPr>
              <a:xfrm>
                <a:off x="3996" y="732"/>
                <a:ext cx="426" cy="306"/>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1" sz="2400" u="none" cap="none" strike="noStrike">
                  <a:solidFill>
                    <a:schemeClr val="dk1"/>
                  </a:solidFill>
                  <a:latin typeface="Arial"/>
                  <a:ea typeface="Arial"/>
                  <a:cs typeface="Arial"/>
                  <a:sym typeface="Arial"/>
                </a:endParaRPr>
              </a:p>
            </p:txBody>
          </p:sp>
          <p:sp>
            <p:nvSpPr>
              <p:cNvPr id="611" name="Google Shape;611;p4"/>
              <p:cNvSpPr/>
              <p:nvPr/>
            </p:nvSpPr>
            <p:spPr>
              <a:xfrm>
                <a:off x="3969" y="753"/>
                <a:ext cx="435" cy="312"/>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1" sz="2400" u="none" cap="none" strike="noStrike">
                  <a:solidFill>
                    <a:schemeClr val="dk1"/>
                  </a:solidFill>
                  <a:latin typeface="Arial"/>
                  <a:ea typeface="Arial"/>
                  <a:cs typeface="Arial"/>
                  <a:sym typeface="Arial"/>
                </a:endParaRPr>
              </a:p>
            </p:txBody>
          </p:sp>
          <p:cxnSp>
            <p:nvCxnSpPr>
              <p:cNvPr id="612" name="Google Shape;612;p4"/>
              <p:cNvCxnSpPr/>
              <p:nvPr/>
            </p:nvCxnSpPr>
            <p:spPr>
              <a:xfrm>
                <a:off x="3966" y="945"/>
                <a:ext cx="435" cy="3"/>
              </a:xfrm>
              <a:prstGeom prst="straightConnector1">
                <a:avLst/>
              </a:prstGeom>
              <a:noFill/>
              <a:ln cap="flat" cmpd="sng" w="12700">
                <a:solidFill>
                  <a:schemeClr val="dk1"/>
                </a:solidFill>
                <a:prstDash val="solid"/>
                <a:round/>
                <a:headEnd len="sm" w="sm" type="none"/>
                <a:tailEnd len="sm" w="sm" type="none"/>
              </a:ln>
            </p:spPr>
          </p:cxnSp>
          <p:cxnSp>
            <p:nvCxnSpPr>
              <p:cNvPr id="613" name="Google Shape;613;p4"/>
              <p:cNvCxnSpPr/>
              <p:nvPr/>
            </p:nvCxnSpPr>
            <p:spPr>
              <a:xfrm>
                <a:off x="3972" y="849"/>
                <a:ext cx="435" cy="3"/>
              </a:xfrm>
              <a:prstGeom prst="straightConnector1">
                <a:avLst/>
              </a:prstGeom>
              <a:noFill/>
              <a:ln cap="flat" cmpd="sng" w="12700">
                <a:solidFill>
                  <a:schemeClr val="dk1"/>
                </a:solidFill>
                <a:prstDash val="solid"/>
                <a:round/>
                <a:headEnd len="sm" w="sm" type="none"/>
                <a:tailEnd len="sm" w="sm" type="none"/>
              </a:ln>
            </p:spPr>
          </p:cxnSp>
          <p:sp>
            <p:nvSpPr>
              <p:cNvPr id="614" name="Google Shape;614;p4"/>
              <p:cNvSpPr/>
              <p:nvPr/>
            </p:nvSpPr>
            <p:spPr>
              <a:xfrm>
                <a:off x="3966" y="756"/>
                <a:ext cx="435" cy="93"/>
              </a:xfrm>
              <a:prstGeom prst="rect">
                <a:avLst/>
              </a:prstGeom>
              <a:solidFill>
                <a:srgbClr val="CC000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1" sz="2400" u="none" cap="none" strike="noStrike">
                  <a:solidFill>
                    <a:schemeClr val="dk1"/>
                  </a:solidFill>
                  <a:latin typeface="Arial"/>
                  <a:ea typeface="Arial"/>
                  <a:cs typeface="Arial"/>
                  <a:sym typeface="Arial"/>
                </a:endParaRPr>
              </a:p>
            </p:txBody>
          </p:sp>
          <p:sp>
            <p:nvSpPr>
              <p:cNvPr id="615" name="Google Shape;615;p4"/>
              <p:cNvSpPr txBox="1"/>
              <p:nvPr/>
            </p:nvSpPr>
            <p:spPr>
              <a:xfrm>
                <a:off x="3937" y="633"/>
                <a:ext cx="513" cy="44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t/>
                </a:r>
                <a:endParaRPr b="0" i="1" sz="10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000"/>
                  <a:buFont typeface="Arial"/>
                  <a:buNone/>
                </a:pPr>
                <a:r>
                  <a:rPr b="0" i="1" lang="en-US" sz="1000" u="none" cap="none" strike="noStrike">
                    <a:solidFill>
                      <a:schemeClr val="lt1"/>
                    </a:solidFill>
                    <a:latin typeface="Arial"/>
                    <a:ea typeface="Arial"/>
                    <a:cs typeface="Arial"/>
                    <a:sym typeface="Arial"/>
                  </a:rPr>
                  <a:t>network</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000"/>
                  <a:buFont typeface="Arial"/>
                  <a:buNone/>
                </a:pPr>
                <a:r>
                  <a:rPr b="0" i="1" lang="en-US" sz="1000" u="none" cap="none" strike="noStrike">
                    <a:solidFill>
                      <a:schemeClr val="dk1"/>
                    </a:solidFill>
                    <a:latin typeface="Arial"/>
                    <a:ea typeface="Arial"/>
                    <a:cs typeface="Arial"/>
                    <a:sym typeface="Arial"/>
                  </a:rPr>
                  <a:t>data link</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000"/>
                  <a:buFont typeface="Arial"/>
                  <a:buNone/>
                </a:pPr>
                <a:r>
                  <a:rPr b="0" i="1" lang="en-US" sz="1000" u="none" cap="none" strike="noStrike">
                    <a:solidFill>
                      <a:schemeClr val="dk1"/>
                    </a:solidFill>
                    <a:latin typeface="Arial"/>
                    <a:ea typeface="Arial"/>
                    <a:cs typeface="Arial"/>
                    <a:sym typeface="Arial"/>
                  </a:rPr>
                  <a:t>physical</a:t>
                </a:r>
                <a:endParaRPr b="0" i="1" sz="2400" u="none" cap="none" strike="noStrike">
                  <a:solidFill>
                    <a:schemeClr val="dk1"/>
                  </a:solidFill>
                  <a:latin typeface="Arial"/>
                  <a:ea typeface="Arial"/>
                  <a:cs typeface="Arial"/>
                  <a:sym typeface="Arial"/>
                </a:endParaRPr>
              </a:p>
            </p:txBody>
          </p:sp>
        </p:grpSp>
        <p:grpSp>
          <p:nvGrpSpPr>
            <p:cNvPr id="616" name="Google Shape;616;p4"/>
            <p:cNvGrpSpPr/>
            <p:nvPr/>
          </p:nvGrpSpPr>
          <p:grpSpPr>
            <a:xfrm>
              <a:off x="4197" y="1157"/>
              <a:ext cx="513" cy="442"/>
              <a:chOff x="3937" y="633"/>
              <a:chExt cx="513" cy="442"/>
            </a:xfrm>
          </p:grpSpPr>
          <p:cxnSp>
            <p:nvCxnSpPr>
              <p:cNvPr id="617" name="Google Shape;617;p4"/>
              <p:cNvCxnSpPr/>
              <p:nvPr/>
            </p:nvCxnSpPr>
            <p:spPr>
              <a:xfrm>
                <a:off x="4061" y="1035"/>
                <a:ext cx="312" cy="1"/>
              </a:xfrm>
              <a:prstGeom prst="straightConnector1">
                <a:avLst/>
              </a:prstGeom>
              <a:noFill/>
              <a:ln cap="flat" cmpd="sng" w="12700">
                <a:solidFill>
                  <a:schemeClr val="dk1"/>
                </a:solidFill>
                <a:prstDash val="solid"/>
                <a:round/>
                <a:headEnd len="sm" w="sm" type="none"/>
                <a:tailEnd len="sm" w="sm" type="none"/>
              </a:ln>
            </p:spPr>
          </p:cxnSp>
          <p:cxnSp>
            <p:nvCxnSpPr>
              <p:cNvPr id="618" name="Google Shape;618;p4"/>
              <p:cNvCxnSpPr/>
              <p:nvPr/>
            </p:nvCxnSpPr>
            <p:spPr>
              <a:xfrm flipH="1" rot="10800000">
                <a:off x="4212" y="929"/>
                <a:ext cx="1" cy="103"/>
              </a:xfrm>
              <a:prstGeom prst="straightConnector1">
                <a:avLst/>
              </a:prstGeom>
              <a:noFill/>
              <a:ln cap="flat" cmpd="sng" w="12700">
                <a:solidFill>
                  <a:schemeClr val="dk1"/>
                </a:solidFill>
                <a:prstDash val="solid"/>
                <a:round/>
                <a:headEnd len="sm" w="sm" type="none"/>
                <a:tailEnd len="sm" w="sm" type="none"/>
              </a:ln>
            </p:spPr>
          </p:cxnSp>
          <p:sp>
            <p:nvSpPr>
              <p:cNvPr id="619" name="Google Shape;619;p4"/>
              <p:cNvSpPr/>
              <p:nvPr/>
            </p:nvSpPr>
            <p:spPr>
              <a:xfrm>
                <a:off x="4048" y="854"/>
                <a:ext cx="313" cy="81"/>
              </a:xfrm>
              <a:prstGeom prst="ellipse">
                <a:avLst/>
              </a:prstGeom>
              <a:solidFill>
                <a:schemeClr val="hlink"/>
              </a:solid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1" sz="2400" u="none" cap="none" strike="noStrike">
                  <a:solidFill>
                    <a:schemeClr val="dk1"/>
                  </a:solidFill>
                  <a:latin typeface="Arial"/>
                  <a:ea typeface="Arial"/>
                  <a:cs typeface="Arial"/>
                  <a:sym typeface="Arial"/>
                </a:endParaRPr>
              </a:p>
            </p:txBody>
          </p:sp>
          <p:cxnSp>
            <p:nvCxnSpPr>
              <p:cNvPr id="620" name="Google Shape;620;p4"/>
              <p:cNvCxnSpPr/>
              <p:nvPr/>
            </p:nvCxnSpPr>
            <p:spPr>
              <a:xfrm>
                <a:off x="4048" y="847"/>
                <a:ext cx="0" cy="50"/>
              </a:xfrm>
              <a:prstGeom prst="straightConnector1">
                <a:avLst/>
              </a:prstGeom>
              <a:noFill/>
              <a:ln cap="flat" cmpd="sng" w="12700">
                <a:solidFill>
                  <a:schemeClr val="dk1"/>
                </a:solidFill>
                <a:prstDash val="solid"/>
                <a:round/>
                <a:headEnd len="sm" w="sm" type="none"/>
                <a:tailEnd len="sm" w="sm" type="none"/>
              </a:ln>
            </p:spPr>
          </p:cxnSp>
          <p:cxnSp>
            <p:nvCxnSpPr>
              <p:cNvPr id="621" name="Google Shape;621;p4"/>
              <p:cNvCxnSpPr/>
              <p:nvPr/>
            </p:nvCxnSpPr>
            <p:spPr>
              <a:xfrm>
                <a:off x="4361" y="847"/>
                <a:ext cx="0" cy="50"/>
              </a:xfrm>
              <a:prstGeom prst="straightConnector1">
                <a:avLst/>
              </a:prstGeom>
              <a:noFill/>
              <a:ln cap="flat" cmpd="sng" w="12700">
                <a:solidFill>
                  <a:schemeClr val="dk1"/>
                </a:solidFill>
                <a:prstDash val="solid"/>
                <a:round/>
                <a:headEnd len="sm" w="sm" type="none"/>
                <a:tailEnd len="sm" w="sm" type="none"/>
              </a:ln>
            </p:spPr>
          </p:cxnSp>
          <p:sp>
            <p:nvSpPr>
              <p:cNvPr id="622" name="Google Shape;622;p4"/>
              <p:cNvSpPr/>
              <p:nvPr/>
            </p:nvSpPr>
            <p:spPr>
              <a:xfrm>
                <a:off x="4048" y="847"/>
                <a:ext cx="310" cy="49"/>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1" sz="2400" u="none" cap="none" strike="noStrike">
                  <a:solidFill>
                    <a:schemeClr val="dk1"/>
                  </a:solidFill>
                  <a:latin typeface="Arial"/>
                  <a:ea typeface="Arial"/>
                  <a:cs typeface="Arial"/>
                  <a:sym typeface="Arial"/>
                </a:endParaRPr>
              </a:p>
            </p:txBody>
          </p:sp>
          <p:sp>
            <p:nvSpPr>
              <p:cNvPr id="623" name="Google Shape;623;p4"/>
              <p:cNvSpPr/>
              <p:nvPr/>
            </p:nvSpPr>
            <p:spPr>
              <a:xfrm>
                <a:off x="4045" y="788"/>
                <a:ext cx="313" cy="95"/>
              </a:xfrm>
              <a:prstGeom prst="ellipse">
                <a:avLst/>
              </a:prstGeom>
              <a:solidFill>
                <a:schemeClr val="hlink"/>
              </a:solid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1" sz="2400" u="none" cap="none" strike="noStrike">
                  <a:solidFill>
                    <a:schemeClr val="dk1"/>
                  </a:solidFill>
                  <a:latin typeface="Arial"/>
                  <a:ea typeface="Arial"/>
                  <a:cs typeface="Arial"/>
                  <a:sym typeface="Arial"/>
                </a:endParaRPr>
              </a:p>
            </p:txBody>
          </p:sp>
          <p:grpSp>
            <p:nvGrpSpPr>
              <p:cNvPr id="624" name="Google Shape;624;p4"/>
              <p:cNvGrpSpPr/>
              <p:nvPr/>
            </p:nvGrpSpPr>
            <p:grpSpPr>
              <a:xfrm>
                <a:off x="4120" y="809"/>
                <a:ext cx="156" cy="55"/>
                <a:chOff x="2848" y="848"/>
                <a:chExt cx="140" cy="98"/>
              </a:xfrm>
            </p:grpSpPr>
            <p:cxnSp>
              <p:nvCxnSpPr>
                <p:cNvPr id="625" name="Google Shape;625;p4"/>
                <p:cNvCxnSpPr/>
                <p:nvPr/>
              </p:nvCxnSpPr>
              <p:spPr>
                <a:xfrm flipH="1" rot="10800000">
                  <a:off x="2848" y="848"/>
                  <a:ext cx="50" cy="2"/>
                </a:xfrm>
                <a:prstGeom prst="straightConnector1">
                  <a:avLst/>
                </a:prstGeom>
                <a:noFill/>
                <a:ln cap="flat" cmpd="sng" w="28575">
                  <a:solidFill>
                    <a:schemeClr val="dk1"/>
                  </a:solidFill>
                  <a:prstDash val="solid"/>
                  <a:round/>
                  <a:headEnd len="sm" w="sm" type="none"/>
                  <a:tailEnd len="sm" w="sm" type="none"/>
                </a:ln>
              </p:spPr>
            </p:cxnSp>
            <p:cxnSp>
              <p:nvCxnSpPr>
                <p:cNvPr id="626" name="Google Shape;626;p4"/>
                <p:cNvCxnSpPr/>
                <p:nvPr/>
              </p:nvCxnSpPr>
              <p:spPr>
                <a:xfrm>
                  <a:off x="2944" y="946"/>
                  <a:ext cx="44" cy="0"/>
                </a:xfrm>
                <a:prstGeom prst="straightConnector1">
                  <a:avLst/>
                </a:prstGeom>
                <a:noFill/>
                <a:ln cap="flat" cmpd="sng" w="28575">
                  <a:solidFill>
                    <a:schemeClr val="dk1"/>
                  </a:solidFill>
                  <a:prstDash val="solid"/>
                  <a:round/>
                  <a:headEnd len="sm" w="sm" type="none"/>
                  <a:tailEnd len="sm" w="sm" type="none"/>
                </a:ln>
              </p:spPr>
            </p:cxnSp>
            <p:cxnSp>
              <p:nvCxnSpPr>
                <p:cNvPr id="627" name="Google Shape;627;p4"/>
                <p:cNvCxnSpPr/>
                <p:nvPr/>
              </p:nvCxnSpPr>
              <p:spPr>
                <a:xfrm>
                  <a:off x="2894" y="850"/>
                  <a:ext cx="52" cy="96"/>
                </a:xfrm>
                <a:prstGeom prst="straightConnector1">
                  <a:avLst/>
                </a:prstGeom>
                <a:noFill/>
                <a:ln cap="flat" cmpd="sng" w="28575">
                  <a:solidFill>
                    <a:schemeClr val="dk1"/>
                  </a:solidFill>
                  <a:prstDash val="solid"/>
                  <a:round/>
                  <a:headEnd len="sm" w="sm" type="none"/>
                  <a:tailEnd len="sm" w="sm" type="none"/>
                </a:ln>
              </p:spPr>
            </p:cxnSp>
          </p:grpSp>
          <p:grpSp>
            <p:nvGrpSpPr>
              <p:cNvPr id="628" name="Google Shape;628;p4"/>
              <p:cNvGrpSpPr/>
              <p:nvPr/>
            </p:nvGrpSpPr>
            <p:grpSpPr>
              <a:xfrm flipH="1" rot="10800000">
                <a:off x="4120" y="808"/>
                <a:ext cx="156" cy="56"/>
                <a:chOff x="2848" y="848"/>
                <a:chExt cx="140" cy="98"/>
              </a:xfrm>
            </p:grpSpPr>
            <p:cxnSp>
              <p:nvCxnSpPr>
                <p:cNvPr id="629" name="Google Shape;629;p4"/>
                <p:cNvCxnSpPr/>
                <p:nvPr/>
              </p:nvCxnSpPr>
              <p:spPr>
                <a:xfrm flipH="1" rot="10800000">
                  <a:off x="2848" y="848"/>
                  <a:ext cx="50" cy="2"/>
                </a:xfrm>
                <a:prstGeom prst="straightConnector1">
                  <a:avLst/>
                </a:prstGeom>
                <a:noFill/>
                <a:ln cap="flat" cmpd="sng" w="28575">
                  <a:solidFill>
                    <a:schemeClr val="dk1"/>
                  </a:solidFill>
                  <a:prstDash val="solid"/>
                  <a:round/>
                  <a:headEnd len="sm" w="sm" type="none"/>
                  <a:tailEnd len="sm" w="sm" type="none"/>
                </a:ln>
              </p:spPr>
            </p:cxnSp>
            <p:cxnSp>
              <p:nvCxnSpPr>
                <p:cNvPr id="630" name="Google Shape;630;p4"/>
                <p:cNvCxnSpPr/>
                <p:nvPr/>
              </p:nvCxnSpPr>
              <p:spPr>
                <a:xfrm>
                  <a:off x="2944" y="946"/>
                  <a:ext cx="44" cy="0"/>
                </a:xfrm>
                <a:prstGeom prst="straightConnector1">
                  <a:avLst/>
                </a:prstGeom>
                <a:noFill/>
                <a:ln cap="flat" cmpd="sng" w="28575">
                  <a:solidFill>
                    <a:schemeClr val="dk1"/>
                  </a:solidFill>
                  <a:prstDash val="solid"/>
                  <a:round/>
                  <a:headEnd len="sm" w="sm" type="none"/>
                  <a:tailEnd len="sm" w="sm" type="none"/>
                </a:ln>
              </p:spPr>
            </p:cxnSp>
            <p:cxnSp>
              <p:nvCxnSpPr>
                <p:cNvPr id="631" name="Google Shape;631;p4"/>
                <p:cNvCxnSpPr/>
                <p:nvPr/>
              </p:nvCxnSpPr>
              <p:spPr>
                <a:xfrm>
                  <a:off x="2894" y="850"/>
                  <a:ext cx="52" cy="96"/>
                </a:xfrm>
                <a:prstGeom prst="straightConnector1">
                  <a:avLst/>
                </a:prstGeom>
                <a:noFill/>
                <a:ln cap="flat" cmpd="sng" w="28575">
                  <a:solidFill>
                    <a:schemeClr val="dk1"/>
                  </a:solidFill>
                  <a:prstDash val="solid"/>
                  <a:round/>
                  <a:headEnd len="sm" w="sm" type="none"/>
                  <a:tailEnd len="sm" w="sm" type="none"/>
                </a:ln>
              </p:spPr>
            </p:cxnSp>
          </p:grpSp>
          <p:sp>
            <p:nvSpPr>
              <p:cNvPr id="632" name="Google Shape;632;p4"/>
              <p:cNvSpPr/>
              <p:nvPr/>
            </p:nvSpPr>
            <p:spPr>
              <a:xfrm>
                <a:off x="3996" y="732"/>
                <a:ext cx="426" cy="306"/>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1" sz="2400" u="none" cap="none" strike="noStrike">
                  <a:solidFill>
                    <a:schemeClr val="dk1"/>
                  </a:solidFill>
                  <a:latin typeface="Arial"/>
                  <a:ea typeface="Arial"/>
                  <a:cs typeface="Arial"/>
                  <a:sym typeface="Arial"/>
                </a:endParaRPr>
              </a:p>
            </p:txBody>
          </p:sp>
          <p:sp>
            <p:nvSpPr>
              <p:cNvPr id="633" name="Google Shape;633;p4"/>
              <p:cNvSpPr/>
              <p:nvPr/>
            </p:nvSpPr>
            <p:spPr>
              <a:xfrm>
                <a:off x="3969" y="753"/>
                <a:ext cx="435" cy="312"/>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1" sz="2400" u="none" cap="none" strike="noStrike">
                  <a:solidFill>
                    <a:schemeClr val="dk1"/>
                  </a:solidFill>
                  <a:latin typeface="Arial"/>
                  <a:ea typeface="Arial"/>
                  <a:cs typeface="Arial"/>
                  <a:sym typeface="Arial"/>
                </a:endParaRPr>
              </a:p>
            </p:txBody>
          </p:sp>
          <p:cxnSp>
            <p:nvCxnSpPr>
              <p:cNvPr id="634" name="Google Shape;634;p4"/>
              <p:cNvCxnSpPr/>
              <p:nvPr/>
            </p:nvCxnSpPr>
            <p:spPr>
              <a:xfrm>
                <a:off x="3966" y="945"/>
                <a:ext cx="435" cy="3"/>
              </a:xfrm>
              <a:prstGeom prst="straightConnector1">
                <a:avLst/>
              </a:prstGeom>
              <a:noFill/>
              <a:ln cap="flat" cmpd="sng" w="12700">
                <a:solidFill>
                  <a:schemeClr val="dk1"/>
                </a:solidFill>
                <a:prstDash val="solid"/>
                <a:round/>
                <a:headEnd len="sm" w="sm" type="none"/>
                <a:tailEnd len="sm" w="sm" type="none"/>
              </a:ln>
            </p:spPr>
          </p:cxnSp>
          <p:cxnSp>
            <p:nvCxnSpPr>
              <p:cNvPr id="635" name="Google Shape;635;p4"/>
              <p:cNvCxnSpPr/>
              <p:nvPr/>
            </p:nvCxnSpPr>
            <p:spPr>
              <a:xfrm>
                <a:off x="3972" y="849"/>
                <a:ext cx="435" cy="3"/>
              </a:xfrm>
              <a:prstGeom prst="straightConnector1">
                <a:avLst/>
              </a:prstGeom>
              <a:noFill/>
              <a:ln cap="flat" cmpd="sng" w="12700">
                <a:solidFill>
                  <a:schemeClr val="dk1"/>
                </a:solidFill>
                <a:prstDash val="solid"/>
                <a:round/>
                <a:headEnd len="sm" w="sm" type="none"/>
                <a:tailEnd len="sm" w="sm" type="none"/>
              </a:ln>
            </p:spPr>
          </p:cxnSp>
          <p:sp>
            <p:nvSpPr>
              <p:cNvPr id="636" name="Google Shape;636;p4"/>
              <p:cNvSpPr/>
              <p:nvPr/>
            </p:nvSpPr>
            <p:spPr>
              <a:xfrm>
                <a:off x="3966" y="756"/>
                <a:ext cx="435" cy="93"/>
              </a:xfrm>
              <a:prstGeom prst="rect">
                <a:avLst/>
              </a:prstGeom>
              <a:solidFill>
                <a:srgbClr val="CC000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1" sz="2400" u="none" cap="none" strike="noStrike">
                  <a:solidFill>
                    <a:schemeClr val="dk1"/>
                  </a:solidFill>
                  <a:latin typeface="Arial"/>
                  <a:ea typeface="Arial"/>
                  <a:cs typeface="Arial"/>
                  <a:sym typeface="Arial"/>
                </a:endParaRPr>
              </a:p>
            </p:txBody>
          </p:sp>
          <p:sp>
            <p:nvSpPr>
              <p:cNvPr id="637" name="Google Shape;637;p4"/>
              <p:cNvSpPr txBox="1"/>
              <p:nvPr/>
            </p:nvSpPr>
            <p:spPr>
              <a:xfrm>
                <a:off x="3937" y="633"/>
                <a:ext cx="513" cy="44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t/>
                </a:r>
                <a:endParaRPr b="0" i="1" sz="10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000"/>
                  <a:buFont typeface="Arial"/>
                  <a:buNone/>
                </a:pPr>
                <a:r>
                  <a:rPr b="0" i="1" lang="en-US" sz="1000" u="none" cap="none" strike="noStrike">
                    <a:solidFill>
                      <a:schemeClr val="lt1"/>
                    </a:solidFill>
                    <a:latin typeface="Arial"/>
                    <a:ea typeface="Arial"/>
                    <a:cs typeface="Arial"/>
                    <a:sym typeface="Arial"/>
                  </a:rPr>
                  <a:t>network</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000"/>
                  <a:buFont typeface="Arial"/>
                  <a:buNone/>
                </a:pPr>
                <a:r>
                  <a:rPr b="0" i="1" lang="en-US" sz="1000" u="none" cap="none" strike="noStrike">
                    <a:solidFill>
                      <a:schemeClr val="dk1"/>
                    </a:solidFill>
                    <a:latin typeface="Arial"/>
                    <a:ea typeface="Arial"/>
                    <a:cs typeface="Arial"/>
                    <a:sym typeface="Arial"/>
                  </a:rPr>
                  <a:t>data link</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000"/>
                  <a:buFont typeface="Arial"/>
                  <a:buNone/>
                </a:pPr>
                <a:r>
                  <a:rPr b="0" i="1" lang="en-US" sz="1000" u="none" cap="none" strike="noStrike">
                    <a:solidFill>
                      <a:schemeClr val="dk1"/>
                    </a:solidFill>
                    <a:latin typeface="Arial"/>
                    <a:ea typeface="Arial"/>
                    <a:cs typeface="Arial"/>
                    <a:sym typeface="Arial"/>
                  </a:rPr>
                  <a:t>physical</a:t>
                </a:r>
                <a:endParaRPr b="0" i="1" sz="2400" u="none" cap="none" strike="noStrike">
                  <a:solidFill>
                    <a:schemeClr val="dk1"/>
                  </a:solidFill>
                  <a:latin typeface="Arial"/>
                  <a:ea typeface="Arial"/>
                  <a:cs typeface="Arial"/>
                  <a:sym typeface="Arial"/>
                </a:endParaRPr>
              </a:p>
            </p:txBody>
          </p:sp>
        </p:grpSp>
        <p:grpSp>
          <p:nvGrpSpPr>
            <p:cNvPr id="638" name="Google Shape;638;p4"/>
            <p:cNvGrpSpPr/>
            <p:nvPr/>
          </p:nvGrpSpPr>
          <p:grpSpPr>
            <a:xfrm>
              <a:off x="4389" y="2239"/>
              <a:ext cx="513" cy="442"/>
              <a:chOff x="3937" y="633"/>
              <a:chExt cx="513" cy="442"/>
            </a:xfrm>
          </p:grpSpPr>
          <p:cxnSp>
            <p:nvCxnSpPr>
              <p:cNvPr id="639" name="Google Shape;639;p4"/>
              <p:cNvCxnSpPr/>
              <p:nvPr/>
            </p:nvCxnSpPr>
            <p:spPr>
              <a:xfrm>
                <a:off x="4061" y="1035"/>
                <a:ext cx="312" cy="1"/>
              </a:xfrm>
              <a:prstGeom prst="straightConnector1">
                <a:avLst/>
              </a:prstGeom>
              <a:noFill/>
              <a:ln cap="flat" cmpd="sng" w="12700">
                <a:solidFill>
                  <a:schemeClr val="dk1"/>
                </a:solidFill>
                <a:prstDash val="solid"/>
                <a:round/>
                <a:headEnd len="sm" w="sm" type="none"/>
                <a:tailEnd len="sm" w="sm" type="none"/>
              </a:ln>
            </p:spPr>
          </p:cxnSp>
          <p:cxnSp>
            <p:nvCxnSpPr>
              <p:cNvPr id="640" name="Google Shape;640;p4"/>
              <p:cNvCxnSpPr/>
              <p:nvPr/>
            </p:nvCxnSpPr>
            <p:spPr>
              <a:xfrm flipH="1" rot="10800000">
                <a:off x="4212" y="929"/>
                <a:ext cx="1" cy="103"/>
              </a:xfrm>
              <a:prstGeom prst="straightConnector1">
                <a:avLst/>
              </a:prstGeom>
              <a:noFill/>
              <a:ln cap="flat" cmpd="sng" w="12700">
                <a:solidFill>
                  <a:schemeClr val="dk1"/>
                </a:solidFill>
                <a:prstDash val="solid"/>
                <a:round/>
                <a:headEnd len="sm" w="sm" type="none"/>
                <a:tailEnd len="sm" w="sm" type="none"/>
              </a:ln>
            </p:spPr>
          </p:cxnSp>
          <p:sp>
            <p:nvSpPr>
              <p:cNvPr id="641" name="Google Shape;641;p4"/>
              <p:cNvSpPr/>
              <p:nvPr/>
            </p:nvSpPr>
            <p:spPr>
              <a:xfrm>
                <a:off x="4048" y="854"/>
                <a:ext cx="313" cy="81"/>
              </a:xfrm>
              <a:prstGeom prst="ellipse">
                <a:avLst/>
              </a:prstGeom>
              <a:solidFill>
                <a:schemeClr val="hlink"/>
              </a:solid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1" sz="2400" u="none" cap="none" strike="noStrike">
                  <a:solidFill>
                    <a:schemeClr val="dk1"/>
                  </a:solidFill>
                  <a:latin typeface="Arial"/>
                  <a:ea typeface="Arial"/>
                  <a:cs typeface="Arial"/>
                  <a:sym typeface="Arial"/>
                </a:endParaRPr>
              </a:p>
            </p:txBody>
          </p:sp>
          <p:cxnSp>
            <p:nvCxnSpPr>
              <p:cNvPr id="642" name="Google Shape;642;p4"/>
              <p:cNvCxnSpPr/>
              <p:nvPr/>
            </p:nvCxnSpPr>
            <p:spPr>
              <a:xfrm>
                <a:off x="4048" y="847"/>
                <a:ext cx="0" cy="50"/>
              </a:xfrm>
              <a:prstGeom prst="straightConnector1">
                <a:avLst/>
              </a:prstGeom>
              <a:noFill/>
              <a:ln cap="flat" cmpd="sng" w="12700">
                <a:solidFill>
                  <a:schemeClr val="dk1"/>
                </a:solidFill>
                <a:prstDash val="solid"/>
                <a:round/>
                <a:headEnd len="sm" w="sm" type="none"/>
                <a:tailEnd len="sm" w="sm" type="none"/>
              </a:ln>
            </p:spPr>
          </p:cxnSp>
          <p:cxnSp>
            <p:nvCxnSpPr>
              <p:cNvPr id="643" name="Google Shape;643;p4"/>
              <p:cNvCxnSpPr/>
              <p:nvPr/>
            </p:nvCxnSpPr>
            <p:spPr>
              <a:xfrm>
                <a:off x="4361" y="847"/>
                <a:ext cx="0" cy="50"/>
              </a:xfrm>
              <a:prstGeom prst="straightConnector1">
                <a:avLst/>
              </a:prstGeom>
              <a:noFill/>
              <a:ln cap="flat" cmpd="sng" w="12700">
                <a:solidFill>
                  <a:schemeClr val="dk1"/>
                </a:solidFill>
                <a:prstDash val="solid"/>
                <a:round/>
                <a:headEnd len="sm" w="sm" type="none"/>
                <a:tailEnd len="sm" w="sm" type="none"/>
              </a:ln>
            </p:spPr>
          </p:cxnSp>
          <p:sp>
            <p:nvSpPr>
              <p:cNvPr id="644" name="Google Shape;644;p4"/>
              <p:cNvSpPr/>
              <p:nvPr/>
            </p:nvSpPr>
            <p:spPr>
              <a:xfrm>
                <a:off x="4048" y="847"/>
                <a:ext cx="310" cy="49"/>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1" sz="2400" u="none" cap="none" strike="noStrike">
                  <a:solidFill>
                    <a:schemeClr val="dk1"/>
                  </a:solidFill>
                  <a:latin typeface="Arial"/>
                  <a:ea typeface="Arial"/>
                  <a:cs typeface="Arial"/>
                  <a:sym typeface="Arial"/>
                </a:endParaRPr>
              </a:p>
            </p:txBody>
          </p:sp>
          <p:sp>
            <p:nvSpPr>
              <p:cNvPr id="645" name="Google Shape;645;p4"/>
              <p:cNvSpPr/>
              <p:nvPr/>
            </p:nvSpPr>
            <p:spPr>
              <a:xfrm>
                <a:off x="4045" y="788"/>
                <a:ext cx="313" cy="95"/>
              </a:xfrm>
              <a:prstGeom prst="ellipse">
                <a:avLst/>
              </a:prstGeom>
              <a:solidFill>
                <a:schemeClr val="hlink"/>
              </a:solid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1" sz="2400" u="none" cap="none" strike="noStrike">
                  <a:solidFill>
                    <a:schemeClr val="dk1"/>
                  </a:solidFill>
                  <a:latin typeface="Arial"/>
                  <a:ea typeface="Arial"/>
                  <a:cs typeface="Arial"/>
                  <a:sym typeface="Arial"/>
                </a:endParaRPr>
              </a:p>
            </p:txBody>
          </p:sp>
          <p:grpSp>
            <p:nvGrpSpPr>
              <p:cNvPr id="646" name="Google Shape;646;p4"/>
              <p:cNvGrpSpPr/>
              <p:nvPr/>
            </p:nvGrpSpPr>
            <p:grpSpPr>
              <a:xfrm>
                <a:off x="4120" y="809"/>
                <a:ext cx="156" cy="55"/>
                <a:chOff x="2848" y="848"/>
                <a:chExt cx="140" cy="98"/>
              </a:xfrm>
            </p:grpSpPr>
            <p:cxnSp>
              <p:nvCxnSpPr>
                <p:cNvPr id="647" name="Google Shape;647;p4"/>
                <p:cNvCxnSpPr/>
                <p:nvPr/>
              </p:nvCxnSpPr>
              <p:spPr>
                <a:xfrm flipH="1" rot="10800000">
                  <a:off x="2848" y="848"/>
                  <a:ext cx="50" cy="2"/>
                </a:xfrm>
                <a:prstGeom prst="straightConnector1">
                  <a:avLst/>
                </a:prstGeom>
                <a:noFill/>
                <a:ln cap="flat" cmpd="sng" w="28575">
                  <a:solidFill>
                    <a:schemeClr val="dk1"/>
                  </a:solidFill>
                  <a:prstDash val="solid"/>
                  <a:round/>
                  <a:headEnd len="sm" w="sm" type="none"/>
                  <a:tailEnd len="sm" w="sm" type="none"/>
                </a:ln>
              </p:spPr>
            </p:cxnSp>
            <p:cxnSp>
              <p:nvCxnSpPr>
                <p:cNvPr id="648" name="Google Shape;648;p4"/>
                <p:cNvCxnSpPr/>
                <p:nvPr/>
              </p:nvCxnSpPr>
              <p:spPr>
                <a:xfrm>
                  <a:off x="2944" y="946"/>
                  <a:ext cx="44" cy="0"/>
                </a:xfrm>
                <a:prstGeom prst="straightConnector1">
                  <a:avLst/>
                </a:prstGeom>
                <a:noFill/>
                <a:ln cap="flat" cmpd="sng" w="28575">
                  <a:solidFill>
                    <a:schemeClr val="dk1"/>
                  </a:solidFill>
                  <a:prstDash val="solid"/>
                  <a:round/>
                  <a:headEnd len="sm" w="sm" type="none"/>
                  <a:tailEnd len="sm" w="sm" type="none"/>
                </a:ln>
              </p:spPr>
            </p:cxnSp>
            <p:cxnSp>
              <p:nvCxnSpPr>
                <p:cNvPr id="649" name="Google Shape;649;p4"/>
                <p:cNvCxnSpPr/>
                <p:nvPr/>
              </p:nvCxnSpPr>
              <p:spPr>
                <a:xfrm>
                  <a:off x="2894" y="850"/>
                  <a:ext cx="52" cy="96"/>
                </a:xfrm>
                <a:prstGeom prst="straightConnector1">
                  <a:avLst/>
                </a:prstGeom>
                <a:noFill/>
                <a:ln cap="flat" cmpd="sng" w="28575">
                  <a:solidFill>
                    <a:schemeClr val="dk1"/>
                  </a:solidFill>
                  <a:prstDash val="solid"/>
                  <a:round/>
                  <a:headEnd len="sm" w="sm" type="none"/>
                  <a:tailEnd len="sm" w="sm" type="none"/>
                </a:ln>
              </p:spPr>
            </p:cxnSp>
          </p:grpSp>
          <p:grpSp>
            <p:nvGrpSpPr>
              <p:cNvPr id="650" name="Google Shape;650;p4"/>
              <p:cNvGrpSpPr/>
              <p:nvPr/>
            </p:nvGrpSpPr>
            <p:grpSpPr>
              <a:xfrm flipH="1" rot="10800000">
                <a:off x="4120" y="808"/>
                <a:ext cx="156" cy="56"/>
                <a:chOff x="2848" y="848"/>
                <a:chExt cx="140" cy="98"/>
              </a:xfrm>
            </p:grpSpPr>
            <p:cxnSp>
              <p:nvCxnSpPr>
                <p:cNvPr id="651" name="Google Shape;651;p4"/>
                <p:cNvCxnSpPr/>
                <p:nvPr/>
              </p:nvCxnSpPr>
              <p:spPr>
                <a:xfrm flipH="1" rot="10800000">
                  <a:off x="2848" y="848"/>
                  <a:ext cx="50" cy="2"/>
                </a:xfrm>
                <a:prstGeom prst="straightConnector1">
                  <a:avLst/>
                </a:prstGeom>
                <a:noFill/>
                <a:ln cap="flat" cmpd="sng" w="28575">
                  <a:solidFill>
                    <a:schemeClr val="dk1"/>
                  </a:solidFill>
                  <a:prstDash val="solid"/>
                  <a:round/>
                  <a:headEnd len="sm" w="sm" type="none"/>
                  <a:tailEnd len="sm" w="sm" type="none"/>
                </a:ln>
              </p:spPr>
            </p:cxnSp>
            <p:cxnSp>
              <p:nvCxnSpPr>
                <p:cNvPr id="652" name="Google Shape;652;p4"/>
                <p:cNvCxnSpPr/>
                <p:nvPr/>
              </p:nvCxnSpPr>
              <p:spPr>
                <a:xfrm>
                  <a:off x="2944" y="946"/>
                  <a:ext cx="44" cy="0"/>
                </a:xfrm>
                <a:prstGeom prst="straightConnector1">
                  <a:avLst/>
                </a:prstGeom>
                <a:noFill/>
                <a:ln cap="flat" cmpd="sng" w="28575">
                  <a:solidFill>
                    <a:schemeClr val="dk1"/>
                  </a:solidFill>
                  <a:prstDash val="solid"/>
                  <a:round/>
                  <a:headEnd len="sm" w="sm" type="none"/>
                  <a:tailEnd len="sm" w="sm" type="none"/>
                </a:ln>
              </p:spPr>
            </p:cxnSp>
            <p:cxnSp>
              <p:nvCxnSpPr>
                <p:cNvPr id="653" name="Google Shape;653;p4"/>
                <p:cNvCxnSpPr/>
                <p:nvPr/>
              </p:nvCxnSpPr>
              <p:spPr>
                <a:xfrm>
                  <a:off x="2894" y="850"/>
                  <a:ext cx="52" cy="96"/>
                </a:xfrm>
                <a:prstGeom prst="straightConnector1">
                  <a:avLst/>
                </a:prstGeom>
                <a:noFill/>
                <a:ln cap="flat" cmpd="sng" w="28575">
                  <a:solidFill>
                    <a:schemeClr val="dk1"/>
                  </a:solidFill>
                  <a:prstDash val="solid"/>
                  <a:round/>
                  <a:headEnd len="sm" w="sm" type="none"/>
                  <a:tailEnd len="sm" w="sm" type="none"/>
                </a:ln>
              </p:spPr>
            </p:cxnSp>
          </p:grpSp>
          <p:sp>
            <p:nvSpPr>
              <p:cNvPr id="654" name="Google Shape;654;p4"/>
              <p:cNvSpPr/>
              <p:nvPr/>
            </p:nvSpPr>
            <p:spPr>
              <a:xfrm>
                <a:off x="3996" y="732"/>
                <a:ext cx="426" cy="306"/>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1" sz="2400" u="none" cap="none" strike="noStrike">
                  <a:solidFill>
                    <a:schemeClr val="dk1"/>
                  </a:solidFill>
                  <a:latin typeface="Arial"/>
                  <a:ea typeface="Arial"/>
                  <a:cs typeface="Arial"/>
                  <a:sym typeface="Arial"/>
                </a:endParaRPr>
              </a:p>
            </p:txBody>
          </p:sp>
          <p:sp>
            <p:nvSpPr>
              <p:cNvPr id="655" name="Google Shape;655;p4"/>
              <p:cNvSpPr/>
              <p:nvPr/>
            </p:nvSpPr>
            <p:spPr>
              <a:xfrm>
                <a:off x="3969" y="753"/>
                <a:ext cx="435" cy="312"/>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1" sz="2400" u="none" cap="none" strike="noStrike">
                  <a:solidFill>
                    <a:schemeClr val="dk1"/>
                  </a:solidFill>
                  <a:latin typeface="Arial"/>
                  <a:ea typeface="Arial"/>
                  <a:cs typeface="Arial"/>
                  <a:sym typeface="Arial"/>
                </a:endParaRPr>
              </a:p>
            </p:txBody>
          </p:sp>
          <p:cxnSp>
            <p:nvCxnSpPr>
              <p:cNvPr id="656" name="Google Shape;656;p4"/>
              <p:cNvCxnSpPr/>
              <p:nvPr/>
            </p:nvCxnSpPr>
            <p:spPr>
              <a:xfrm>
                <a:off x="3966" y="945"/>
                <a:ext cx="435" cy="3"/>
              </a:xfrm>
              <a:prstGeom prst="straightConnector1">
                <a:avLst/>
              </a:prstGeom>
              <a:noFill/>
              <a:ln cap="flat" cmpd="sng" w="12700">
                <a:solidFill>
                  <a:schemeClr val="dk1"/>
                </a:solidFill>
                <a:prstDash val="solid"/>
                <a:round/>
                <a:headEnd len="sm" w="sm" type="none"/>
                <a:tailEnd len="sm" w="sm" type="none"/>
              </a:ln>
            </p:spPr>
          </p:cxnSp>
          <p:cxnSp>
            <p:nvCxnSpPr>
              <p:cNvPr id="657" name="Google Shape;657;p4"/>
              <p:cNvCxnSpPr/>
              <p:nvPr/>
            </p:nvCxnSpPr>
            <p:spPr>
              <a:xfrm>
                <a:off x="3972" y="849"/>
                <a:ext cx="435" cy="3"/>
              </a:xfrm>
              <a:prstGeom prst="straightConnector1">
                <a:avLst/>
              </a:prstGeom>
              <a:noFill/>
              <a:ln cap="flat" cmpd="sng" w="12700">
                <a:solidFill>
                  <a:schemeClr val="dk1"/>
                </a:solidFill>
                <a:prstDash val="solid"/>
                <a:round/>
                <a:headEnd len="sm" w="sm" type="none"/>
                <a:tailEnd len="sm" w="sm" type="none"/>
              </a:ln>
            </p:spPr>
          </p:cxnSp>
          <p:sp>
            <p:nvSpPr>
              <p:cNvPr id="658" name="Google Shape;658;p4"/>
              <p:cNvSpPr/>
              <p:nvPr/>
            </p:nvSpPr>
            <p:spPr>
              <a:xfrm>
                <a:off x="3966" y="756"/>
                <a:ext cx="435" cy="93"/>
              </a:xfrm>
              <a:prstGeom prst="rect">
                <a:avLst/>
              </a:prstGeom>
              <a:solidFill>
                <a:srgbClr val="CC000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1" sz="2400" u="none" cap="none" strike="noStrike">
                  <a:solidFill>
                    <a:schemeClr val="dk1"/>
                  </a:solidFill>
                  <a:latin typeface="Arial"/>
                  <a:ea typeface="Arial"/>
                  <a:cs typeface="Arial"/>
                  <a:sym typeface="Arial"/>
                </a:endParaRPr>
              </a:p>
            </p:txBody>
          </p:sp>
          <p:sp>
            <p:nvSpPr>
              <p:cNvPr id="659" name="Google Shape;659;p4"/>
              <p:cNvSpPr txBox="1"/>
              <p:nvPr/>
            </p:nvSpPr>
            <p:spPr>
              <a:xfrm>
                <a:off x="3937" y="633"/>
                <a:ext cx="513" cy="44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t/>
                </a:r>
                <a:endParaRPr b="0" i="1" sz="10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000"/>
                  <a:buFont typeface="Arial"/>
                  <a:buNone/>
                </a:pPr>
                <a:r>
                  <a:rPr b="0" i="1" lang="en-US" sz="1000" u="none" cap="none" strike="noStrike">
                    <a:solidFill>
                      <a:schemeClr val="lt1"/>
                    </a:solidFill>
                    <a:latin typeface="Arial"/>
                    <a:ea typeface="Arial"/>
                    <a:cs typeface="Arial"/>
                    <a:sym typeface="Arial"/>
                  </a:rPr>
                  <a:t>network</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000"/>
                  <a:buFont typeface="Arial"/>
                  <a:buNone/>
                </a:pPr>
                <a:r>
                  <a:rPr b="0" i="1" lang="en-US" sz="1000" u="none" cap="none" strike="noStrike">
                    <a:solidFill>
                      <a:schemeClr val="dk1"/>
                    </a:solidFill>
                    <a:latin typeface="Arial"/>
                    <a:ea typeface="Arial"/>
                    <a:cs typeface="Arial"/>
                    <a:sym typeface="Arial"/>
                  </a:rPr>
                  <a:t>data link</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000"/>
                  <a:buFont typeface="Arial"/>
                  <a:buNone/>
                </a:pPr>
                <a:r>
                  <a:rPr b="0" i="1" lang="en-US" sz="1000" u="none" cap="none" strike="noStrike">
                    <a:solidFill>
                      <a:schemeClr val="dk1"/>
                    </a:solidFill>
                    <a:latin typeface="Arial"/>
                    <a:ea typeface="Arial"/>
                    <a:cs typeface="Arial"/>
                    <a:sym typeface="Arial"/>
                  </a:rPr>
                  <a:t>physical</a:t>
                </a:r>
                <a:endParaRPr b="0" i="1" sz="2400" u="none" cap="none" strike="noStrike">
                  <a:solidFill>
                    <a:schemeClr val="dk1"/>
                  </a:solidFill>
                  <a:latin typeface="Arial"/>
                  <a:ea typeface="Arial"/>
                  <a:cs typeface="Arial"/>
                  <a:sym typeface="Arial"/>
                </a:endParaRPr>
              </a:p>
            </p:txBody>
          </p:sp>
        </p:grpSp>
        <p:grpSp>
          <p:nvGrpSpPr>
            <p:cNvPr id="660" name="Google Shape;660;p4"/>
            <p:cNvGrpSpPr/>
            <p:nvPr/>
          </p:nvGrpSpPr>
          <p:grpSpPr>
            <a:xfrm>
              <a:off x="4765" y="1995"/>
              <a:ext cx="513" cy="442"/>
              <a:chOff x="3937" y="633"/>
              <a:chExt cx="513" cy="442"/>
            </a:xfrm>
          </p:grpSpPr>
          <p:cxnSp>
            <p:nvCxnSpPr>
              <p:cNvPr id="661" name="Google Shape;661;p4"/>
              <p:cNvCxnSpPr/>
              <p:nvPr/>
            </p:nvCxnSpPr>
            <p:spPr>
              <a:xfrm>
                <a:off x="4061" y="1035"/>
                <a:ext cx="312" cy="1"/>
              </a:xfrm>
              <a:prstGeom prst="straightConnector1">
                <a:avLst/>
              </a:prstGeom>
              <a:noFill/>
              <a:ln cap="flat" cmpd="sng" w="12700">
                <a:solidFill>
                  <a:schemeClr val="dk1"/>
                </a:solidFill>
                <a:prstDash val="solid"/>
                <a:round/>
                <a:headEnd len="sm" w="sm" type="none"/>
                <a:tailEnd len="sm" w="sm" type="none"/>
              </a:ln>
            </p:spPr>
          </p:cxnSp>
          <p:cxnSp>
            <p:nvCxnSpPr>
              <p:cNvPr id="662" name="Google Shape;662;p4"/>
              <p:cNvCxnSpPr/>
              <p:nvPr/>
            </p:nvCxnSpPr>
            <p:spPr>
              <a:xfrm flipH="1" rot="10800000">
                <a:off x="4212" y="929"/>
                <a:ext cx="1" cy="103"/>
              </a:xfrm>
              <a:prstGeom prst="straightConnector1">
                <a:avLst/>
              </a:prstGeom>
              <a:noFill/>
              <a:ln cap="flat" cmpd="sng" w="12700">
                <a:solidFill>
                  <a:schemeClr val="dk1"/>
                </a:solidFill>
                <a:prstDash val="solid"/>
                <a:round/>
                <a:headEnd len="sm" w="sm" type="none"/>
                <a:tailEnd len="sm" w="sm" type="none"/>
              </a:ln>
            </p:spPr>
          </p:cxnSp>
          <p:sp>
            <p:nvSpPr>
              <p:cNvPr id="663" name="Google Shape;663;p4"/>
              <p:cNvSpPr/>
              <p:nvPr/>
            </p:nvSpPr>
            <p:spPr>
              <a:xfrm>
                <a:off x="4048" y="854"/>
                <a:ext cx="313" cy="81"/>
              </a:xfrm>
              <a:prstGeom prst="ellipse">
                <a:avLst/>
              </a:prstGeom>
              <a:solidFill>
                <a:schemeClr val="hlink"/>
              </a:solid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1" sz="2400" u="none" cap="none" strike="noStrike">
                  <a:solidFill>
                    <a:schemeClr val="dk1"/>
                  </a:solidFill>
                  <a:latin typeface="Arial"/>
                  <a:ea typeface="Arial"/>
                  <a:cs typeface="Arial"/>
                  <a:sym typeface="Arial"/>
                </a:endParaRPr>
              </a:p>
            </p:txBody>
          </p:sp>
          <p:cxnSp>
            <p:nvCxnSpPr>
              <p:cNvPr id="664" name="Google Shape;664;p4"/>
              <p:cNvCxnSpPr/>
              <p:nvPr/>
            </p:nvCxnSpPr>
            <p:spPr>
              <a:xfrm>
                <a:off x="4048" y="847"/>
                <a:ext cx="0" cy="50"/>
              </a:xfrm>
              <a:prstGeom prst="straightConnector1">
                <a:avLst/>
              </a:prstGeom>
              <a:noFill/>
              <a:ln cap="flat" cmpd="sng" w="12700">
                <a:solidFill>
                  <a:schemeClr val="dk1"/>
                </a:solidFill>
                <a:prstDash val="solid"/>
                <a:round/>
                <a:headEnd len="sm" w="sm" type="none"/>
                <a:tailEnd len="sm" w="sm" type="none"/>
              </a:ln>
            </p:spPr>
          </p:cxnSp>
          <p:cxnSp>
            <p:nvCxnSpPr>
              <p:cNvPr id="665" name="Google Shape;665;p4"/>
              <p:cNvCxnSpPr/>
              <p:nvPr/>
            </p:nvCxnSpPr>
            <p:spPr>
              <a:xfrm>
                <a:off x="4361" y="847"/>
                <a:ext cx="0" cy="50"/>
              </a:xfrm>
              <a:prstGeom prst="straightConnector1">
                <a:avLst/>
              </a:prstGeom>
              <a:noFill/>
              <a:ln cap="flat" cmpd="sng" w="12700">
                <a:solidFill>
                  <a:schemeClr val="dk1"/>
                </a:solidFill>
                <a:prstDash val="solid"/>
                <a:round/>
                <a:headEnd len="sm" w="sm" type="none"/>
                <a:tailEnd len="sm" w="sm" type="none"/>
              </a:ln>
            </p:spPr>
          </p:cxnSp>
          <p:sp>
            <p:nvSpPr>
              <p:cNvPr id="666" name="Google Shape;666;p4"/>
              <p:cNvSpPr/>
              <p:nvPr/>
            </p:nvSpPr>
            <p:spPr>
              <a:xfrm>
                <a:off x="4048" y="847"/>
                <a:ext cx="310" cy="49"/>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1" sz="2400" u="none" cap="none" strike="noStrike">
                  <a:solidFill>
                    <a:schemeClr val="dk1"/>
                  </a:solidFill>
                  <a:latin typeface="Arial"/>
                  <a:ea typeface="Arial"/>
                  <a:cs typeface="Arial"/>
                  <a:sym typeface="Arial"/>
                </a:endParaRPr>
              </a:p>
            </p:txBody>
          </p:sp>
          <p:sp>
            <p:nvSpPr>
              <p:cNvPr id="667" name="Google Shape;667;p4"/>
              <p:cNvSpPr/>
              <p:nvPr/>
            </p:nvSpPr>
            <p:spPr>
              <a:xfrm>
                <a:off x="4045" y="788"/>
                <a:ext cx="313" cy="95"/>
              </a:xfrm>
              <a:prstGeom prst="ellipse">
                <a:avLst/>
              </a:prstGeom>
              <a:solidFill>
                <a:schemeClr val="hlink"/>
              </a:solid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1" sz="2400" u="none" cap="none" strike="noStrike">
                  <a:solidFill>
                    <a:schemeClr val="dk1"/>
                  </a:solidFill>
                  <a:latin typeface="Arial"/>
                  <a:ea typeface="Arial"/>
                  <a:cs typeface="Arial"/>
                  <a:sym typeface="Arial"/>
                </a:endParaRPr>
              </a:p>
            </p:txBody>
          </p:sp>
          <p:grpSp>
            <p:nvGrpSpPr>
              <p:cNvPr id="668" name="Google Shape;668;p4"/>
              <p:cNvGrpSpPr/>
              <p:nvPr/>
            </p:nvGrpSpPr>
            <p:grpSpPr>
              <a:xfrm>
                <a:off x="4120" y="809"/>
                <a:ext cx="156" cy="55"/>
                <a:chOff x="2848" y="848"/>
                <a:chExt cx="140" cy="98"/>
              </a:xfrm>
            </p:grpSpPr>
            <p:cxnSp>
              <p:nvCxnSpPr>
                <p:cNvPr id="669" name="Google Shape;669;p4"/>
                <p:cNvCxnSpPr/>
                <p:nvPr/>
              </p:nvCxnSpPr>
              <p:spPr>
                <a:xfrm flipH="1" rot="10800000">
                  <a:off x="2848" y="848"/>
                  <a:ext cx="50" cy="2"/>
                </a:xfrm>
                <a:prstGeom prst="straightConnector1">
                  <a:avLst/>
                </a:prstGeom>
                <a:noFill/>
                <a:ln cap="flat" cmpd="sng" w="28575">
                  <a:solidFill>
                    <a:schemeClr val="dk1"/>
                  </a:solidFill>
                  <a:prstDash val="solid"/>
                  <a:round/>
                  <a:headEnd len="sm" w="sm" type="none"/>
                  <a:tailEnd len="sm" w="sm" type="none"/>
                </a:ln>
              </p:spPr>
            </p:cxnSp>
            <p:cxnSp>
              <p:nvCxnSpPr>
                <p:cNvPr id="670" name="Google Shape;670;p4"/>
                <p:cNvCxnSpPr/>
                <p:nvPr/>
              </p:nvCxnSpPr>
              <p:spPr>
                <a:xfrm>
                  <a:off x="2944" y="946"/>
                  <a:ext cx="44" cy="0"/>
                </a:xfrm>
                <a:prstGeom prst="straightConnector1">
                  <a:avLst/>
                </a:prstGeom>
                <a:noFill/>
                <a:ln cap="flat" cmpd="sng" w="28575">
                  <a:solidFill>
                    <a:schemeClr val="dk1"/>
                  </a:solidFill>
                  <a:prstDash val="solid"/>
                  <a:round/>
                  <a:headEnd len="sm" w="sm" type="none"/>
                  <a:tailEnd len="sm" w="sm" type="none"/>
                </a:ln>
              </p:spPr>
            </p:cxnSp>
            <p:cxnSp>
              <p:nvCxnSpPr>
                <p:cNvPr id="671" name="Google Shape;671;p4"/>
                <p:cNvCxnSpPr/>
                <p:nvPr/>
              </p:nvCxnSpPr>
              <p:spPr>
                <a:xfrm>
                  <a:off x="2894" y="850"/>
                  <a:ext cx="52" cy="96"/>
                </a:xfrm>
                <a:prstGeom prst="straightConnector1">
                  <a:avLst/>
                </a:prstGeom>
                <a:noFill/>
                <a:ln cap="flat" cmpd="sng" w="28575">
                  <a:solidFill>
                    <a:schemeClr val="dk1"/>
                  </a:solidFill>
                  <a:prstDash val="solid"/>
                  <a:round/>
                  <a:headEnd len="sm" w="sm" type="none"/>
                  <a:tailEnd len="sm" w="sm" type="none"/>
                </a:ln>
              </p:spPr>
            </p:cxnSp>
          </p:grpSp>
          <p:grpSp>
            <p:nvGrpSpPr>
              <p:cNvPr id="672" name="Google Shape;672;p4"/>
              <p:cNvGrpSpPr/>
              <p:nvPr/>
            </p:nvGrpSpPr>
            <p:grpSpPr>
              <a:xfrm flipH="1" rot="10800000">
                <a:off x="4120" y="808"/>
                <a:ext cx="156" cy="56"/>
                <a:chOff x="2848" y="848"/>
                <a:chExt cx="140" cy="98"/>
              </a:xfrm>
            </p:grpSpPr>
            <p:cxnSp>
              <p:nvCxnSpPr>
                <p:cNvPr id="673" name="Google Shape;673;p4"/>
                <p:cNvCxnSpPr/>
                <p:nvPr/>
              </p:nvCxnSpPr>
              <p:spPr>
                <a:xfrm flipH="1" rot="10800000">
                  <a:off x="2848" y="848"/>
                  <a:ext cx="50" cy="2"/>
                </a:xfrm>
                <a:prstGeom prst="straightConnector1">
                  <a:avLst/>
                </a:prstGeom>
                <a:noFill/>
                <a:ln cap="flat" cmpd="sng" w="28575">
                  <a:solidFill>
                    <a:schemeClr val="dk1"/>
                  </a:solidFill>
                  <a:prstDash val="solid"/>
                  <a:round/>
                  <a:headEnd len="sm" w="sm" type="none"/>
                  <a:tailEnd len="sm" w="sm" type="none"/>
                </a:ln>
              </p:spPr>
            </p:cxnSp>
            <p:cxnSp>
              <p:nvCxnSpPr>
                <p:cNvPr id="674" name="Google Shape;674;p4"/>
                <p:cNvCxnSpPr/>
                <p:nvPr/>
              </p:nvCxnSpPr>
              <p:spPr>
                <a:xfrm>
                  <a:off x="2944" y="946"/>
                  <a:ext cx="44" cy="0"/>
                </a:xfrm>
                <a:prstGeom prst="straightConnector1">
                  <a:avLst/>
                </a:prstGeom>
                <a:noFill/>
                <a:ln cap="flat" cmpd="sng" w="28575">
                  <a:solidFill>
                    <a:schemeClr val="dk1"/>
                  </a:solidFill>
                  <a:prstDash val="solid"/>
                  <a:round/>
                  <a:headEnd len="sm" w="sm" type="none"/>
                  <a:tailEnd len="sm" w="sm" type="none"/>
                </a:ln>
              </p:spPr>
            </p:cxnSp>
            <p:cxnSp>
              <p:nvCxnSpPr>
                <p:cNvPr id="675" name="Google Shape;675;p4"/>
                <p:cNvCxnSpPr/>
                <p:nvPr/>
              </p:nvCxnSpPr>
              <p:spPr>
                <a:xfrm>
                  <a:off x="2894" y="850"/>
                  <a:ext cx="52" cy="96"/>
                </a:xfrm>
                <a:prstGeom prst="straightConnector1">
                  <a:avLst/>
                </a:prstGeom>
                <a:noFill/>
                <a:ln cap="flat" cmpd="sng" w="28575">
                  <a:solidFill>
                    <a:schemeClr val="dk1"/>
                  </a:solidFill>
                  <a:prstDash val="solid"/>
                  <a:round/>
                  <a:headEnd len="sm" w="sm" type="none"/>
                  <a:tailEnd len="sm" w="sm" type="none"/>
                </a:ln>
              </p:spPr>
            </p:cxnSp>
          </p:grpSp>
          <p:sp>
            <p:nvSpPr>
              <p:cNvPr id="676" name="Google Shape;676;p4"/>
              <p:cNvSpPr/>
              <p:nvPr/>
            </p:nvSpPr>
            <p:spPr>
              <a:xfrm>
                <a:off x="3996" y="732"/>
                <a:ext cx="426" cy="306"/>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1" sz="2400" u="none" cap="none" strike="noStrike">
                  <a:solidFill>
                    <a:schemeClr val="dk1"/>
                  </a:solidFill>
                  <a:latin typeface="Arial"/>
                  <a:ea typeface="Arial"/>
                  <a:cs typeface="Arial"/>
                  <a:sym typeface="Arial"/>
                </a:endParaRPr>
              </a:p>
            </p:txBody>
          </p:sp>
          <p:sp>
            <p:nvSpPr>
              <p:cNvPr id="677" name="Google Shape;677;p4"/>
              <p:cNvSpPr/>
              <p:nvPr/>
            </p:nvSpPr>
            <p:spPr>
              <a:xfrm>
                <a:off x="3969" y="753"/>
                <a:ext cx="435" cy="312"/>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1" sz="2400" u="none" cap="none" strike="noStrike">
                  <a:solidFill>
                    <a:schemeClr val="dk1"/>
                  </a:solidFill>
                  <a:latin typeface="Arial"/>
                  <a:ea typeface="Arial"/>
                  <a:cs typeface="Arial"/>
                  <a:sym typeface="Arial"/>
                </a:endParaRPr>
              </a:p>
            </p:txBody>
          </p:sp>
          <p:cxnSp>
            <p:nvCxnSpPr>
              <p:cNvPr id="678" name="Google Shape;678;p4"/>
              <p:cNvCxnSpPr/>
              <p:nvPr/>
            </p:nvCxnSpPr>
            <p:spPr>
              <a:xfrm>
                <a:off x="3966" y="945"/>
                <a:ext cx="435" cy="3"/>
              </a:xfrm>
              <a:prstGeom prst="straightConnector1">
                <a:avLst/>
              </a:prstGeom>
              <a:noFill/>
              <a:ln cap="flat" cmpd="sng" w="12700">
                <a:solidFill>
                  <a:schemeClr val="dk1"/>
                </a:solidFill>
                <a:prstDash val="solid"/>
                <a:round/>
                <a:headEnd len="sm" w="sm" type="none"/>
                <a:tailEnd len="sm" w="sm" type="none"/>
              </a:ln>
            </p:spPr>
          </p:cxnSp>
          <p:cxnSp>
            <p:nvCxnSpPr>
              <p:cNvPr id="679" name="Google Shape;679;p4"/>
              <p:cNvCxnSpPr/>
              <p:nvPr/>
            </p:nvCxnSpPr>
            <p:spPr>
              <a:xfrm>
                <a:off x="3972" y="849"/>
                <a:ext cx="435" cy="3"/>
              </a:xfrm>
              <a:prstGeom prst="straightConnector1">
                <a:avLst/>
              </a:prstGeom>
              <a:noFill/>
              <a:ln cap="flat" cmpd="sng" w="12700">
                <a:solidFill>
                  <a:schemeClr val="dk1"/>
                </a:solidFill>
                <a:prstDash val="solid"/>
                <a:round/>
                <a:headEnd len="sm" w="sm" type="none"/>
                <a:tailEnd len="sm" w="sm" type="none"/>
              </a:ln>
            </p:spPr>
          </p:cxnSp>
          <p:sp>
            <p:nvSpPr>
              <p:cNvPr id="680" name="Google Shape;680;p4"/>
              <p:cNvSpPr/>
              <p:nvPr/>
            </p:nvSpPr>
            <p:spPr>
              <a:xfrm>
                <a:off x="3966" y="756"/>
                <a:ext cx="435" cy="93"/>
              </a:xfrm>
              <a:prstGeom prst="rect">
                <a:avLst/>
              </a:prstGeom>
              <a:solidFill>
                <a:srgbClr val="CC000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1" sz="2400" u="none" cap="none" strike="noStrike">
                  <a:solidFill>
                    <a:schemeClr val="dk1"/>
                  </a:solidFill>
                  <a:latin typeface="Arial"/>
                  <a:ea typeface="Arial"/>
                  <a:cs typeface="Arial"/>
                  <a:sym typeface="Arial"/>
                </a:endParaRPr>
              </a:p>
            </p:txBody>
          </p:sp>
          <p:sp>
            <p:nvSpPr>
              <p:cNvPr id="681" name="Google Shape;681;p4"/>
              <p:cNvSpPr txBox="1"/>
              <p:nvPr/>
            </p:nvSpPr>
            <p:spPr>
              <a:xfrm>
                <a:off x="3937" y="633"/>
                <a:ext cx="513" cy="44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t/>
                </a:r>
                <a:endParaRPr b="0" i="1" sz="10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000"/>
                  <a:buFont typeface="Arial"/>
                  <a:buNone/>
                </a:pPr>
                <a:r>
                  <a:rPr b="0" i="1" lang="en-US" sz="1000" u="none" cap="none" strike="noStrike">
                    <a:solidFill>
                      <a:schemeClr val="lt1"/>
                    </a:solidFill>
                    <a:latin typeface="Arial"/>
                    <a:ea typeface="Arial"/>
                    <a:cs typeface="Arial"/>
                    <a:sym typeface="Arial"/>
                  </a:rPr>
                  <a:t>network</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000"/>
                  <a:buFont typeface="Arial"/>
                  <a:buNone/>
                </a:pPr>
                <a:r>
                  <a:rPr b="0" i="1" lang="en-US" sz="1000" u="none" cap="none" strike="noStrike">
                    <a:solidFill>
                      <a:schemeClr val="dk1"/>
                    </a:solidFill>
                    <a:latin typeface="Arial"/>
                    <a:ea typeface="Arial"/>
                    <a:cs typeface="Arial"/>
                    <a:sym typeface="Arial"/>
                  </a:rPr>
                  <a:t>data link</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000"/>
                  <a:buFont typeface="Arial"/>
                  <a:buNone/>
                </a:pPr>
                <a:r>
                  <a:rPr b="0" i="1" lang="en-US" sz="1000" u="none" cap="none" strike="noStrike">
                    <a:solidFill>
                      <a:schemeClr val="dk1"/>
                    </a:solidFill>
                    <a:latin typeface="Arial"/>
                    <a:ea typeface="Arial"/>
                    <a:cs typeface="Arial"/>
                    <a:sym typeface="Arial"/>
                  </a:rPr>
                  <a:t>physical</a:t>
                </a:r>
                <a:endParaRPr b="0" i="1" sz="2400" u="none" cap="none" strike="noStrike">
                  <a:solidFill>
                    <a:schemeClr val="dk1"/>
                  </a:solidFill>
                  <a:latin typeface="Arial"/>
                  <a:ea typeface="Arial"/>
                  <a:cs typeface="Arial"/>
                  <a:sym typeface="Arial"/>
                </a:endParaRPr>
              </a:p>
            </p:txBody>
          </p:sp>
        </p:grpSp>
        <p:grpSp>
          <p:nvGrpSpPr>
            <p:cNvPr id="682" name="Google Shape;682;p4"/>
            <p:cNvGrpSpPr/>
            <p:nvPr/>
          </p:nvGrpSpPr>
          <p:grpSpPr>
            <a:xfrm>
              <a:off x="4128" y="2003"/>
              <a:ext cx="513" cy="442"/>
              <a:chOff x="3937" y="633"/>
              <a:chExt cx="513" cy="442"/>
            </a:xfrm>
          </p:grpSpPr>
          <p:cxnSp>
            <p:nvCxnSpPr>
              <p:cNvPr id="683" name="Google Shape;683;p4"/>
              <p:cNvCxnSpPr/>
              <p:nvPr/>
            </p:nvCxnSpPr>
            <p:spPr>
              <a:xfrm>
                <a:off x="4061" y="1035"/>
                <a:ext cx="312" cy="1"/>
              </a:xfrm>
              <a:prstGeom prst="straightConnector1">
                <a:avLst/>
              </a:prstGeom>
              <a:noFill/>
              <a:ln cap="flat" cmpd="sng" w="12700">
                <a:solidFill>
                  <a:schemeClr val="dk1"/>
                </a:solidFill>
                <a:prstDash val="solid"/>
                <a:round/>
                <a:headEnd len="sm" w="sm" type="none"/>
                <a:tailEnd len="sm" w="sm" type="none"/>
              </a:ln>
            </p:spPr>
          </p:cxnSp>
          <p:cxnSp>
            <p:nvCxnSpPr>
              <p:cNvPr id="684" name="Google Shape;684;p4"/>
              <p:cNvCxnSpPr/>
              <p:nvPr/>
            </p:nvCxnSpPr>
            <p:spPr>
              <a:xfrm flipH="1" rot="10800000">
                <a:off x="4212" y="929"/>
                <a:ext cx="1" cy="103"/>
              </a:xfrm>
              <a:prstGeom prst="straightConnector1">
                <a:avLst/>
              </a:prstGeom>
              <a:noFill/>
              <a:ln cap="flat" cmpd="sng" w="12700">
                <a:solidFill>
                  <a:schemeClr val="dk1"/>
                </a:solidFill>
                <a:prstDash val="solid"/>
                <a:round/>
                <a:headEnd len="sm" w="sm" type="none"/>
                <a:tailEnd len="sm" w="sm" type="none"/>
              </a:ln>
            </p:spPr>
          </p:cxnSp>
          <p:sp>
            <p:nvSpPr>
              <p:cNvPr id="685" name="Google Shape;685;p4"/>
              <p:cNvSpPr/>
              <p:nvPr/>
            </p:nvSpPr>
            <p:spPr>
              <a:xfrm>
                <a:off x="4048" y="854"/>
                <a:ext cx="313" cy="81"/>
              </a:xfrm>
              <a:prstGeom prst="ellipse">
                <a:avLst/>
              </a:prstGeom>
              <a:solidFill>
                <a:schemeClr val="hlink"/>
              </a:solid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1" sz="2400" u="none" cap="none" strike="noStrike">
                  <a:solidFill>
                    <a:schemeClr val="dk1"/>
                  </a:solidFill>
                  <a:latin typeface="Arial"/>
                  <a:ea typeface="Arial"/>
                  <a:cs typeface="Arial"/>
                  <a:sym typeface="Arial"/>
                </a:endParaRPr>
              </a:p>
            </p:txBody>
          </p:sp>
          <p:cxnSp>
            <p:nvCxnSpPr>
              <p:cNvPr id="686" name="Google Shape;686;p4"/>
              <p:cNvCxnSpPr/>
              <p:nvPr/>
            </p:nvCxnSpPr>
            <p:spPr>
              <a:xfrm>
                <a:off x="4048" y="847"/>
                <a:ext cx="0" cy="50"/>
              </a:xfrm>
              <a:prstGeom prst="straightConnector1">
                <a:avLst/>
              </a:prstGeom>
              <a:noFill/>
              <a:ln cap="flat" cmpd="sng" w="12700">
                <a:solidFill>
                  <a:schemeClr val="dk1"/>
                </a:solidFill>
                <a:prstDash val="solid"/>
                <a:round/>
                <a:headEnd len="sm" w="sm" type="none"/>
                <a:tailEnd len="sm" w="sm" type="none"/>
              </a:ln>
            </p:spPr>
          </p:cxnSp>
          <p:cxnSp>
            <p:nvCxnSpPr>
              <p:cNvPr id="687" name="Google Shape;687;p4"/>
              <p:cNvCxnSpPr/>
              <p:nvPr/>
            </p:nvCxnSpPr>
            <p:spPr>
              <a:xfrm>
                <a:off x="4361" y="847"/>
                <a:ext cx="0" cy="50"/>
              </a:xfrm>
              <a:prstGeom prst="straightConnector1">
                <a:avLst/>
              </a:prstGeom>
              <a:noFill/>
              <a:ln cap="flat" cmpd="sng" w="12700">
                <a:solidFill>
                  <a:schemeClr val="dk1"/>
                </a:solidFill>
                <a:prstDash val="solid"/>
                <a:round/>
                <a:headEnd len="sm" w="sm" type="none"/>
                <a:tailEnd len="sm" w="sm" type="none"/>
              </a:ln>
            </p:spPr>
          </p:cxnSp>
          <p:sp>
            <p:nvSpPr>
              <p:cNvPr id="688" name="Google Shape;688;p4"/>
              <p:cNvSpPr/>
              <p:nvPr/>
            </p:nvSpPr>
            <p:spPr>
              <a:xfrm>
                <a:off x="4048" y="847"/>
                <a:ext cx="310" cy="49"/>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1" sz="2400" u="none" cap="none" strike="noStrike">
                  <a:solidFill>
                    <a:schemeClr val="dk1"/>
                  </a:solidFill>
                  <a:latin typeface="Arial"/>
                  <a:ea typeface="Arial"/>
                  <a:cs typeface="Arial"/>
                  <a:sym typeface="Arial"/>
                </a:endParaRPr>
              </a:p>
            </p:txBody>
          </p:sp>
          <p:sp>
            <p:nvSpPr>
              <p:cNvPr id="689" name="Google Shape;689;p4"/>
              <p:cNvSpPr/>
              <p:nvPr/>
            </p:nvSpPr>
            <p:spPr>
              <a:xfrm>
                <a:off x="4045" y="788"/>
                <a:ext cx="313" cy="95"/>
              </a:xfrm>
              <a:prstGeom prst="ellipse">
                <a:avLst/>
              </a:prstGeom>
              <a:solidFill>
                <a:schemeClr val="hlink"/>
              </a:solid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1" sz="2400" u="none" cap="none" strike="noStrike">
                  <a:solidFill>
                    <a:schemeClr val="dk1"/>
                  </a:solidFill>
                  <a:latin typeface="Arial"/>
                  <a:ea typeface="Arial"/>
                  <a:cs typeface="Arial"/>
                  <a:sym typeface="Arial"/>
                </a:endParaRPr>
              </a:p>
            </p:txBody>
          </p:sp>
          <p:grpSp>
            <p:nvGrpSpPr>
              <p:cNvPr id="690" name="Google Shape;690;p4"/>
              <p:cNvGrpSpPr/>
              <p:nvPr/>
            </p:nvGrpSpPr>
            <p:grpSpPr>
              <a:xfrm>
                <a:off x="4120" y="809"/>
                <a:ext cx="156" cy="55"/>
                <a:chOff x="2848" y="848"/>
                <a:chExt cx="140" cy="98"/>
              </a:xfrm>
            </p:grpSpPr>
            <p:cxnSp>
              <p:nvCxnSpPr>
                <p:cNvPr id="691" name="Google Shape;691;p4"/>
                <p:cNvCxnSpPr/>
                <p:nvPr/>
              </p:nvCxnSpPr>
              <p:spPr>
                <a:xfrm flipH="1" rot="10800000">
                  <a:off x="2848" y="848"/>
                  <a:ext cx="50" cy="2"/>
                </a:xfrm>
                <a:prstGeom prst="straightConnector1">
                  <a:avLst/>
                </a:prstGeom>
                <a:noFill/>
                <a:ln cap="flat" cmpd="sng" w="28575">
                  <a:solidFill>
                    <a:schemeClr val="dk1"/>
                  </a:solidFill>
                  <a:prstDash val="solid"/>
                  <a:round/>
                  <a:headEnd len="sm" w="sm" type="none"/>
                  <a:tailEnd len="sm" w="sm" type="none"/>
                </a:ln>
              </p:spPr>
            </p:cxnSp>
            <p:cxnSp>
              <p:nvCxnSpPr>
                <p:cNvPr id="692" name="Google Shape;692;p4"/>
                <p:cNvCxnSpPr/>
                <p:nvPr/>
              </p:nvCxnSpPr>
              <p:spPr>
                <a:xfrm>
                  <a:off x="2944" y="946"/>
                  <a:ext cx="44" cy="0"/>
                </a:xfrm>
                <a:prstGeom prst="straightConnector1">
                  <a:avLst/>
                </a:prstGeom>
                <a:noFill/>
                <a:ln cap="flat" cmpd="sng" w="28575">
                  <a:solidFill>
                    <a:schemeClr val="dk1"/>
                  </a:solidFill>
                  <a:prstDash val="solid"/>
                  <a:round/>
                  <a:headEnd len="sm" w="sm" type="none"/>
                  <a:tailEnd len="sm" w="sm" type="none"/>
                </a:ln>
              </p:spPr>
            </p:cxnSp>
            <p:cxnSp>
              <p:nvCxnSpPr>
                <p:cNvPr id="693" name="Google Shape;693;p4"/>
                <p:cNvCxnSpPr/>
                <p:nvPr/>
              </p:nvCxnSpPr>
              <p:spPr>
                <a:xfrm>
                  <a:off x="2894" y="850"/>
                  <a:ext cx="52" cy="96"/>
                </a:xfrm>
                <a:prstGeom prst="straightConnector1">
                  <a:avLst/>
                </a:prstGeom>
                <a:noFill/>
                <a:ln cap="flat" cmpd="sng" w="28575">
                  <a:solidFill>
                    <a:schemeClr val="dk1"/>
                  </a:solidFill>
                  <a:prstDash val="solid"/>
                  <a:round/>
                  <a:headEnd len="sm" w="sm" type="none"/>
                  <a:tailEnd len="sm" w="sm" type="none"/>
                </a:ln>
              </p:spPr>
            </p:cxnSp>
          </p:grpSp>
          <p:grpSp>
            <p:nvGrpSpPr>
              <p:cNvPr id="694" name="Google Shape;694;p4"/>
              <p:cNvGrpSpPr/>
              <p:nvPr/>
            </p:nvGrpSpPr>
            <p:grpSpPr>
              <a:xfrm flipH="1" rot="10800000">
                <a:off x="4120" y="808"/>
                <a:ext cx="156" cy="56"/>
                <a:chOff x="2848" y="848"/>
                <a:chExt cx="140" cy="98"/>
              </a:xfrm>
            </p:grpSpPr>
            <p:cxnSp>
              <p:nvCxnSpPr>
                <p:cNvPr id="695" name="Google Shape;695;p4"/>
                <p:cNvCxnSpPr/>
                <p:nvPr/>
              </p:nvCxnSpPr>
              <p:spPr>
                <a:xfrm flipH="1" rot="10800000">
                  <a:off x="2848" y="848"/>
                  <a:ext cx="50" cy="2"/>
                </a:xfrm>
                <a:prstGeom prst="straightConnector1">
                  <a:avLst/>
                </a:prstGeom>
                <a:noFill/>
                <a:ln cap="flat" cmpd="sng" w="28575">
                  <a:solidFill>
                    <a:schemeClr val="dk1"/>
                  </a:solidFill>
                  <a:prstDash val="solid"/>
                  <a:round/>
                  <a:headEnd len="sm" w="sm" type="none"/>
                  <a:tailEnd len="sm" w="sm" type="none"/>
                </a:ln>
              </p:spPr>
            </p:cxnSp>
            <p:cxnSp>
              <p:nvCxnSpPr>
                <p:cNvPr id="696" name="Google Shape;696;p4"/>
                <p:cNvCxnSpPr/>
                <p:nvPr/>
              </p:nvCxnSpPr>
              <p:spPr>
                <a:xfrm>
                  <a:off x="2944" y="946"/>
                  <a:ext cx="44" cy="0"/>
                </a:xfrm>
                <a:prstGeom prst="straightConnector1">
                  <a:avLst/>
                </a:prstGeom>
                <a:noFill/>
                <a:ln cap="flat" cmpd="sng" w="28575">
                  <a:solidFill>
                    <a:schemeClr val="dk1"/>
                  </a:solidFill>
                  <a:prstDash val="solid"/>
                  <a:round/>
                  <a:headEnd len="sm" w="sm" type="none"/>
                  <a:tailEnd len="sm" w="sm" type="none"/>
                </a:ln>
              </p:spPr>
            </p:cxnSp>
            <p:cxnSp>
              <p:nvCxnSpPr>
                <p:cNvPr id="697" name="Google Shape;697;p4"/>
                <p:cNvCxnSpPr/>
                <p:nvPr/>
              </p:nvCxnSpPr>
              <p:spPr>
                <a:xfrm>
                  <a:off x="2894" y="850"/>
                  <a:ext cx="52" cy="96"/>
                </a:xfrm>
                <a:prstGeom prst="straightConnector1">
                  <a:avLst/>
                </a:prstGeom>
                <a:noFill/>
                <a:ln cap="flat" cmpd="sng" w="28575">
                  <a:solidFill>
                    <a:schemeClr val="dk1"/>
                  </a:solidFill>
                  <a:prstDash val="solid"/>
                  <a:round/>
                  <a:headEnd len="sm" w="sm" type="none"/>
                  <a:tailEnd len="sm" w="sm" type="none"/>
                </a:ln>
              </p:spPr>
            </p:cxnSp>
          </p:grpSp>
          <p:sp>
            <p:nvSpPr>
              <p:cNvPr id="698" name="Google Shape;698;p4"/>
              <p:cNvSpPr/>
              <p:nvPr/>
            </p:nvSpPr>
            <p:spPr>
              <a:xfrm>
                <a:off x="3996" y="732"/>
                <a:ext cx="426" cy="306"/>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1" sz="2400" u="none" cap="none" strike="noStrike">
                  <a:solidFill>
                    <a:schemeClr val="dk1"/>
                  </a:solidFill>
                  <a:latin typeface="Arial"/>
                  <a:ea typeface="Arial"/>
                  <a:cs typeface="Arial"/>
                  <a:sym typeface="Arial"/>
                </a:endParaRPr>
              </a:p>
            </p:txBody>
          </p:sp>
          <p:sp>
            <p:nvSpPr>
              <p:cNvPr id="699" name="Google Shape;699;p4"/>
              <p:cNvSpPr/>
              <p:nvPr/>
            </p:nvSpPr>
            <p:spPr>
              <a:xfrm>
                <a:off x="3969" y="753"/>
                <a:ext cx="435" cy="312"/>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1" sz="2400" u="none" cap="none" strike="noStrike">
                  <a:solidFill>
                    <a:schemeClr val="dk1"/>
                  </a:solidFill>
                  <a:latin typeface="Arial"/>
                  <a:ea typeface="Arial"/>
                  <a:cs typeface="Arial"/>
                  <a:sym typeface="Arial"/>
                </a:endParaRPr>
              </a:p>
            </p:txBody>
          </p:sp>
          <p:cxnSp>
            <p:nvCxnSpPr>
              <p:cNvPr id="700" name="Google Shape;700;p4"/>
              <p:cNvCxnSpPr/>
              <p:nvPr/>
            </p:nvCxnSpPr>
            <p:spPr>
              <a:xfrm>
                <a:off x="3966" y="945"/>
                <a:ext cx="435" cy="3"/>
              </a:xfrm>
              <a:prstGeom prst="straightConnector1">
                <a:avLst/>
              </a:prstGeom>
              <a:noFill/>
              <a:ln cap="flat" cmpd="sng" w="12700">
                <a:solidFill>
                  <a:schemeClr val="dk1"/>
                </a:solidFill>
                <a:prstDash val="solid"/>
                <a:round/>
                <a:headEnd len="sm" w="sm" type="none"/>
                <a:tailEnd len="sm" w="sm" type="none"/>
              </a:ln>
            </p:spPr>
          </p:cxnSp>
          <p:cxnSp>
            <p:nvCxnSpPr>
              <p:cNvPr id="701" name="Google Shape;701;p4"/>
              <p:cNvCxnSpPr/>
              <p:nvPr/>
            </p:nvCxnSpPr>
            <p:spPr>
              <a:xfrm>
                <a:off x="3972" y="849"/>
                <a:ext cx="435" cy="3"/>
              </a:xfrm>
              <a:prstGeom prst="straightConnector1">
                <a:avLst/>
              </a:prstGeom>
              <a:noFill/>
              <a:ln cap="flat" cmpd="sng" w="12700">
                <a:solidFill>
                  <a:schemeClr val="dk1"/>
                </a:solidFill>
                <a:prstDash val="solid"/>
                <a:round/>
                <a:headEnd len="sm" w="sm" type="none"/>
                <a:tailEnd len="sm" w="sm" type="none"/>
              </a:ln>
            </p:spPr>
          </p:cxnSp>
          <p:sp>
            <p:nvSpPr>
              <p:cNvPr id="702" name="Google Shape;702;p4"/>
              <p:cNvSpPr/>
              <p:nvPr/>
            </p:nvSpPr>
            <p:spPr>
              <a:xfrm>
                <a:off x="3966" y="756"/>
                <a:ext cx="435" cy="93"/>
              </a:xfrm>
              <a:prstGeom prst="rect">
                <a:avLst/>
              </a:prstGeom>
              <a:solidFill>
                <a:srgbClr val="CC000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1" sz="2400" u="none" cap="none" strike="noStrike">
                  <a:solidFill>
                    <a:schemeClr val="dk1"/>
                  </a:solidFill>
                  <a:latin typeface="Arial"/>
                  <a:ea typeface="Arial"/>
                  <a:cs typeface="Arial"/>
                  <a:sym typeface="Arial"/>
                </a:endParaRPr>
              </a:p>
            </p:txBody>
          </p:sp>
          <p:sp>
            <p:nvSpPr>
              <p:cNvPr id="703" name="Google Shape;703;p4"/>
              <p:cNvSpPr txBox="1"/>
              <p:nvPr/>
            </p:nvSpPr>
            <p:spPr>
              <a:xfrm>
                <a:off x="3937" y="633"/>
                <a:ext cx="513" cy="44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t/>
                </a:r>
                <a:endParaRPr b="0" i="1" sz="10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000"/>
                  <a:buFont typeface="Arial"/>
                  <a:buNone/>
                </a:pPr>
                <a:r>
                  <a:rPr b="0" i="1" lang="en-US" sz="1000" u="none" cap="none" strike="noStrike">
                    <a:solidFill>
                      <a:schemeClr val="lt1"/>
                    </a:solidFill>
                    <a:latin typeface="Arial"/>
                    <a:ea typeface="Arial"/>
                    <a:cs typeface="Arial"/>
                    <a:sym typeface="Arial"/>
                  </a:rPr>
                  <a:t>network</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000"/>
                  <a:buFont typeface="Arial"/>
                  <a:buNone/>
                </a:pPr>
                <a:r>
                  <a:rPr b="0" i="1" lang="en-US" sz="1000" u="none" cap="none" strike="noStrike">
                    <a:solidFill>
                      <a:schemeClr val="dk1"/>
                    </a:solidFill>
                    <a:latin typeface="Arial"/>
                    <a:ea typeface="Arial"/>
                    <a:cs typeface="Arial"/>
                    <a:sym typeface="Arial"/>
                  </a:rPr>
                  <a:t>data link</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000"/>
                  <a:buFont typeface="Arial"/>
                  <a:buNone/>
                </a:pPr>
                <a:r>
                  <a:rPr b="0" i="1" lang="en-US" sz="1000" u="none" cap="none" strike="noStrike">
                    <a:solidFill>
                      <a:schemeClr val="dk1"/>
                    </a:solidFill>
                    <a:latin typeface="Arial"/>
                    <a:ea typeface="Arial"/>
                    <a:cs typeface="Arial"/>
                    <a:sym typeface="Arial"/>
                  </a:rPr>
                  <a:t>physical</a:t>
                </a:r>
                <a:endParaRPr b="0" i="1" sz="2400" u="none" cap="none" strike="noStrike">
                  <a:solidFill>
                    <a:schemeClr val="dk1"/>
                  </a:solidFill>
                  <a:latin typeface="Arial"/>
                  <a:ea typeface="Arial"/>
                  <a:cs typeface="Arial"/>
                  <a:sym typeface="Arial"/>
                </a:endParaRPr>
              </a:p>
            </p:txBody>
          </p:sp>
        </p:grpSp>
        <p:grpSp>
          <p:nvGrpSpPr>
            <p:cNvPr id="704" name="Google Shape;704;p4"/>
            <p:cNvGrpSpPr/>
            <p:nvPr/>
          </p:nvGrpSpPr>
          <p:grpSpPr>
            <a:xfrm>
              <a:off x="4608" y="2771"/>
              <a:ext cx="513" cy="442"/>
              <a:chOff x="3937" y="633"/>
              <a:chExt cx="513" cy="442"/>
            </a:xfrm>
          </p:grpSpPr>
          <p:cxnSp>
            <p:nvCxnSpPr>
              <p:cNvPr id="705" name="Google Shape;705;p4"/>
              <p:cNvCxnSpPr/>
              <p:nvPr/>
            </p:nvCxnSpPr>
            <p:spPr>
              <a:xfrm>
                <a:off x="4061" y="1035"/>
                <a:ext cx="312" cy="1"/>
              </a:xfrm>
              <a:prstGeom prst="straightConnector1">
                <a:avLst/>
              </a:prstGeom>
              <a:noFill/>
              <a:ln cap="flat" cmpd="sng" w="12700">
                <a:solidFill>
                  <a:schemeClr val="dk1"/>
                </a:solidFill>
                <a:prstDash val="solid"/>
                <a:round/>
                <a:headEnd len="sm" w="sm" type="none"/>
                <a:tailEnd len="sm" w="sm" type="none"/>
              </a:ln>
            </p:spPr>
          </p:cxnSp>
          <p:cxnSp>
            <p:nvCxnSpPr>
              <p:cNvPr id="706" name="Google Shape;706;p4"/>
              <p:cNvCxnSpPr/>
              <p:nvPr/>
            </p:nvCxnSpPr>
            <p:spPr>
              <a:xfrm flipH="1" rot="10800000">
                <a:off x="4212" y="929"/>
                <a:ext cx="1" cy="103"/>
              </a:xfrm>
              <a:prstGeom prst="straightConnector1">
                <a:avLst/>
              </a:prstGeom>
              <a:noFill/>
              <a:ln cap="flat" cmpd="sng" w="12700">
                <a:solidFill>
                  <a:schemeClr val="dk1"/>
                </a:solidFill>
                <a:prstDash val="solid"/>
                <a:round/>
                <a:headEnd len="sm" w="sm" type="none"/>
                <a:tailEnd len="sm" w="sm" type="none"/>
              </a:ln>
            </p:spPr>
          </p:cxnSp>
          <p:sp>
            <p:nvSpPr>
              <p:cNvPr id="707" name="Google Shape;707;p4"/>
              <p:cNvSpPr/>
              <p:nvPr/>
            </p:nvSpPr>
            <p:spPr>
              <a:xfrm>
                <a:off x="4048" y="854"/>
                <a:ext cx="313" cy="81"/>
              </a:xfrm>
              <a:prstGeom prst="ellipse">
                <a:avLst/>
              </a:prstGeom>
              <a:solidFill>
                <a:schemeClr val="hlink"/>
              </a:solid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1" sz="2400" u="none" cap="none" strike="noStrike">
                  <a:solidFill>
                    <a:schemeClr val="dk1"/>
                  </a:solidFill>
                  <a:latin typeface="Arial"/>
                  <a:ea typeface="Arial"/>
                  <a:cs typeface="Arial"/>
                  <a:sym typeface="Arial"/>
                </a:endParaRPr>
              </a:p>
            </p:txBody>
          </p:sp>
          <p:cxnSp>
            <p:nvCxnSpPr>
              <p:cNvPr id="708" name="Google Shape;708;p4"/>
              <p:cNvCxnSpPr/>
              <p:nvPr/>
            </p:nvCxnSpPr>
            <p:spPr>
              <a:xfrm>
                <a:off x="4048" y="847"/>
                <a:ext cx="0" cy="50"/>
              </a:xfrm>
              <a:prstGeom prst="straightConnector1">
                <a:avLst/>
              </a:prstGeom>
              <a:noFill/>
              <a:ln cap="flat" cmpd="sng" w="12700">
                <a:solidFill>
                  <a:schemeClr val="dk1"/>
                </a:solidFill>
                <a:prstDash val="solid"/>
                <a:round/>
                <a:headEnd len="sm" w="sm" type="none"/>
                <a:tailEnd len="sm" w="sm" type="none"/>
              </a:ln>
            </p:spPr>
          </p:cxnSp>
          <p:cxnSp>
            <p:nvCxnSpPr>
              <p:cNvPr id="709" name="Google Shape;709;p4"/>
              <p:cNvCxnSpPr/>
              <p:nvPr/>
            </p:nvCxnSpPr>
            <p:spPr>
              <a:xfrm>
                <a:off x="4361" y="847"/>
                <a:ext cx="0" cy="50"/>
              </a:xfrm>
              <a:prstGeom prst="straightConnector1">
                <a:avLst/>
              </a:prstGeom>
              <a:noFill/>
              <a:ln cap="flat" cmpd="sng" w="12700">
                <a:solidFill>
                  <a:schemeClr val="dk1"/>
                </a:solidFill>
                <a:prstDash val="solid"/>
                <a:round/>
                <a:headEnd len="sm" w="sm" type="none"/>
                <a:tailEnd len="sm" w="sm" type="none"/>
              </a:ln>
            </p:spPr>
          </p:cxnSp>
          <p:sp>
            <p:nvSpPr>
              <p:cNvPr id="710" name="Google Shape;710;p4"/>
              <p:cNvSpPr/>
              <p:nvPr/>
            </p:nvSpPr>
            <p:spPr>
              <a:xfrm>
                <a:off x="4048" y="847"/>
                <a:ext cx="310" cy="49"/>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1" sz="2400" u="none" cap="none" strike="noStrike">
                  <a:solidFill>
                    <a:schemeClr val="dk1"/>
                  </a:solidFill>
                  <a:latin typeface="Arial"/>
                  <a:ea typeface="Arial"/>
                  <a:cs typeface="Arial"/>
                  <a:sym typeface="Arial"/>
                </a:endParaRPr>
              </a:p>
            </p:txBody>
          </p:sp>
          <p:sp>
            <p:nvSpPr>
              <p:cNvPr id="711" name="Google Shape;711;p4"/>
              <p:cNvSpPr/>
              <p:nvPr/>
            </p:nvSpPr>
            <p:spPr>
              <a:xfrm>
                <a:off x="4045" y="788"/>
                <a:ext cx="313" cy="95"/>
              </a:xfrm>
              <a:prstGeom prst="ellipse">
                <a:avLst/>
              </a:prstGeom>
              <a:solidFill>
                <a:schemeClr val="hlink"/>
              </a:solid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1" sz="2400" u="none" cap="none" strike="noStrike">
                  <a:solidFill>
                    <a:schemeClr val="dk1"/>
                  </a:solidFill>
                  <a:latin typeface="Arial"/>
                  <a:ea typeface="Arial"/>
                  <a:cs typeface="Arial"/>
                  <a:sym typeface="Arial"/>
                </a:endParaRPr>
              </a:p>
            </p:txBody>
          </p:sp>
          <p:grpSp>
            <p:nvGrpSpPr>
              <p:cNvPr id="712" name="Google Shape;712;p4"/>
              <p:cNvGrpSpPr/>
              <p:nvPr/>
            </p:nvGrpSpPr>
            <p:grpSpPr>
              <a:xfrm>
                <a:off x="4120" y="809"/>
                <a:ext cx="156" cy="55"/>
                <a:chOff x="2848" y="848"/>
                <a:chExt cx="140" cy="98"/>
              </a:xfrm>
            </p:grpSpPr>
            <p:cxnSp>
              <p:nvCxnSpPr>
                <p:cNvPr id="713" name="Google Shape;713;p4"/>
                <p:cNvCxnSpPr/>
                <p:nvPr/>
              </p:nvCxnSpPr>
              <p:spPr>
                <a:xfrm flipH="1" rot="10800000">
                  <a:off x="2848" y="848"/>
                  <a:ext cx="50" cy="2"/>
                </a:xfrm>
                <a:prstGeom prst="straightConnector1">
                  <a:avLst/>
                </a:prstGeom>
                <a:noFill/>
                <a:ln cap="flat" cmpd="sng" w="28575">
                  <a:solidFill>
                    <a:schemeClr val="dk1"/>
                  </a:solidFill>
                  <a:prstDash val="solid"/>
                  <a:round/>
                  <a:headEnd len="sm" w="sm" type="none"/>
                  <a:tailEnd len="sm" w="sm" type="none"/>
                </a:ln>
              </p:spPr>
            </p:cxnSp>
            <p:cxnSp>
              <p:nvCxnSpPr>
                <p:cNvPr id="714" name="Google Shape;714;p4"/>
                <p:cNvCxnSpPr/>
                <p:nvPr/>
              </p:nvCxnSpPr>
              <p:spPr>
                <a:xfrm>
                  <a:off x="2944" y="946"/>
                  <a:ext cx="44" cy="0"/>
                </a:xfrm>
                <a:prstGeom prst="straightConnector1">
                  <a:avLst/>
                </a:prstGeom>
                <a:noFill/>
                <a:ln cap="flat" cmpd="sng" w="28575">
                  <a:solidFill>
                    <a:schemeClr val="dk1"/>
                  </a:solidFill>
                  <a:prstDash val="solid"/>
                  <a:round/>
                  <a:headEnd len="sm" w="sm" type="none"/>
                  <a:tailEnd len="sm" w="sm" type="none"/>
                </a:ln>
              </p:spPr>
            </p:cxnSp>
            <p:cxnSp>
              <p:nvCxnSpPr>
                <p:cNvPr id="715" name="Google Shape;715;p4"/>
                <p:cNvCxnSpPr/>
                <p:nvPr/>
              </p:nvCxnSpPr>
              <p:spPr>
                <a:xfrm>
                  <a:off x="2894" y="850"/>
                  <a:ext cx="52" cy="96"/>
                </a:xfrm>
                <a:prstGeom prst="straightConnector1">
                  <a:avLst/>
                </a:prstGeom>
                <a:noFill/>
                <a:ln cap="flat" cmpd="sng" w="28575">
                  <a:solidFill>
                    <a:schemeClr val="dk1"/>
                  </a:solidFill>
                  <a:prstDash val="solid"/>
                  <a:round/>
                  <a:headEnd len="sm" w="sm" type="none"/>
                  <a:tailEnd len="sm" w="sm" type="none"/>
                </a:ln>
              </p:spPr>
            </p:cxnSp>
          </p:grpSp>
          <p:grpSp>
            <p:nvGrpSpPr>
              <p:cNvPr id="716" name="Google Shape;716;p4"/>
              <p:cNvGrpSpPr/>
              <p:nvPr/>
            </p:nvGrpSpPr>
            <p:grpSpPr>
              <a:xfrm flipH="1" rot="10800000">
                <a:off x="4120" y="808"/>
                <a:ext cx="156" cy="56"/>
                <a:chOff x="2848" y="848"/>
                <a:chExt cx="140" cy="98"/>
              </a:xfrm>
            </p:grpSpPr>
            <p:cxnSp>
              <p:nvCxnSpPr>
                <p:cNvPr id="717" name="Google Shape;717;p4"/>
                <p:cNvCxnSpPr/>
                <p:nvPr/>
              </p:nvCxnSpPr>
              <p:spPr>
                <a:xfrm flipH="1" rot="10800000">
                  <a:off x="2848" y="848"/>
                  <a:ext cx="50" cy="2"/>
                </a:xfrm>
                <a:prstGeom prst="straightConnector1">
                  <a:avLst/>
                </a:prstGeom>
                <a:noFill/>
                <a:ln cap="flat" cmpd="sng" w="28575">
                  <a:solidFill>
                    <a:schemeClr val="dk1"/>
                  </a:solidFill>
                  <a:prstDash val="solid"/>
                  <a:round/>
                  <a:headEnd len="sm" w="sm" type="none"/>
                  <a:tailEnd len="sm" w="sm" type="none"/>
                </a:ln>
              </p:spPr>
            </p:cxnSp>
            <p:cxnSp>
              <p:nvCxnSpPr>
                <p:cNvPr id="718" name="Google Shape;718;p4"/>
                <p:cNvCxnSpPr/>
                <p:nvPr/>
              </p:nvCxnSpPr>
              <p:spPr>
                <a:xfrm>
                  <a:off x="2944" y="946"/>
                  <a:ext cx="44" cy="0"/>
                </a:xfrm>
                <a:prstGeom prst="straightConnector1">
                  <a:avLst/>
                </a:prstGeom>
                <a:noFill/>
                <a:ln cap="flat" cmpd="sng" w="28575">
                  <a:solidFill>
                    <a:schemeClr val="dk1"/>
                  </a:solidFill>
                  <a:prstDash val="solid"/>
                  <a:round/>
                  <a:headEnd len="sm" w="sm" type="none"/>
                  <a:tailEnd len="sm" w="sm" type="none"/>
                </a:ln>
              </p:spPr>
            </p:cxnSp>
            <p:cxnSp>
              <p:nvCxnSpPr>
                <p:cNvPr id="719" name="Google Shape;719;p4"/>
                <p:cNvCxnSpPr/>
                <p:nvPr/>
              </p:nvCxnSpPr>
              <p:spPr>
                <a:xfrm>
                  <a:off x="2894" y="850"/>
                  <a:ext cx="52" cy="96"/>
                </a:xfrm>
                <a:prstGeom prst="straightConnector1">
                  <a:avLst/>
                </a:prstGeom>
                <a:noFill/>
                <a:ln cap="flat" cmpd="sng" w="28575">
                  <a:solidFill>
                    <a:schemeClr val="dk1"/>
                  </a:solidFill>
                  <a:prstDash val="solid"/>
                  <a:round/>
                  <a:headEnd len="sm" w="sm" type="none"/>
                  <a:tailEnd len="sm" w="sm" type="none"/>
                </a:ln>
              </p:spPr>
            </p:cxnSp>
          </p:grpSp>
          <p:sp>
            <p:nvSpPr>
              <p:cNvPr id="720" name="Google Shape;720;p4"/>
              <p:cNvSpPr/>
              <p:nvPr/>
            </p:nvSpPr>
            <p:spPr>
              <a:xfrm>
                <a:off x="3996" y="732"/>
                <a:ext cx="426" cy="306"/>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1" sz="2400" u="none" cap="none" strike="noStrike">
                  <a:solidFill>
                    <a:schemeClr val="dk1"/>
                  </a:solidFill>
                  <a:latin typeface="Arial"/>
                  <a:ea typeface="Arial"/>
                  <a:cs typeface="Arial"/>
                  <a:sym typeface="Arial"/>
                </a:endParaRPr>
              </a:p>
            </p:txBody>
          </p:sp>
          <p:sp>
            <p:nvSpPr>
              <p:cNvPr id="721" name="Google Shape;721;p4"/>
              <p:cNvSpPr/>
              <p:nvPr/>
            </p:nvSpPr>
            <p:spPr>
              <a:xfrm>
                <a:off x="3969" y="753"/>
                <a:ext cx="435" cy="312"/>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1" sz="2400" u="none" cap="none" strike="noStrike">
                  <a:solidFill>
                    <a:schemeClr val="dk1"/>
                  </a:solidFill>
                  <a:latin typeface="Arial"/>
                  <a:ea typeface="Arial"/>
                  <a:cs typeface="Arial"/>
                  <a:sym typeface="Arial"/>
                </a:endParaRPr>
              </a:p>
            </p:txBody>
          </p:sp>
          <p:cxnSp>
            <p:nvCxnSpPr>
              <p:cNvPr id="722" name="Google Shape;722;p4"/>
              <p:cNvCxnSpPr/>
              <p:nvPr/>
            </p:nvCxnSpPr>
            <p:spPr>
              <a:xfrm>
                <a:off x="3966" y="945"/>
                <a:ext cx="435" cy="3"/>
              </a:xfrm>
              <a:prstGeom prst="straightConnector1">
                <a:avLst/>
              </a:prstGeom>
              <a:noFill/>
              <a:ln cap="flat" cmpd="sng" w="12700">
                <a:solidFill>
                  <a:schemeClr val="dk1"/>
                </a:solidFill>
                <a:prstDash val="solid"/>
                <a:round/>
                <a:headEnd len="sm" w="sm" type="none"/>
                <a:tailEnd len="sm" w="sm" type="none"/>
              </a:ln>
            </p:spPr>
          </p:cxnSp>
          <p:cxnSp>
            <p:nvCxnSpPr>
              <p:cNvPr id="723" name="Google Shape;723;p4"/>
              <p:cNvCxnSpPr/>
              <p:nvPr/>
            </p:nvCxnSpPr>
            <p:spPr>
              <a:xfrm>
                <a:off x="3972" y="849"/>
                <a:ext cx="435" cy="3"/>
              </a:xfrm>
              <a:prstGeom prst="straightConnector1">
                <a:avLst/>
              </a:prstGeom>
              <a:noFill/>
              <a:ln cap="flat" cmpd="sng" w="12700">
                <a:solidFill>
                  <a:schemeClr val="dk1"/>
                </a:solidFill>
                <a:prstDash val="solid"/>
                <a:round/>
                <a:headEnd len="sm" w="sm" type="none"/>
                <a:tailEnd len="sm" w="sm" type="none"/>
              </a:ln>
            </p:spPr>
          </p:cxnSp>
          <p:sp>
            <p:nvSpPr>
              <p:cNvPr id="724" name="Google Shape;724;p4"/>
              <p:cNvSpPr/>
              <p:nvPr/>
            </p:nvSpPr>
            <p:spPr>
              <a:xfrm>
                <a:off x="3966" y="756"/>
                <a:ext cx="435" cy="93"/>
              </a:xfrm>
              <a:prstGeom prst="rect">
                <a:avLst/>
              </a:prstGeom>
              <a:solidFill>
                <a:srgbClr val="CC000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1" sz="2400" u="none" cap="none" strike="noStrike">
                  <a:solidFill>
                    <a:schemeClr val="dk1"/>
                  </a:solidFill>
                  <a:latin typeface="Arial"/>
                  <a:ea typeface="Arial"/>
                  <a:cs typeface="Arial"/>
                  <a:sym typeface="Arial"/>
                </a:endParaRPr>
              </a:p>
            </p:txBody>
          </p:sp>
          <p:sp>
            <p:nvSpPr>
              <p:cNvPr id="725" name="Google Shape;725;p4"/>
              <p:cNvSpPr txBox="1"/>
              <p:nvPr/>
            </p:nvSpPr>
            <p:spPr>
              <a:xfrm>
                <a:off x="3937" y="633"/>
                <a:ext cx="513" cy="44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t/>
                </a:r>
                <a:endParaRPr b="0" i="1" sz="10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000"/>
                  <a:buFont typeface="Arial"/>
                  <a:buNone/>
                </a:pPr>
                <a:r>
                  <a:rPr b="0" i="1" lang="en-US" sz="1000" u="none" cap="none" strike="noStrike">
                    <a:solidFill>
                      <a:schemeClr val="lt1"/>
                    </a:solidFill>
                    <a:latin typeface="Arial"/>
                    <a:ea typeface="Arial"/>
                    <a:cs typeface="Arial"/>
                    <a:sym typeface="Arial"/>
                  </a:rPr>
                  <a:t>network</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000"/>
                  <a:buFont typeface="Arial"/>
                  <a:buNone/>
                </a:pPr>
                <a:r>
                  <a:rPr b="0" i="1" lang="en-US" sz="1000" u="none" cap="none" strike="noStrike">
                    <a:solidFill>
                      <a:schemeClr val="dk1"/>
                    </a:solidFill>
                    <a:latin typeface="Arial"/>
                    <a:ea typeface="Arial"/>
                    <a:cs typeface="Arial"/>
                    <a:sym typeface="Arial"/>
                  </a:rPr>
                  <a:t>data link</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000"/>
                  <a:buFont typeface="Arial"/>
                  <a:buNone/>
                </a:pPr>
                <a:r>
                  <a:rPr b="0" i="1" lang="en-US" sz="1000" u="none" cap="none" strike="noStrike">
                    <a:solidFill>
                      <a:schemeClr val="dk1"/>
                    </a:solidFill>
                    <a:latin typeface="Arial"/>
                    <a:ea typeface="Arial"/>
                    <a:cs typeface="Arial"/>
                    <a:sym typeface="Arial"/>
                  </a:rPr>
                  <a:t>physical</a:t>
                </a:r>
                <a:endParaRPr b="0" i="1" sz="2400" u="none" cap="none" strike="noStrike">
                  <a:solidFill>
                    <a:schemeClr val="dk1"/>
                  </a:solidFill>
                  <a:latin typeface="Arial"/>
                  <a:ea typeface="Arial"/>
                  <a:cs typeface="Arial"/>
                  <a:sym typeface="Arial"/>
                </a:endParaRPr>
              </a:p>
            </p:txBody>
          </p:sp>
        </p:grpSp>
        <p:grpSp>
          <p:nvGrpSpPr>
            <p:cNvPr id="726" name="Google Shape;726;p4"/>
            <p:cNvGrpSpPr/>
            <p:nvPr/>
          </p:nvGrpSpPr>
          <p:grpSpPr>
            <a:xfrm>
              <a:off x="4119" y="2640"/>
              <a:ext cx="513" cy="442"/>
              <a:chOff x="3937" y="633"/>
              <a:chExt cx="513" cy="442"/>
            </a:xfrm>
          </p:grpSpPr>
          <p:cxnSp>
            <p:nvCxnSpPr>
              <p:cNvPr id="727" name="Google Shape;727;p4"/>
              <p:cNvCxnSpPr/>
              <p:nvPr/>
            </p:nvCxnSpPr>
            <p:spPr>
              <a:xfrm>
                <a:off x="4061" y="1035"/>
                <a:ext cx="312" cy="1"/>
              </a:xfrm>
              <a:prstGeom prst="straightConnector1">
                <a:avLst/>
              </a:prstGeom>
              <a:noFill/>
              <a:ln cap="flat" cmpd="sng" w="12700">
                <a:solidFill>
                  <a:schemeClr val="dk1"/>
                </a:solidFill>
                <a:prstDash val="solid"/>
                <a:round/>
                <a:headEnd len="sm" w="sm" type="none"/>
                <a:tailEnd len="sm" w="sm" type="none"/>
              </a:ln>
            </p:spPr>
          </p:cxnSp>
          <p:cxnSp>
            <p:nvCxnSpPr>
              <p:cNvPr id="728" name="Google Shape;728;p4"/>
              <p:cNvCxnSpPr/>
              <p:nvPr/>
            </p:nvCxnSpPr>
            <p:spPr>
              <a:xfrm flipH="1" rot="10800000">
                <a:off x="4212" y="929"/>
                <a:ext cx="1" cy="103"/>
              </a:xfrm>
              <a:prstGeom prst="straightConnector1">
                <a:avLst/>
              </a:prstGeom>
              <a:noFill/>
              <a:ln cap="flat" cmpd="sng" w="12700">
                <a:solidFill>
                  <a:schemeClr val="dk1"/>
                </a:solidFill>
                <a:prstDash val="solid"/>
                <a:round/>
                <a:headEnd len="sm" w="sm" type="none"/>
                <a:tailEnd len="sm" w="sm" type="none"/>
              </a:ln>
            </p:spPr>
          </p:cxnSp>
          <p:sp>
            <p:nvSpPr>
              <p:cNvPr id="729" name="Google Shape;729;p4"/>
              <p:cNvSpPr/>
              <p:nvPr/>
            </p:nvSpPr>
            <p:spPr>
              <a:xfrm>
                <a:off x="4048" y="854"/>
                <a:ext cx="313" cy="81"/>
              </a:xfrm>
              <a:prstGeom prst="ellipse">
                <a:avLst/>
              </a:prstGeom>
              <a:solidFill>
                <a:schemeClr val="hlink"/>
              </a:solid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1" sz="2400" u="none" cap="none" strike="noStrike">
                  <a:solidFill>
                    <a:schemeClr val="dk1"/>
                  </a:solidFill>
                  <a:latin typeface="Arial"/>
                  <a:ea typeface="Arial"/>
                  <a:cs typeface="Arial"/>
                  <a:sym typeface="Arial"/>
                </a:endParaRPr>
              </a:p>
            </p:txBody>
          </p:sp>
          <p:cxnSp>
            <p:nvCxnSpPr>
              <p:cNvPr id="730" name="Google Shape;730;p4"/>
              <p:cNvCxnSpPr/>
              <p:nvPr/>
            </p:nvCxnSpPr>
            <p:spPr>
              <a:xfrm>
                <a:off x="4048" y="847"/>
                <a:ext cx="0" cy="50"/>
              </a:xfrm>
              <a:prstGeom prst="straightConnector1">
                <a:avLst/>
              </a:prstGeom>
              <a:noFill/>
              <a:ln cap="flat" cmpd="sng" w="12700">
                <a:solidFill>
                  <a:schemeClr val="dk1"/>
                </a:solidFill>
                <a:prstDash val="solid"/>
                <a:round/>
                <a:headEnd len="sm" w="sm" type="none"/>
                <a:tailEnd len="sm" w="sm" type="none"/>
              </a:ln>
            </p:spPr>
          </p:cxnSp>
          <p:cxnSp>
            <p:nvCxnSpPr>
              <p:cNvPr id="731" name="Google Shape;731;p4"/>
              <p:cNvCxnSpPr/>
              <p:nvPr/>
            </p:nvCxnSpPr>
            <p:spPr>
              <a:xfrm>
                <a:off x="4361" y="847"/>
                <a:ext cx="0" cy="50"/>
              </a:xfrm>
              <a:prstGeom prst="straightConnector1">
                <a:avLst/>
              </a:prstGeom>
              <a:noFill/>
              <a:ln cap="flat" cmpd="sng" w="12700">
                <a:solidFill>
                  <a:schemeClr val="dk1"/>
                </a:solidFill>
                <a:prstDash val="solid"/>
                <a:round/>
                <a:headEnd len="sm" w="sm" type="none"/>
                <a:tailEnd len="sm" w="sm" type="none"/>
              </a:ln>
            </p:spPr>
          </p:cxnSp>
          <p:sp>
            <p:nvSpPr>
              <p:cNvPr id="732" name="Google Shape;732;p4"/>
              <p:cNvSpPr/>
              <p:nvPr/>
            </p:nvSpPr>
            <p:spPr>
              <a:xfrm>
                <a:off x="4048" y="847"/>
                <a:ext cx="310" cy="49"/>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1" sz="2400" u="none" cap="none" strike="noStrike">
                  <a:solidFill>
                    <a:schemeClr val="dk1"/>
                  </a:solidFill>
                  <a:latin typeface="Arial"/>
                  <a:ea typeface="Arial"/>
                  <a:cs typeface="Arial"/>
                  <a:sym typeface="Arial"/>
                </a:endParaRPr>
              </a:p>
            </p:txBody>
          </p:sp>
          <p:sp>
            <p:nvSpPr>
              <p:cNvPr id="733" name="Google Shape;733;p4"/>
              <p:cNvSpPr/>
              <p:nvPr/>
            </p:nvSpPr>
            <p:spPr>
              <a:xfrm>
                <a:off x="4045" y="788"/>
                <a:ext cx="313" cy="95"/>
              </a:xfrm>
              <a:prstGeom prst="ellipse">
                <a:avLst/>
              </a:prstGeom>
              <a:solidFill>
                <a:schemeClr val="hlink"/>
              </a:solid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1" sz="2400" u="none" cap="none" strike="noStrike">
                  <a:solidFill>
                    <a:schemeClr val="dk1"/>
                  </a:solidFill>
                  <a:latin typeface="Arial"/>
                  <a:ea typeface="Arial"/>
                  <a:cs typeface="Arial"/>
                  <a:sym typeface="Arial"/>
                </a:endParaRPr>
              </a:p>
            </p:txBody>
          </p:sp>
          <p:grpSp>
            <p:nvGrpSpPr>
              <p:cNvPr id="734" name="Google Shape;734;p4"/>
              <p:cNvGrpSpPr/>
              <p:nvPr/>
            </p:nvGrpSpPr>
            <p:grpSpPr>
              <a:xfrm>
                <a:off x="4120" y="809"/>
                <a:ext cx="156" cy="55"/>
                <a:chOff x="2848" y="848"/>
                <a:chExt cx="140" cy="98"/>
              </a:xfrm>
            </p:grpSpPr>
            <p:cxnSp>
              <p:nvCxnSpPr>
                <p:cNvPr id="735" name="Google Shape;735;p4"/>
                <p:cNvCxnSpPr/>
                <p:nvPr/>
              </p:nvCxnSpPr>
              <p:spPr>
                <a:xfrm flipH="1" rot="10800000">
                  <a:off x="2848" y="848"/>
                  <a:ext cx="50" cy="2"/>
                </a:xfrm>
                <a:prstGeom prst="straightConnector1">
                  <a:avLst/>
                </a:prstGeom>
                <a:noFill/>
                <a:ln cap="flat" cmpd="sng" w="28575">
                  <a:solidFill>
                    <a:schemeClr val="dk1"/>
                  </a:solidFill>
                  <a:prstDash val="solid"/>
                  <a:round/>
                  <a:headEnd len="sm" w="sm" type="none"/>
                  <a:tailEnd len="sm" w="sm" type="none"/>
                </a:ln>
              </p:spPr>
            </p:cxnSp>
            <p:cxnSp>
              <p:nvCxnSpPr>
                <p:cNvPr id="736" name="Google Shape;736;p4"/>
                <p:cNvCxnSpPr/>
                <p:nvPr/>
              </p:nvCxnSpPr>
              <p:spPr>
                <a:xfrm>
                  <a:off x="2944" y="946"/>
                  <a:ext cx="44" cy="0"/>
                </a:xfrm>
                <a:prstGeom prst="straightConnector1">
                  <a:avLst/>
                </a:prstGeom>
                <a:noFill/>
                <a:ln cap="flat" cmpd="sng" w="28575">
                  <a:solidFill>
                    <a:schemeClr val="dk1"/>
                  </a:solidFill>
                  <a:prstDash val="solid"/>
                  <a:round/>
                  <a:headEnd len="sm" w="sm" type="none"/>
                  <a:tailEnd len="sm" w="sm" type="none"/>
                </a:ln>
              </p:spPr>
            </p:cxnSp>
            <p:cxnSp>
              <p:nvCxnSpPr>
                <p:cNvPr id="737" name="Google Shape;737;p4"/>
                <p:cNvCxnSpPr/>
                <p:nvPr/>
              </p:nvCxnSpPr>
              <p:spPr>
                <a:xfrm>
                  <a:off x="2894" y="850"/>
                  <a:ext cx="52" cy="96"/>
                </a:xfrm>
                <a:prstGeom prst="straightConnector1">
                  <a:avLst/>
                </a:prstGeom>
                <a:noFill/>
                <a:ln cap="flat" cmpd="sng" w="28575">
                  <a:solidFill>
                    <a:schemeClr val="dk1"/>
                  </a:solidFill>
                  <a:prstDash val="solid"/>
                  <a:round/>
                  <a:headEnd len="sm" w="sm" type="none"/>
                  <a:tailEnd len="sm" w="sm" type="none"/>
                </a:ln>
              </p:spPr>
            </p:cxnSp>
          </p:grpSp>
          <p:grpSp>
            <p:nvGrpSpPr>
              <p:cNvPr id="738" name="Google Shape;738;p4"/>
              <p:cNvGrpSpPr/>
              <p:nvPr/>
            </p:nvGrpSpPr>
            <p:grpSpPr>
              <a:xfrm flipH="1" rot="10800000">
                <a:off x="4120" y="808"/>
                <a:ext cx="156" cy="56"/>
                <a:chOff x="2848" y="848"/>
                <a:chExt cx="140" cy="98"/>
              </a:xfrm>
            </p:grpSpPr>
            <p:cxnSp>
              <p:nvCxnSpPr>
                <p:cNvPr id="739" name="Google Shape;739;p4"/>
                <p:cNvCxnSpPr/>
                <p:nvPr/>
              </p:nvCxnSpPr>
              <p:spPr>
                <a:xfrm flipH="1" rot="10800000">
                  <a:off x="2848" y="848"/>
                  <a:ext cx="50" cy="2"/>
                </a:xfrm>
                <a:prstGeom prst="straightConnector1">
                  <a:avLst/>
                </a:prstGeom>
                <a:noFill/>
                <a:ln cap="flat" cmpd="sng" w="28575">
                  <a:solidFill>
                    <a:schemeClr val="dk1"/>
                  </a:solidFill>
                  <a:prstDash val="solid"/>
                  <a:round/>
                  <a:headEnd len="sm" w="sm" type="none"/>
                  <a:tailEnd len="sm" w="sm" type="none"/>
                </a:ln>
              </p:spPr>
            </p:cxnSp>
            <p:cxnSp>
              <p:nvCxnSpPr>
                <p:cNvPr id="740" name="Google Shape;740;p4"/>
                <p:cNvCxnSpPr/>
                <p:nvPr/>
              </p:nvCxnSpPr>
              <p:spPr>
                <a:xfrm>
                  <a:off x="2944" y="946"/>
                  <a:ext cx="44" cy="0"/>
                </a:xfrm>
                <a:prstGeom prst="straightConnector1">
                  <a:avLst/>
                </a:prstGeom>
                <a:noFill/>
                <a:ln cap="flat" cmpd="sng" w="28575">
                  <a:solidFill>
                    <a:schemeClr val="dk1"/>
                  </a:solidFill>
                  <a:prstDash val="solid"/>
                  <a:round/>
                  <a:headEnd len="sm" w="sm" type="none"/>
                  <a:tailEnd len="sm" w="sm" type="none"/>
                </a:ln>
              </p:spPr>
            </p:cxnSp>
            <p:cxnSp>
              <p:nvCxnSpPr>
                <p:cNvPr id="741" name="Google Shape;741;p4"/>
                <p:cNvCxnSpPr/>
                <p:nvPr/>
              </p:nvCxnSpPr>
              <p:spPr>
                <a:xfrm>
                  <a:off x="2894" y="850"/>
                  <a:ext cx="52" cy="96"/>
                </a:xfrm>
                <a:prstGeom prst="straightConnector1">
                  <a:avLst/>
                </a:prstGeom>
                <a:noFill/>
                <a:ln cap="flat" cmpd="sng" w="28575">
                  <a:solidFill>
                    <a:schemeClr val="dk1"/>
                  </a:solidFill>
                  <a:prstDash val="solid"/>
                  <a:round/>
                  <a:headEnd len="sm" w="sm" type="none"/>
                  <a:tailEnd len="sm" w="sm" type="none"/>
                </a:ln>
              </p:spPr>
            </p:cxnSp>
          </p:grpSp>
          <p:sp>
            <p:nvSpPr>
              <p:cNvPr id="742" name="Google Shape;742;p4"/>
              <p:cNvSpPr/>
              <p:nvPr/>
            </p:nvSpPr>
            <p:spPr>
              <a:xfrm>
                <a:off x="3996" y="732"/>
                <a:ext cx="426" cy="306"/>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1" sz="2400" u="none" cap="none" strike="noStrike">
                  <a:solidFill>
                    <a:schemeClr val="dk1"/>
                  </a:solidFill>
                  <a:latin typeface="Arial"/>
                  <a:ea typeface="Arial"/>
                  <a:cs typeface="Arial"/>
                  <a:sym typeface="Arial"/>
                </a:endParaRPr>
              </a:p>
            </p:txBody>
          </p:sp>
          <p:sp>
            <p:nvSpPr>
              <p:cNvPr id="743" name="Google Shape;743;p4"/>
              <p:cNvSpPr/>
              <p:nvPr/>
            </p:nvSpPr>
            <p:spPr>
              <a:xfrm>
                <a:off x="3969" y="753"/>
                <a:ext cx="435" cy="312"/>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1" sz="2400" u="none" cap="none" strike="noStrike">
                  <a:solidFill>
                    <a:schemeClr val="dk1"/>
                  </a:solidFill>
                  <a:latin typeface="Arial"/>
                  <a:ea typeface="Arial"/>
                  <a:cs typeface="Arial"/>
                  <a:sym typeface="Arial"/>
                </a:endParaRPr>
              </a:p>
            </p:txBody>
          </p:sp>
          <p:cxnSp>
            <p:nvCxnSpPr>
              <p:cNvPr id="744" name="Google Shape;744;p4"/>
              <p:cNvCxnSpPr/>
              <p:nvPr/>
            </p:nvCxnSpPr>
            <p:spPr>
              <a:xfrm>
                <a:off x="3966" y="945"/>
                <a:ext cx="435" cy="3"/>
              </a:xfrm>
              <a:prstGeom prst="straightConnector1">
                <a:avLst/>
              </a:prstGeom>
              <a:noFill/>
              <a:ln cap="flat" cmpd="sng" w="12700">
                <a:solidFill>
                  <a:schemeClr val="dk1"/>
                </a:solidFill>
                <a:prstDash val="solid"/>
                <a:round/>
                <a:headEnd len="sm" w="sm" type="none"/>
                <a:tailEnd len="sm" w="sm" type="none"/>
              </a:ln>
            </p:spPr>
          </p:cxnSp>
          <p:cxnSp>
            <p:nvCxnSpPr>
              <p:cNvPr id="745" name="Google Shape;745;p4"/>
              <p:cNvCxnSpPr/>
              <p:nvPr/>
            </p:nvCxnSpPr>
            <p:spPr>
              <a:xfrm>
                <a:off x="3972" y="849"/>
                <a:ext cx="435" cy="3"/>
              </a:xfrm>
              <a:prstGeom prst="straightConnector1">
                <a:avLst/>
              </a:prstGeom>
              <a:noFill/>
              <a:ln cap="flat" cmpd="sng" w="12700">
                <a:solidFill>
                  <a:schemeClr val="dk1"/>
                </a:solidFill>
                <a:prstDash val="solid"/>
                <a:round/>
                <a:headEnd len="sm" w="sm" type="none"/>
                <a:tailEnd len="sm" w="sm" type="none"/>
              </a:ln>
            </p:spPr>
          </p:cxnSp>
          <p:sp>
            <p:nvSpPr>
              <p:cNvPr id="746" name="Google Shape;746;p4"/>
              <p:cNvSpPr/>
              <p:nvPr/>
            </p:nvSpPr>
            <p:spPr>
              <a:xfrm>
                <a:off x="3966" y="756"/>
                <a:ext cx="435" cy="93"/>
              </a:xfrm>
              <a:prstGeom prst="rect">
                <a:avLst/>
              </a:prstGeom>
              <a:solidFill>
                <a:srgbClr val="CC000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1" sz="2400" u="none" cap="none" strike="noStrike">
                  <a:solidFill>
                    <a:schemeClr val="dk1"/>
                  </a:solidFill>
                  <a:latin typeface="Arial"/>
                  <a:ea typeface="Arial"/>
                  <a:cs typeface="Arial"/>
                  <a:sym typeface="Arial"/>
                </a:endParaRPr>
              </a:p>
            </p:txBody>
          </p:sp>
          <p:sp>
            <p:nvSpPr>
              <p:cNvPr id="747" name="Google Shape;747;p4"/>
              <p:cNvSpPr txBox="1"/>
              <p:nvPr/>
            </p:nvSpPr>
            <p:spPr>
              <a:xfrm>
                <a:off x="3937" y="633"/>
                <a:ext cx="513" cy="44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t/>
                </a:r>
                <a:endParaRPr b="0" i="1" sz="10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000"/>
                  <a:buFont typeface="Arial"/>
                  <a:buNone/>
                </a:pPr>
                <a:r>
                  <a:rPr b="0" i="1" lang="en-US" sz="1000" u="none" cap="none" strike="noStrike">
                    <a:solidFill>
                      <a:schemeClr val="lt1"/>
                    </a:solidFill>
                    <a:latin typeface="Arial"/>
                    <a:ea typeface="Arial"/>
                    <a:cs typeface="Arial"/>
                    <a:sym typeface="Arial"/>
                  </a:rPr>
                  <a:t>network</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000"/>
                  <a:buFont typeface="Arial"/>
                  <a:buNone/>
                </a:pPr>
                <a:r>
                  <a:rPr b="0" i="1" lang="en-US" sz="1000" u="none" cap="none" strike="noStrike">
                    <a:solidFill>
                      <a:schemeClr val="dk1"/>
                    </a:solidFill>
                    <a:latin typeface="Arial"/>
                    <a:ea typeface="Arial"/>
                    <a:cs typeface="Arial"/>
                    <a:sym typeface="Arial"/>
                  </a:rPr>
                  <a:t>data link</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000"/>
                  <a:buFont typeface="Arial"/>
                  <a:buNone/>
                </a:pPr>
                <a:r>
                  <a:rPr b="0" i="1" lang="en-US" sz="1000" u="none" cap="none" strike="noStrike">
                    <a:solidFill>
                      <a:schemeClr val="dk1"/>
                    </a:solidFill>
                    <a:latin typeface="Arial"/>
                    <a:ea typeface="Arial"/>
                    <a:cs typeface="Arial"/>
                    <a:sym typeface="Arial"/>
                  </a:rPr>
                  <a:t>physical</a:t>
                </a:r>
                <a:endParaRPr b="0" i="1" sz="2400" u="none" cap="none" strike="noStrike">
                  <a:solidFill>
                    <a:schemeClr val="dk1"/>
                  </a:solidFill>
                  <a:latin typeface="Arial"/>
                  <a:ea typeface="Arial"/>
                  <a:cs typeface="Arial"/>
                  <a:sym typeface="Arial"/>
                </a:endParaRPr>
              </a:p>
            </p:txBody>
          </p:sp>
        </p:grpSp>
        <p:grpSp>
          <p:nvGrpSpPr>
            <p:cNvPr id="748" name="Google Shape;748;p4"/>
            <p:cNvGrpSpPr/>
            <p:nvPr/>
          </p:nvGrpSpPr>
          <p:grpSpPr>
            <a:xfrm>
              <a:off x="3674" y="2866"/>
              <a:ext cx="513" cy="442"/>
              <a:chOff x="3937" y="633"/>
              <a:chExt cx="513" cy="442"/>
            </a:xfrm>
          </p:grpSpPr>
          <p:cxnSp>
            <p:nvCxnSpPr>
              <p:cNvPr id="749" name="Google Shape;749;p4"/>
              <p:cNvCxnSpPr/>
              <p:nvPr/>
            </p:nvCxnSpPr>
            <p:spPr>
              <a:xfrm>
                <a:off x="4061" y="1035"/>
                <a:ext cx="312" cy="1"/>
              </a:xfrm>
              <a:prstGeom prst="straightConnector1">
                <a:avLst/>
              </a:prstGeom>
              <a:noFill/>
              <a:ln cap="flat" cmpd="sng" w="12700">
                <a:solidFill>
                  <a:schemeClr val="dk1"/>
                </a:solidFill>
                <a:prstDash val="solid"/>
                <a:round/>
                <a:headEnd len="sm" w="sm" type="none"/>
                <a:tailEnd len="sm" w="sm" type="none"/>
              </a:ln>
            </p:spPr>
          </p:cxnSp>
          <p:cxnSp>
            <p:nvCxnSpPr>
              <p:cNvPr id="750" name="Google Shape;750;p4"/>
              <p:cNvCxnSpPr/>
              <p:nvPr/>
            </p:nvCxnSpPr>
            <p:spPr>
              <a:xfrm flipH="1" rot="10800000">
                <a:off x="4212" y="929"/>
                <a:ext cx="1" cy="103"/>
              </a:xfrm>
              <a:prstGeom prst="straightConnector1">
                <a:avLst/>
              </a:prstGeom>
              <a:noFill/>
              <a:ln cap="flat" cmpd="sng" w="12700">
                <a:solidFill>
                  <a:schemeClr val="dk1"/>
                </a:solidFill>
                <a:prstDash val="solid"/>
                <a:round/>
                <a:headEnd len="sm" w="sm" type="none"/>
                <a:tailEnd len="sm" w="sm" type="none"/>
              </a:ln>
            </p:spPr>
          </p:cxnSp>
          <p:sp>
            <p:nvSpPr>
              <p:cNvPr id="751" name="Google Shape;751;p4"/>
              <p:cNvSpPr/>
              <p:nvPr/>
            </p:nvSpPr>
            <p:spPr>
              <a:xfrm>
                <a:off x="4048" y="854"/>
                <a:ext cx="313" cy="81"/>
              </a:xfrm>
              <a:prstGeom prst="ellipse">
                <a:avLst/>
              </a:prstGeom>
              <a:solidFill>
                <a:schemeClr val="hlink"/>
              </a:solid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1" sz="2400" u="none" cap="none" strike="noStrike">
                  <a:solidFill>
                    <a:schemeClr val="dk1"/>
                  </a:solidFill>
                  <a:latin typeface="Arial"/>
                  <a:ea typeface="Arial"/>
                  <a:cs typeface="Arial"/>
                  <a:sym typeface="Arial"/>
                </a:endParaRPr>
              </a:p>
            </p:txBody>
          </p:sp>
          <p:cxnSp>
            <p:nvCxnSpPr>
              <p:cNvPr id="752" name="Google Shape;752;p4"/>
              <p:cNvCxnSpPr/>
              <p:nvPr/>
            </p:nvCxnSpPr>
            <p:spPr>
              <a:xfrm>
                <a:off x="4048" y="847"/>
                <a:ext cx="0" cy="50"/>
              </a:xfrm>
              <a:prstGeom prst="straightConnector1">
                <a:avLst/>
              </a:prstGeom>
              <a:noFill/>
              <a:ln cap="flat" cmpd="sng" w="12700">
                <a:solidFill>
                  <a:schemeClr val="dk1"/>
                </a:solidFill>
                <a:prstDash val="solid"/>
                <a:round/>
                <a:headEnd len="sm" w="sm" type="none"/>
                <a:tailEnd len="sm" w="sm" type="none"/>
              </a:ln>
            </p:spPr>
          </p:cxnSp>
          <p:cxnSp>
            <p:nvCxnSpPr>
              <p:cNvPr id="753" name="Google Shape;753;p4"/>
              <p:cNvCxnSpPr/>
              <p:nvPr/>
            </p:nvCxnSpPr>
            <p:spPr>
              <a:xfrm>
                <a:off x="4361" y="847"/>
                <a:ext cx="0" cy="50"/>
              </a:xfrm>
              <a:prstGeom prst="straightConnector1">
                <a:avLst/>
              </a:prstGeom>
              <a:noFill/>
              <a:ln cap="flat" cmpd="sng" w="12700">
                <a:solidFill>
                  <a:schemeClr val="dk1"/>
                </a:solidFill>
                <a:prstDash val="solid"/>
                <a:round/>
                <a:headEnd len="sm" w="sm" type="none"/>
                <a:tailEnd len="sm" w="sm" type="none"/>
              </a:ln>
            </p:spPr>
          </p:cxnSp>
          <p:sp>
            <p:nvSpPr>
              <p:cNvPr id="754" name="Google Shape;754;p4"/>
              <p:cNvSpPr/>
              <p:nvPr/>
            </p:nvSpPr>
            <p:spPr>
              <a:xfrm>
                <a:off x="4048" y="847"/>
                <a:ext cx="310" cy="49"/>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1" sz="2400" u="none" cap="none" strike="noStrike">
                  <a:solidFill>
                    <a:schemeClr val="dk1"/>
                  </a:solidFill>
                  <a:latin typeface="Arial"/>
                  <a:ea typeface="Arial"/>
                  <a:cs typeface="Arial"/>
                  <a:sym typeface="Arial"/>
                </a:endParaRPr>
              </a:p>
            </p:txBody>
          </p:sp>
          <p:sp>
            <p:nvSpPr>
              <p:cNvPr id="755" name="Google Shape;755;p4"/>
              <p:cNvSpPr/>
              <p:nvPr/>
            </p:nvSpPr>
            <p:spPr>
              <a:xfrm>
                <a:off x="4045" y="788"/>
                <a:ext cx="313" cy="95"/>
              </a:xfrm>
              <a:prstGeom prst="ellipse">
                <a:avLst/>
              </a:prstGeom>
              <a:solidFill>
                <a:schemeClr val="hlink"/>
              </a:solid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1" sz="2400" u="none" cap="none" strike="noStrike">
                  <a:solidFill>
                    <a:schemeClr val="dk1"/>
                  </a:solidFill>
                  <a:latin typeface="Arial"/>
                  <a:ea typeface="Arial"/>
                  <a:cs typeface="Arial"/>
                  <a:sym typeface="Arial"/>
                </a:endParaRPr>
              </a:p>
            </p:txBody>
          </p:sp>
          <p:grpSp>
            <p:nvGrpSpPr>
              <p:cNvPr id="756" name="Google Shape;756;p4"/>
              <p:cNvGrpSpPr/>
              <p:nvPr/>
            </p:nvGrpSpPr>
            <p:grpSpPr>
              <a:xfrm>
                <a:off x="4120" y="809"/>
                <a:ext cx="156" cy="55"/>
                <a:chOff x="2848" y="848"/>
                <a:chExt cx="140" cy="98"/>
              </a:xfrm>
            </p:grpSpPr>
            <p:cxnSp>
              <p:nvCxnSpPr>
                <p:cNvPr id="757" name="Google Shape;757;p4"/>
                <p:cNvCxnSpPr/>
                <p:nvPr/>
              </p:nvCxnSpPr>
              <p:spPr>
                <a:xfrm flipH="1" rot="10800000">
                  <a:off x="2848" y="848"/>
                  <a:ext cx="50" cy="2"/>
                </a:xfrm>
                <a:prstGeom prst="straightConnector1">
                  <a:avLst/>
                </a:prstGeom>
                <a:noFill/>
                <a:ln cap="flat" cmpd="sng" w="28575">
                  <a:solidFill>
                    <a:schemeClr val="dk1"/>
                  </a:solidFill>
                  <a:prstDash val="solid"/>
                  <a:round/>
                  <a:headEnd len="sm" w="sm" type="none"/>
                  <a:tailEnd len="sm" w="sm" type="none"/>
                </a:ln>
              </p:spPr>
            </p:cxnSp>
            <p:cxnSp>
              <p:nvCxnSpPr>
                <p:cNvPr id="758" name="Google Shape;758;p4"/>
                <p:cNvCxnSpPr/>
                <p:nvPr/>
              </p:nvCxnSpPr>
              <p:spPr>
                <a:xfrm>
                  <a:off x="2944" y="946"/>
                  <a:ext cx="44" cy="0"/>
                </a:xfrm>
                <a:prstGeom prst="straightConnector1">
                  <a:avLst/>
                </a:prstGeom>
                <a:noFill/>
                <a:ln cap="flat" cmpd="sng" w="28575">
                  <a:solidFill>
                    <a:schemeClr val="dk1"/>
                  </a:solidFill>
                  <a:prstDash val="solid"/>
                  <a:round/>
                  <a:headEnd len="sm" w="sm" type="none"/>
                  <a:tailEnd len="sm" w="sm" type="none"/>
                </a:ln>
              </p:spPr>
            </p:cxnSp>
            <p:cxnSp>
              <p:nvCxnSpPr>
                <p:cNvPr id="759" name="Google Shape;759;p4"/>
                <p:cNvCxnSpPr/>
                <p:nvPr/>
              </p:nvCxnSpPr>
              <p:spPr>
                <a:xfrm>
                  <a:off x="2894" y="850"/>
                  <a:ext cx="52" cy="96"/>
                </a:xfrm>
                <a:prstGeom prst="straightConnector1">
                  <a:avLst/>
                </a:prstGeom>
                <a:noFill/>
                <a:ln cap="flat" cmpd="sng" w="28575">
                  <a:solidFill>
                    <a:schemeClr val="dk1"/>
                  </a:solidFill>
                  <a:prstDash val="solid"/>
                  <a:round/>
                  <a:headEnd len="sm" w="sm" type="none"/>
                  <a:tailEnd len="sm" w="sm" type="none"/>
                </a:ln>
              </p:spPr>
            </p:cxnSp>
          </p:grpSp>
          <p:grpSp>
            <p:nvGrpSpPr>
              <p:cNvPr id="760" name="Google Shape;760;p4"/>
              <p:cNvGrpSpPr/>
              <p:nvPr/>
            </p:nvGrpSpPr>
            <p:grpSpPr>
              <a:xfrm flipH="1" rot="10800000">
                <a:off x="4120" y="808"/>
                <a:ext cx="156" cy="56"/>
                <a:chOff x="2848" y="848"/>
                <a:chExt cx="140" cy="98"/>
              </a:xfrm>
            </p:grpSpPr>
            <p:cxnSp>
              <p:nvCxnSpPr>
                <p:cNvPr id="761" name="Google Shape;761;p4"/>
                <p:cNvCxnSpPr/>
                <p:nvPr/>
              </p:nvCxnSpPr>
              <p:spPr>
                <a:xfrm flipH="1" rot="10800000">
                  <a:off x="2848" y="848"/>
                  <a:ext cx="50" cy="2"/>
                </a:xfrm>
                <a:prstGeom prst="straightConnector1">
                  <a:avLst/>
                </a:prstGeom>
                <a:noFill/>
                <a:ln cap="flat" cmpd="sng" w="28575">
                  <a:solidFill>
                    <a:schemeClr val="dk1"/>
                  </a:solidFill>
                  <a:prstDash val="solid"/>
                  <a:round/>
                  <a:headEnd len="sm" w="sm" type="none"/>
                  <a:tailEnd len="sm" w="sm" type="none"/>
                </a:ln>
              </p:spPr>
            </p:cxnSp>
            <p:cxnSp>
              <p:nvCxnSpPr>
                <p:cNvPr id="762" name="Google Shape;762;p4"/>
                <p:cNvCxnSpPr/>
                <p:nvPr/>
              </p:nvCxnSpPr>
              <p:spPr>
                <a:xfrm>
                  <a:off x="2944" y="946"/>
                  <a:ext cx="44" cy="0"/>
                </a:xfrm>
                <a:prstGeom prst="straightConnector1">
                  <a:avLst/>
                </a:prstGeom>
                <a:noFill/>
                <a:ln cap="flat" cmpd="sng" w="28575">
                  <a:solidFill>
                    <a:schemeClr val="dk1"/>
                  </a:solidFill>
                  <a:prstDash val="solid"/>
                  <a:round/>
                  <a:headEnd len="sm" w="sm" type="none"/>
                  <a:tailEnd len="sm" w="sm" type="none"/>
                </a:ln>
              </p:spPr>
            </p:cxnSp>
            <p:cxnSp>
              <p:nvCxnSpPr>
                <p:cNvPr id="763" name="Google Shape;763;p4"/>
                <p:cNvCxnSpPr/>
                <p:nvPr/>
              </p:nvCxnSpPr>
              <p:spPr>
                <a:xfrm>
                  <a:off x="2894" y="850"/>
                  <a:ext cx="52" cy="96"/>
                </a:xfrm>
                <a:prstGeom prst="straightConnector1">
                  <a:avLst/>
                </a:prstGeom>
                <a:noFill/>
                <a:ln cap="flat" cmpd="sng" w="28575">
                  <a:solidFill>
                    <a:schemeClr val="dk1"/>
                  </a:solidFill>
                  <a:prstDash val="solid"/>
                  <a:round/>
                  <a:headEnd len="sm" w="sm" type="none"/>
                  <a:tailEnd len="sm" w="sm" type="none"/>
                </a:ln>
              </p:spPr>
            </p:cxnSp>
          </p:grpSp>
          <p:sp>
            <p:nvSpPr>
              <p:cNvPr id="764" name="Google Shape;764;p4"/>
              <p:cNvSpPr/>
              <p:nvPr/>
            </p:nvSpPr>
            <p:spPr>
              <a:xfrm>
                <a:off x="3996" y="732"/>
                <a:ext cx="426" cy="306"/>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1" sz="2400" u="none" cap="none" strike="noStrike">
                  <a:solidFill>
                    <a:schemeClr val="dk1"/>
                  </a:solidFill>
                  <a:latin typeface="Arial"/>
                  <a:ea typeface="Arial"/>
                  <a:cs typeface="Arial"/>
                  <a:sym typeface="Arial"/>
                </a:endParaRPr>
              </a:p>
            </p:txBody>
          </p:sp>
          <p:sp>
            <p:nvSpPr>
              <p:cNvPr id="765" name="Google Shape;765;p4"/>
              <p:cNvSpPr/>
              <p:nvPr/>
            </p:nvSpPr>
            <p:spPr>
              <a:xfrm>
                <a:off x="3969" y="753"/>
                <a:ext cx="435" cy="312"/>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1" sz="2400" u="none" cap="none" strike="noStrike">
                  <a:solidFill>
                    <a:schemeClr val="dk1"/>
                  </a:solidFill>
                  <a:latin typeface="Arial"/>
                  <a:ea typeface="Arial"/>
                  <a:cs typeface="Arial"/>
                  <a:sym typeface="Arial"/>
                </a:endParaRPr>
              </a:p>
            </p:txBody>
          </p:sp>
          <p:cxnSp>
            <p:nvCxnSpPr>
              <p:cNvPr id="766" name="Google Shape;766;p4"/>
              <p:cNvCxnSpPr/>
              <p:nvPr/>
            </p:nvCxnSpPr>
            <p:spPr>
              <a:xfrm>
                <a:off x="3966" y="945"/>
                <a:ext cx="435" cy="3"/>
              </a:xfrm>
              <a:prstGeom prst="straightConnector1">
                <a:avLst/>
              </a:prstGeom>
              <a:noFill/>
              <a:ln cap="flat" cmpd="sng" w="12700">
                <a:solidFill>
                  <a:schemeClr val="dk1"/>
                </a:solidFill>
                <a:prstDash val="solid"/>
                <a:round/>
                <a:headEnd len="sm" w="sm" type="none"/>
                <a:tailEnd len="sm" w="sm" type="none"/>
              </a:ln>
            </p:spPr>
          </p:cxnSp>
          <p:cxnSp>
            <p:nvCxnSpPr>
              <p:cNvPr id="767" name="Google Shape;767;p4"/>
              <p:cNvCxnSpPr/>
              <p:nvPr/>
            </p:nvCxnSpPr>
            <p:spPr>
              <a:xfrm>
                <a:off x="3972" y="849"/>
                <a:ext cx="435" cy="3"/>
              </a:xfrm>
              <a:prstGeom prst="straightConnector1">
                <a:avLst/>
              </a:prstGeom>
              <a:noFill/>
              <a:ln cap="flat" cmpd="sng" w="12700">
                <a:solidFill>
                  <a:schemeClr val="dk1"/>
                </a:solidFill>
                <a:prstDash val="solid"/>
                <a:round/>
                <a:headEnd len="sm" w="sm" type="none"/>
                <a:tailEnd len="sm" w="sm" type="none"/>
              </a:ln>
            </p:spPr>
          </p:cxnSp>
          <p:sp>
            <p:nvSpPr>
              <p:cNvPr id="768" name="Google Shape;768;p4"/>
              <p:cNvSpPr/>
              <p:nvPr/>
            </p:nvSpPr>
            <p:spPr>
              <a:xfrm>
                <a:off x="3966" y="756"/>
                <a:ext cx="435" cy="93"/>
              </a:xfrm>
              <a:prstGeom prst="rect">
                <a:avLst/>
              </a:prstGeom>
              <a:solidFill>
                <a:srgbClr val="CC000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1" sz="2400" u="none" cap="none" strike="noStrike">
                  <a:solidFill>
                    <a:schemeClr val="dk1"/>
                  </a:solidFill>
                  <a:latin typeface="Arial"/>
                  <a:ea typeface="Arial"/>
                  <a:cs typeface="Arial"/>
                  <a:sym typeface="Arial"/>
                </a:endParaRPr>
              </a:p>
            </p:txBody>
          </p:sp>
          <p:sp>
            <p:nvSpPr>
              <p:cNvPr id="769" name="Google Shape;769;p4"/>
              <p:cNvSpPr txBox="1"/>
              <p:nvPr/>
            </p:nvSpPr>
            <p:spPr>
              <a:xfrm>
                <a:off x="3937" y="633"/>
                <a:ext cx="513" cy="44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t/>
                </a:r>
                <a:endParaRPr b="0" i="1" sz="10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000"/>
                  <a:buFont typeface="Arial"/>
                  <a:buNone/>
                </a:pPr>
                <a:r>
                  <a:rPr b="0" i="1" lang="en-US" sz="1000" u="none" cap="none" strike="noStrike">
                    <a:solidFill>
                      <a:schemeClr val="lt1"/>
                    </a:solidFill>
                    <a:latin typeface="Arial"/>
                    <a:ea typeface="Arial"/>
                    <a:cs typeface="Arial"/>
                    <a:sym typeface="Arial"/>
                  </a:rPr>
                  <a:t>network</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000"/>
                  <a:buFont typeface="Arial"/>
                  <a:buNone/>
                </a:pPr>
                <a:r>
                  <a:rPr b="0" i="1" lang="en-US" sz="1000" u="none" cap="none" strike="noStrike">
                    <a:solidFill>
                      <a:schemeClr val="dk1"/>
                    </a:solidFill>
                    <a:latin typeface="Arial"/>
                    <a:ea typeface="Arial"/>
                    <a:cs typeface="Arial"/>
                    <a:sym typeface="Arial"/>
                  </a:rPr>
                  <a:t>data link</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000"/>
                  <a:buFont typeface="Arial"/>
                  <a:buNone/>
                </a:pPr>
                <a:r>
                  <a:rPr b="0" i="1" lang="en-US" sz="1000" u="none" cap="none" strike="noStrike">
                    <a:solidFill>
                      <a:schemeClr val="dk1"/>
                    </a:solidFill>
                    <a:latin typeface="Arial"/>
                    <a:ea typeface="Arial"/>
                    <a:cs typeface="Arial"/>
                    <a:sym typeface="Arial"/>
                  </a:rPr>
                  <a:t>physical</a:t>
                </a:r>
                <a:endParaRPr b="0" i="1" sz="2400" u="none" cap="none" strike="noStrike">
                  <a:solidFill>
                    <a:schemeClr val="dk1"/>
                  </a:solidFill>
                  <a:latin typeface="Arial"/>
                  <a:ea typeface="Arial"/>
                  <a:cs typeface="Arial"/>
                  <a:sym typeface="Arial"/>
                </a:endParaRPr>
              </a:p>
            </p:txBody>
          </p:sp>
        </p:grpSp>
      </p:grpSp>
      <p:sp>
        <p:nvSpPr>
          <p:cNvPr id="770" name="Google Shape;770;p4"/>
          <p:cNvSpPr/>
          <p:nvPr/>
        </p:nvSpPr>
        <p:spPr>
          <a:xfrm>
            <a:off x="5721350" y="858838"/>
            <a:ext cx="388938" cy="138112"/>
          </a:xfrm>
          <a:prstGeom prst="rect">
            <a:avLst/>
          </a:prstGeom>
          <a:solidFill>
            <a:schemeClr val="accen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1" sz="2400" u="none" cap="none" strike="noStrike">
              <a:solidFill>
                <a:schemeClr val="dk1"/>
              </a:solidFill>
              <a:latin typeface="Arial"/>
              <a:ea typeface="Arial"/>
              <a:cs typeface="Arial"/>
              <a:sym typeface="Arial"/>
            </a:endParaRPr>
          </a:p>
        </p:txBody>
      </p:sp>
      <p:sp>
        <p:nvSpPr>
          <p:cNvPr id="771" name="Google Shape;771;p4"/>
          <p:cNvSpPr/>
          <p:nvPr/>
        </p:nvSpPr>
        <p:spPr>
          <a:xfrm>
            <a:off x="5651500" y="1509713"/>
            <a:ext cx="596900" cy="138112"/>
          </a:xfrm>
          <a:prstGeom prst="rect">
            <a:avLst/>
          </a:prstGeom>
          <a:solidFill>
            <a:schemeClr val="accen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1" sz="2400" u="none" cap="none" strike="noStrike">
              <a:solidFill>
                <a:schemeClr val="dk1"/>
              </a:solidFill>
              <a:latin typeface="Arial"/>
              <a:ea typeface="Arial"/>
              <a:cs typeface="Arial"/>
              <a:sym typeface="Arial"/>
            </a:endParaRPr>
          </a:p>
        </p:txBody>
      </p:sp>
      <p:sp>
        <p:nvSpPr>
          <p:cNvPr id="772" name="Google Shape;772;p4"/>
          <p:cNvSpPr/>
          <p:nvPr/>
        </p:nvSpPr>
        <p:spPr>
          <a:xfrm>
            <a:off x="8477250" y="4487863"/>
            <a:ext cx="388938" cy="138112"/>
          </a:xfrm>
          <a:prstGeom prst="rect">
            <a:avLst/>
          </a:prstGeom>
          <a:solidFill>
            <a:schemeClr val="accen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1" sz="2400" u="none" cap="none" strike="noStrike">
              <a:solidFill>
                <a:schemeClr val="dk1"/>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5"/>
                                        </p:tgtEl>
                                        <p:attrNameLst>
                                          <p:attrName>style.visibility</p:attrName>
                                        </p:attrNameLst>
                                      </p:cBhvr>
                                      <p:to>
                                        <p:strVal val="visible"/>
                                      </p:to>
                                    </p:set>
                                    <p:animEffect filter="fade" transition="in">
                                      <p:cBhvr>
                                        <p:cTn dur="500"/>
                                        <p:tgtEl>
                                          <p:spTgt spid="505"/>
                                        </p:tgtEl>
                                      </p:cBhvr>
                                    </p:animEffect>
                                  </p:childTnLst>
                                </p:cTn>
                              </p:par>
                              <p:par>
                                <p:cTn fill="hold" nodeType="withEffect" presetClass="entr" presetID="10" presetSubtype="0">
                                  <p:stCondLst>
                                    <p:cond delay="0"/>
                                  </p:stCondLst>
                                  <p:childTnLst>
                                    <p:set>
                                      <p:cBhvr>
                                        <p:cTn dur="1" fill="hold">
                                          <p:stCondLst>
                                            <p:cond delay="0"/>
                                          </p:stCondLst>
                                        </p:cTn>
                                        <p:tgtEl>
                                          <p:spTgt spid="516"/>
                                        </p:tgtEl>
                                        <p:attrNameLst>
                                          <p:attrName>style.visibility</p:attrName>
                                        </p:attrNameLst>
                                      </p:cBhvr>
                                      <p:to>
                                        <p:strVal val="visible"/>
                                      </p:to>
                                    </p:set>
                                    <p:animEffect filter="fade" transition="in">
                                      <p:cBhvr>
                                        <p:cTn dur="500"/>
                                        <p:tgtEl>
                                          <p:spTgt spid="51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7"/>
                                        </p:tgtEl>
                                        <p:attrNameLst>
                                          <p:attrName>style.visibility</p:attrName>
                                        </p:attrNameLst>
                                      </p:cBhvr>
                                      <p:to>
                                        <p:strVal val="visible"/>
                                      </p:to>
                                    </p:set>
                                    <p:animEffect filter="fade" transition="in">
                                      <p:cBhvr>
                                        <p:cTn dur="1000"/>
                                        <p:tgtEl>
                                          <p:spTgt spid="52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70"/>
                                        </p:tgtEl>
                                        <p:attrNameLst>
                                          <p:attrName>style.visibility</p:attrName>
                                        </p:attrNameLst>
                                      </p:cBhvr>
                                      <p:to>
                                        <p:strVal val="visible"/>
                                      </p:to>
                                    </p:set>
                                  </p:childTnLst>
                                </p:cTn>
                              </p:par>
                            </p:childTnLst>
                          </p:cTn>
                        </p:par>
                        <p:par>
                          <p:cTn fill="hold">
                            <p:stCondLst>
                              <p:cond delay="1"/>
                            </p:stCondLst>
                            <p:childTnLst>
                              <p:par>
                                <p:cTn fill="hold" nodeType="afterEffect" presetClass="exit" presetID="1" presetSubtype="0">
                                  <p:stCondLst>
                                    <p:cond delay="0"/>
                                  </p:stCondLst>
                                  <p:childTnLst>
                                    <p:set>
                                      <p:cBhvr>
                                        <p:cTn dur="1" fill="hold">
                                          <p:stCondLst>
                                            <p:cond delay="1"/>
                                          </p:stCondLst>
                                        </p:cTn>
                                        <p:tgtEl>
                                          <p:spTgt spid="770"/>
                                        </p:tgtEl>
                                        <p:attrNameLst>
                                          <p:attrName>style.visibility</p:attrName>
                                        </p:attrNameLst>
                                      </p:cBhvr>
                                      <p:to>
                                        <p:strVal val="hidden"/>
                                      </p:to>
                                    </p:set>
                                  </p:childTnLst>
                                </p:cTn>
                              </p:par>
                            </p:childTnLst>
                          </p:cTn>
                        </p:par>
                        <p:par>
                          <p:cTn fill="hold">
                            <p:stCondLst>
                              <p:cond delay="2"/>
                            </p:stCondLst>
                            <p:childTnLst>
                              <p:par>
                                <p:cTn fill="hold" nodeType="afterEffect" presetClass="entr" presetID="1" presetSubtype="0">
                                  <p:stCondLst>
                                    <p:cond delay="0"/>
                                  </p:stCondLst>
                                  <p:childTnLst>
                                    <p:set>
                                      <p:cBhvr>
                                        <p:cTn dur="1" fill="hold">
                                          <p:stCondLst>
                                            <p:cond delay="0"/>
                                          </p:stCondLst>
                                        </p:cTn>
                                        <p:tgtEl>
                                          <p:spTgt spid="771"/>
                                        </p:tgtEl>
                                        <p:attrNameLst>
                                          <p:attrName>style.visibility</p:attrName>
                                        </p:attrNameLst>
                                      </p:cBhvr>
                                      <p:to>
                                        <p:strVal val="visible"/>
                                      </p:to>
                                    </p:set>
                                  </p:childTnLst>
                                </p:cTn>
                              </p:par>
                            </p:childTnLst>
                          </p:cTn>
                        </p:par>
                        <p:par>
                          <p:cTn fill="hold">
                            <p:stCondLst>
                              <p:cond delay="3"/>
                            </p:stCondLst>
                            <p:childTnLst>
                              <p:par>
                                <p:cTn fill="hold" nodeType="afterEffect" presetClass="exit" presetID="1" presetSubtype="0">
                                  <p:stCondLst>
                                    <p:cond delay="0"/>
                                  </p:stCondLst>
                                  <p:childTnLst>
                                    <p:set>
                                      <p:cBhvr>
                                        <p:cTn dur="1" fill="hold">
                                          <p:stCondLst>
                                            <p:cond delay="1"/>
                                          </p:stCondLst>
                                        </p:cTn>
                                        <p:tgtEl>
                                          <p:spTgt spid="771"/>
                                        </p:tgtEl>
                                        <p:attrNameLst>
                                          <p:attrName>style.visibility</p:attrName>
                                        </p:attrNameLst>
                                      </p:cBhvr>
                                      <p:to>
                                        <p:strVal val="hidden"/>
                                      </p:to>
                                    </p:set>
                                  </p:childTnLst>
                                </p:cTn>
                              </p:par>
                            </p:childTnLst>
                          </p:cTn>
                        </p:par>
                        <p:par>
                          <p:cTn fill="hold">
                            <p:stCondLst>
                              <p:cond delay="4"/>
                            </p:stCondLst>
                            <p:childTnLst>
                              <p:par>
                                <p:cTn fill="hold" nodeType="afterEffect" presetClass="entr" presetID="1" presetSubtype="0">
                                  <p:stCondLst>
                                    <p:cond delay="0"/>
                                  </p:stCondLst>
                                  <p:childTnLst>
                                    <p:set>
                                      <p:cBhvr>
                                        <p:cTn dur="1" fill="hold">
                                          <p:stCondLst>
                                            <p:cond delay="0"/>
                                          </p:stCondLst>
                                        </p:cTn>
                                        <p:tgtEl>
                                          <p:spTgt spid="772"/>
                                        </p:tgtEl>
                                        <p:attrNameLst>
                                          <p:attrName>style.visibility</p:attrName>
                                        </p:attrNameLst>
                                      </p:cBhvr>
                                      <p:to>
                                        <p:strVal val="visible"/>
                                      </p:to>
                                    </p:set>
                                  </p:childTnLst>
                                </p:cTn>
                              </p:par>
                            </p:childTnLst>
                          </p:cTn>
                        </p:par>
                        <p:par>
                          <p:cTn fill="hold">
                            <p:stCondLst>
                              <p:cond delay="5"/>
                            </p:stCondLst>
                            <p:childTnLst>
                              <p:par>
                                <p:cTn fill="hold" nodeType="afterEffect" presetClass="entr" presetID="1" presetSubtype="0">
                                  <p:stCondLst>
                                    <p:cond delay="0"/>
                                  </p:stCondLst>
                                  <p:childTnLst>
                                    <p:set>
                                      <p:cBhvr>
                                        <p:cTn dur="1" fill="hold">
                                          <p:stCondLst>
                                            <p:cond delay="0"/>
                                          </p:stCondLst>
                                        </p:cTn>
                                        <p:tgtEl>
                                          <p:spTgt spid="77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8" name="Shape 2318"/>
        <p:cNvGrpSpPr/>
        <p:nvPr/>
      </p:nvGrpSpPr>
      <p:grpSpPr>
        <a:xfrm>
          <a:off x="0" y="0"/>
          <a:ext cx="0" cy="0"/>
          <a:chOff x="0" y="0"/>
          <a:chExt cx="0" cy="0"/>
        </a:xfrm>
      </p:grpSpPr>
      <p:sp>
        <p:nvSpPr>
          <p:cNvPr id="2319" name="Google Shape;2319;g29ecfe8556f_0_4"/>
          <p:cNvSpPr txBox="1"/>
          <p:nvPr>
            <p:ph type="title"/>
          </p:nvPr>
        </p:nvSpPr>
        <p:spPr>
          <a:xfrm>
            <a:off x="609600" y="228600"/>
            <a:ext cx="8153400" cy="9906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2320" name="Google Shape;2320;g29ecfe8556f_0_4"/>
          <p:cNvSpPr txBox="1"/>
          <p:nvPr>
            <p:ph idx="1" type="body"/>
          </p:nvPr>
        </p:nvSpPr>
        <p:spPr>
          <a:xfrm>
            <a:off x="609600" y="1589567"/>
            <a:ext cx="3886200" cy="4572000"/>
          </a:xfrm>
          <a:prstGeom prst="rect">
            <a:avLst/>
          </a:prstGeom>
        </p:spPr>
        <p:txBody>
          <a:bodyPr anchorCtr="0" anchor="t" bIns="45700" lIns="91425" spcFirstLastPara="1" rIns="91425" wrap="square" tIns="45700">
            <a:noAutofit/>
          </a:bodyPr>
          <a:lstStyle/>
          <a:p>
            <a:pPr indent="-361950" lvl="0" marL="457200" rtl="0" algn="l">
              <a:lnSpc>
                <a:spcPct val="115000"/>
              </a:lnSpc>
              <a:spcBef>
                <a:spcPts val="1000"/>
              </a:spcBef>
              <a:spcAft>
                <a:spcPts val="0"/>
              </a:spcAft>
              <a:buClr>
                <a:srgbClr val="61738E"/>
              </a:buClr>
              <a:buSzPts val="2100"/>
              <a:buFont typeface="Arial"/>
              <a:buAutoNum type="arabicPeriod" startAt="2"/>
            </a:pPr>
            <a:r>
              <a:rPr lang="en-US" sz="2100">
                <a:solidFill>
                  <a:srgbClr val="61738E"/>
                </a:solidFill>
                <a:highlight>
                  <a:srgbClr val="FAFBFC"/>
                </a:highlight>
                <a:latin typeface="Arial"/>
                <a:ea typeface="Arial"/>
                <a:cs typeface="Arial"/>
                <a:sym typeface="Arial"/>
              </a:rPr>
              <a:t>Now, we generally fix MSB(Most Significant Bit) bits of the Host ID to generate the subnets. In the figure below, we fix one of the host's MSB(Most Significant Bit) bits to generate two network subnets. We cannot change network bits because if we c</a:t>
            </a:r>
            <a:r>
              <a:rPr lang="en-US" sz="2100">
                <a:solidFill>
                  <a:srgbClr val="61738E"/>
                </a:solidFill>
                <a:highlight>
                  <a:srgbClr val="FAFBFC"/>
                </a:highlight>
                <a:latin typeface="Arial"/>
                <a:ea typeface="Arial"/>
                <a:cs typeface="Arial"/>
                <a:sym typeface="Arial"/>
              </a:rPr>
              <a:t>hange network bits, the whole network is changed.</a:t>
            </a:r>
            <a:endParaRPr sz="2100">
              <a:solidFill>
                <a:srgbClr val="61738E"/>
              </a:solidFill>
              <a:highlight>
                <a:srgbClr val="FAFBFC"/>
              </a:highlight>
              <a:latin typeface="Arial"/>
              <a:ea typeface="Arial"/>
              <a:cs typeface="Arial"/>
              <a:sym typeface="Arial"/>
            </a:endParaRPr>
          </a:p>
          <a:p>
            <a:pPr indent="0" lvl="0" marL="457200" rtl="0" algn="l">
              <a:lnSpc>
                <a:spcPct val="115000"/>
              </a:lnSpc>
              <a:spcBef>
                <a:spcPts val="1000"/>
              </a:spcBef>
              <a:spcAft>
                <a:spcPts val="0"/>
              </a:spcAft>
              <a:buNone/>
            </a:pPr>
            <a:r>
              <a:t/>
            </a:r>
            <a:endParaRPr sz="1200">
              <a:solidFill>
                <a:srgbClr val="61738E"/>
              </a:solidFill>
              <a:highlight>
                <a:srgbClr val="FAFBFC"/>
              </a:highlight>
              <a:latin typeface="Arial"/>
              <a:ea typeface="Arial"/>
              <a:cs typeface="Arial"/>
              <a:sym typeface="Arial"/>
            </a:endParaRPr>
          </a:p>
          <a:p>
            <a:pPr indent="0" lvl="0" marL="0" rtl="0" algn="l">
              <a:spcBef>
                <a:spcPts val="1000"/>
              </a:spcBef>
              <a:spcAft>
                <a:spcPts val="0"/>
              </a:spcAft>
              <a:buNone/>
            </a:pPr>
            <a:r>
              <a:t/>
            </a:r>
            <a:endParaRPr/>
          </a:p>
        </p:txBody>
      </p:sp>
      <p:sp>
        <p:nvSpPr>
          <p:cNvPr id="2321" name="Google Shape;2321;g29ecfe8556f_0_4"/>
          <p:cNvSpPr txBox="1"/>
          <p:nvPr>
            <p:ph idx="2" type="body"/>
          </p:nvPr>
        </p:nvSpPr>
        <p:spPr>
          <a:xfrm>
            <a:off x="4844901" y="1589567"/>
            <a:ext cx="3886200" cy="4572000"/>
          </a:xfrm>
          <a:prstGeom prst="rect">
            <a:avLst/>
          </a:prstGeom>
        </p:spPr>
        <p:txBody>
          <a:bodyPr anchorCtr="0" anchor="t" bIns="45700" lIns="91425" spcFirstLastPara="1" rIns="91425" wrap="square" tIns="45700">
            <a:noAutofit/>
          </a:bodyPr>
          <a:lstStyle/>
          <a:p>
            <a:pPr indent="0" lvl="0" marL="0" rtl="0" algn="l">
              <a:spcBef>
                <a:spcPts val="700"/>
              </a:spcBef>
              <a:spcAft>
                <a:spcPts val="0"/>
              </a:spcAft>
              <a:buNone/>
            </a:pPr>
            <a:r>
              <a:t/>
            </a:r>
            <a:endParaRPr/>
          </a:p>
        </p:txBody>
      </p:sp>
      <p:pic>
        <p:nvPicPr>
          <p:cNvPr id="2322" name="Google Shape;2322;g29ecfe8556f_0_4"/>
          <p:cNvPicPr preferRelativeResize="0"/>
          <p:nvPr/>
        </p:nvPicPr>
        <p:blipFill>
          <a:blip r:embed="rId3">
            <a:alphaModFix/>
          </a:blip>
          <a:stretch>
            <a:fillRect/>
          </a:stretch>
        </p:blipFill>
        <p:spPr>
          <a:xfrm>
            <a:off x="4462475" y="571125"/>
            <a:ext cx="4651049" cy="6608899"/>
          </a:xfrm>
          <a:prstGeom prst="rect">
            <a:avLst/>
          </a:prstGeom>
          <a:noFill/>
          <a:ln>
            <a:noFill/>
          </a:ln>
        </p:spPr>
      </p:pic>
      <p:sp>
        <p:nvSpPr>
          <p:cNvPr id="2323" name="Google Shape;2323;g29ecfe8556f_0_4"/>
          <p:cNvSpPr txBox="1"/>
          <p:nvPr/>
        </p:nvSpPr>
        <p:spPr>
          <a:xfrm>
            <a:off x="6232925" y="5464975"/>
            <a:ext cx="910800" cy="69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800">
              <a:solidFill>
                <a:schemeClr val="dk1"/>
              </a:solidFill>
              <a:latin typeface="Twentieth Century"/>
              <a:ea typeface="Twentieth Century"/>
              <a:cs typeface="Twentieth Century"/>
              <a:sym typeface="Twentieth Century"/>
            </a:endParaRPr>
          </a:p>
        </p:txBody>
      </p:sp>
      <p:sp>
        <p:nvSpPr>
          <p:cNvPr id="2324" name="Google Shape;2324;g29ecfe8556f_0_4"/>
          <p:cNvSpPr txBox="1"/>
          <p:nvPr/>
        </p:nvSpPr>
        <p:spPr>
          <a:xfrm>
            <a:off x="6136100" y="5780325"/>
            <a:ext cx="1143000" cy="69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3700">
                <a:solidFill>
                  <a:schemeClr val="dk1"/>
                </a:solidFill>
                <a:highlight>
                  <a:schemeClr val="lt1"/>
                </a:highlight>
                <a:latin typeface="Twentieth Century"/>
                <a:ea typeface="Twentieth Century"/>
                <a:cs typeface="Twentieth Century"/>
                <a:sym typeface="Twentieth Century"/>
              </a:rPr>
              <a:t>cont..</a:t>
            </a:r>
            <a:endParaRPr sz="3700">
              <a:solidFill>
                <a:schemeClr val="dk1"/>
              </a:solidFill>
              <a:highlight>
                <a:schemeClr val="lt1"/>
              </a:highlight>
              <a:latin typeface="Twentieth Century"/>
              <a:ea typeface="Twentieth Century"/>
              <a:cs typeface="Twentieth Century"/>
              <a:sym typeface="Twentieth Century"/>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9" name="Shape 2329"/>
        <p:cNvGrpSpPr/>
        <p:nvPr/>
      </p:nvGrpSpPr>
      <p:grpSpPr>
        <a:xfrm>
          <a:off x="0" y="0"/>
          <a:ext cx="0" cy="0"/>
          <a:chOff x="0" y="0"/>
          <a:chExt cx="0" cy="0"/>
        </a:xfrm>
      </p:grpSpPr>
      <p:sp>
        <p:nvSpPr>
          <p:cNvPr id="2330" name="Google Shape;2330;g29ecfe8556f_0_14"/>
          <p:cNvSpPr txBox="1"/>
          <p:nvPr>
            <p:ph type="title"/>
          </p:nvPr>
        </p:nvSpPr>
        <p:spPr>
          <a:xfrm>
            <a:off x="609600" y="228600"/>
            <a:ext cx="8153400" cy="9906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a:t>
            </a:r>
            <a:endParaRPr/>
          </a:p>
        </p:txBody>
      </p:sp>
      <p:sp>
        <p:nvSpPr>
          <p:cNvPr id="2331" name="Google Shape;2331;g29ecfe8556f_0_14"/>
          <p:cNvSpPr txBox="1"/>
          <p:nvPr>
            <p:ph idx="1" type="body"/>
          </p:nvPr>
        </p:nvSpPr>
        <p:spPr>
          <a:xfrm>
            <a:off x="609600" y="1589567"/>
            <a:ext cx="3886200" cy="4572000"/>
          </a:xfrm>
          <a:prstGeom prst="rect">
            <a:avLst/>
          </a:prstGeom>
        </p:spPr>
        <p:txBody>
          <a:bodyPr anchorCtr="0" anchor="t" bIns="45700" lIns="91425" spcFirstLastPara="1" rIns="91425" wrap="square" tIns="45700">
            <a:noAutofit/>
          </a:bodyPr>
          <a:lstStyle/>
          <a:p>
            <a:pPr indent="0" lvl="0" marL="0" rtl="0" algn="l">
              <a:spcBef>
                <a:spcPts val="700"/>
              </a:spcBef>
              <a:spcAft>
                <a:spcPts val="0"/>
              </a:spcAft>
              <a:buNone/>
            </a:pPr>
            <a:r>
              <a:rPr lang="en-US"/>
              <a:t>.</a:t>
            </a:r>
            <a:endParaRPr/>
          </a:p>
        </p:txBody>
      </p:sp>
      <p:sp>
        <p:nvSpPr>
          <p:cNvPr id="2332" name="Google Shape;2332;g29ecfe8556f_0_14"/>
          <p:cNvSpPr txBox="1"/>
          <p:nvPr>
            <p:ph idx="2" type="body"/>
          </p:nvPr>
        </p:nvSpPr>
        <p:spPr>
          <a:xfrm>
            <a:off x="4844901" y="1589567"/>
            <a:ext cx="3886200" cy="4572000"/>
          </a:xfrm>
          <a:prstGeom prst="rect">
            <a:avLst/>
          </a:prstGeom>
        </p:spPr>
        <p:txBody>
          <a:bodyPr anchorCtr="0" anchor="t" bIns="45700" lIns="91425" spcFirstLastPara="1" rIns="91425" wrap="square" tIns="45700">
            <a:noAutofit/>
          </a:bodyPr>
          <a:lstStyle/>
          <a:p>
            <a:pPr indent="0" lvl="0" marL="0" rtl="0" algn="l">
              <a:spcBef>
                <a:spcPts val="700"/>
              </a:spcBef>
              <a:spcAft>
                <a:spcPts val="0"/>
              </a:spcAft>
              <a:buNone/>
            </a:pPr>
            <a:r>
              <a:t/>
            </a:r>
            <a:endParaRPr/>
          </a:p>
        </p:txBody>
      </p:sp>
      <p:sp>
        <p:nvSpPr>
          <p:cNvPr id="2333" name="Google Shape;2333;g29ecfe8556f_0_14"/>
          <p:cNvSpPr txBox="1"/>
          <p:nvPr/>
        </p:nvSpPr>
        <p:spPr>
          <a:xfrm>
            <a:off x="357175" y="308375"/>
            <a:ext cx="8153400" cy="2738400"/>
          </a:xfrm>
          <a:prstGeom prst="rect">
            <a:avLst/>
          </a:prstGeom>
          <a:noFill/>
          <a:ln>
            <a:noFill/>
          </a:ln>
        </p:spPr>
        <p:txBody>
          <a:bodyPr anchorCtr="0" anchor="t" bIns="91425" lIns="91425" spcFirstLastPara="1" rIns="91425" wrap="square" tIns="91425">
            <a:spAutoFit/>
          </a:bodyPr>
          <a:lstStyle/>
          <a:p>
            <a:pPr indent="-330200" lvl="0" marL="457200" rtl="0" algn="l">
              <a:lnSpc>
                <a:spcPct val="115000"/>
              </a:lnSpc>
              <a:spcBef>
                <a:spcPts val="1000"/>
              </a:spcBef>
              <a:spcAft>
                <a:spcPts val="0"/>
              </a:spcAft>
              <a:buClr>
                <a:srgbClr val="61738E"/>
              </a:buClr>
              <a:buSzPts val="1600"/>
              <a:buAutoNum type="arabicPeriod" startAt="3"/>
            </a:pPr>
            <a:r>
              <a:rPr lang="en-US" sz="2100">
                <a:solidFill>
                  <a:srgbClr val="61738E"/>
                </a:solidFill>
                <a:highlight>
                  <a:srgbClr val="FAFBFC"/>
                </a:highlight>
              </a:rPr>
              <a:t>To identify a subnet, we need a subnet mask which is calculated by putting ‘1’ in place of all Network ID bits and the number of bits we reserve in Host ID to generate the subnet. The subnet mask aims to route the data packet from the internet to its desired subnet network. A subnet mask also specifies which portion of an address should be utilized as the Subnet ID. </a:t>
            </a:r>
            <a:endParaRPr sz="1600">
              <a:solidFill>
                <a:srgbClr val="61738E"/>
              </a:solidFill>
              <a:highlight>
                <a:srgbClr val="FAFBFC"/>
              </a:highlight>
            </a:endParaRPr>
          </a:p>
        </p:txBody>
      </p:sp>
      <p:pic>
        <p:nvPicPr>
          <p:cNvPr id="2334" name="Google Shape;2334;g29ecfe8556f_0_14"/>
          <p:cNvPicPr preferRelativeResize="0"/>
          <p:nvPr/>
        </p:nvPicPr>
        <p:blipFill>
          <a:blip r:embed="rId3">
            <a:alphaModFix/>
          </a:blip>
          <a:stretch>
            <a:fillRect/>
          </a:stretch>
        </p:blipFill>
        <p:spPr>
          <a:xfrm>
            <a:off x="16007" y="3046775"/>
            <a:ext cx="10052869" cy="3686199"/>
          </a:xfrm>
          <a:prstGeom prst="rect">
            <a:avLst/>
          </a:prstGeom>
          <a:noFill/>
          <a:ln>
            <a:noFill/>
          </a:ln>
        </p:spPr>
      </p:pic>
      <p:sp>
        <p:nvSpPr>
          <p:cNvPr id="2335" name="Google Shape;2335;g29ecfe8556f_0_14"/>
          <p:cNvSpPr txBox="1"/>
          <p:nvPr/>
        </p:nvSpPr>
        <p:spPr>
          <a:xfrm>
            <a:off x="4511850" y="5775150"/>
            <a:ext cx="1403700" cy="80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3500">
                <a:solidFill>
                  <a:schemeClr val="dk1"/>
                </a:solidFill>
                <a:highlight>
                  <a:schemeClr val="lt1"/>
                </a:highlight>
                <a:latin typeface="Twentieth Century"/>
                <a:ea typeface="Twentieth Century"/>
                <a:cs typeface="Twentieth Century"/>
                <a:sym typeface="Twentieth Century"/>
              </a:rPr>
              <a:t>cont…</a:t>
            </a:r>
            <a:endParaRPr sz="3500">
              <a:solidFill>
                <a:schemeClr val="dk1"/>
              </a:solidFill>
              <a:highlight>
                <a:schemeClr val="lt1"/>
              </a:highlight>
              <a:latin typeface="Twentieth Century"/>
              <a:ea typeface="Twentieth Century"/>
              <a:cs typeface="Twentieth Century"/>
              <a:sym typeface="Twentieth Century"/>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0" name="Shape 2340"/>
        <p:cNvGrpSpPr/>
        <p:nvPr/>
      </p:nvGrpSpPr>
      <p:grpSpPr>
        <a:xfrm>
          <a:off x="0" y="0"/>
          <a:ext cx="0" cy="0"/>
          <a:chOff x="0" y="0"/>
          <a:chExt cx="0" cy="0"/>
        </a:xfrm>
      </p:grpSpPr>
      <p:sp>
        <p:nvSpPr>
          <p:cNvPr id="2341" name="Google Shape;2341;g29ecfe8556f_0_25"/>
          <p:cNvSpPr txBox="1"/>
          <p:nvPr>
            <p:ph type="title"/>
          </p:nvPr>
        </p:nvSpPr>
        <p:spPr>
          <a:xfrm>
            <a:off x="609600" y="228600"/>
            <a:ext cx="8153400" cy="9906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2342" name="Google Shape;2342;g29ecfe8556f_0_25"/>
          <p:cNvSpPr txBox="1"/>
          <p:nvPr>
            <p:ph idx="1" type="body"/>
          </p:nvPr>
        </p:nvSpPr>
        <p:spPr>
          <a:xfrm>
            <a:off x="609600" y="1589575"/>
            <a:ext cx="8153400" cy="4572000"/>
          </a:xfrm>
          <a:prstGeom prst="rect">
            <a:avLst/>
          </a:prstGeom>
        </p:spPr>
        <p:txBody>
          <a:bodyPr anchorCtr="0" anchor="t" bIns="45700" lIns="91425" spcFirstLastPara="1" rIns="91425" wrap="square" tIns="45700">
            <a:noAutofit/>
          </a:bodyPr>
          <a:lstStyle/>
          <a:p>
            <a:pPr indent="-381000" lvl="0" marL="457200" rtl="0" algn="l">
              <a:lnSpc>
                <a:spcPct val="115000"/>
              </a:lnSpc>
              <a:spcBef>
                <a:spcPts val="1000"/>
              </a:spcBef>
              <a:spcAft>
                <a:spcPts val="0"/>
              </a:spcAft>
              <a:buClr>
                <a:srgbClr val="61738E"/>
              </a:buClr>
              <a:buSzPts val="2400"/>
              <a:buFont typeface="Arial"/>
              <a:buAutoNum type="arabicPeriod" startAt="4"/>
            </a:pPr>
            <a:r>
              <a:rPr lang="en-US" sz="2400">
                <a:solidFill>
                  <a:srgbClr val="61738E"/>
                </a:solidFill>
                <a:highlight>
                  <a:srgbClr val="FAFBFC"/>
                </a:highlight>
                <a:latin typeface="Arial"/>
                <a:ea typeface="Arial"/>
                <a:cs typeface="Arial"/>
                <a:sym typeface="Arial"/>
              </a:rPr>
              <a:t>If we want to generate variable-length subnets, then we apply permutations on the number of bits reserved to create subnets. This subnetting is called Variable Length Subnet Masking (VLSM).</a:t>
            </a:r>
            <a:endParaRPr sz="2400">
              <a:solidFill>
                <a:srgbClr val="61738E"/>
              </a:solidFill>
              <a:highlight>
                <a:srgbClr val="FAFBFC"/>
              </a:highlight>
              <a:latin typeface="Arial"/>
              <a:ea typeface="Arial"/>
              <a:cs typeface="Arial"/>
              <a:sym typeface="Arial"/>
            </a:endParaRPr>
          </a:p>
          <a:p>
            <a:pPr indent="-381000" lvl="0" marL="457200" rtl="0" algn="l">
              <a:lnSpc>
                <a:spcPct val="115000"/>
              </a:lnSpc>
              <a:spcBef>
                <a:spcPts val="0"/>
              </a:spcBef>
              <a:spcAft>
                <a:spcPts val="0"/>
              </a:spcAft>
              <a:buClr>
                <a:srgbClr val="61738E"/>
              </a:buClr>
              <a:buSzPts val="2400"/>
              <a:buFont typeface="Arial"/>
              <a:buAutoNum type="arabicPeriod" startAt="4"/>
            </a:pPr>
            <a:r>
              <a:rPr lang="en-US" sz="2400">
                <a:solidFill>
                  <a:srgbClr val="61738E"/>
                </a:solidFill>
                <a:highlight>
                  <a:srgbClr val="FAFBFC"/>
                </a:highlight>
                <a:latin typeface="Arial"/>
                <a:ea typeface="Arial"/>
                <a:cs typeface="Arial"/>
                <a:sym typeface="Arial"/>
              </a:rPr>
              <a:t>The broadcast address of a subnet is calculated by making all the remaining bits as‘1’of Host Id after having some bits reserved to represent the subnet.The broadcast address is used to broadcast the message to all the network hosts.</a:t>
            </a:r>
            <a:endParaRPr sz="2400">
              <a:solidFill>
                <a:srgbClr val="61738E"/>
              </a:solidFill>
              <a:highlight>
                <a:srgbClr val="FAFBFC"/>
              </a:highlight>
              <a:latin typeface="Arial"/>
              <a:ea typeface="Arial"/>
              <a:cs typeface="Arial"/>
              <a:sym typeface="Arial"/>
            </a:endParaRPr>
          </a:p>
          <a:p>
            <a:pPr indent="0" lvl="0" marL="0" rtl="0" algn="l">
              <a:spcBef>
                <a:spcPts val="1000"/>
              </a:spcBef>
              <a:spcAft>
                <a:spcPts val="0"/>
              </a:spcAft>
              <a:buNone/>
            </a:pPr>
            <a:r>
              <a:t/>
            </a:r>
            <a:endParaRPr/>
          </a:p>
        </p:txBody>
      </p:sp>
      <p:sp>
        <p:nvSpPr>
          <p:cNvPr id="2343" name="Google Shape;2343;g29ecfe8556f_0_25"/>
          <p:cNvSpPr txBox="1"/>
          <p:nvPr>
            <p:ph idx="2" type="body"/>
          </p:nvPr>
        </p:nvSpPr>
        <p:spPr>
          <a:xfrm>
            <a:off x="4844901" y="1589567"/>
            <a:ext cx="3886200" cy="4572000"/>
          </a:xfrm>
          <a:prstGeom prst="rect">
            <a:avLst/>
          </a:prstGeom>
        </p:spPr>
        <p:txBody>
          <a:bodyPr anchorCtr="0" anchor="t" bIns="45700" lIns="91425" spcFirstLastPara="1" rIns="91425" wrap="square" tIns="45700">
            <a:noAutofit/>
          </a:bodyPr>
          <a:lstStyle/>
          <a:p>
            <a:pPr indent="0" lvl="0" marL="0" rtl="0" algn="l">
              <a:spcBef>
                <a:spcPts val="700"/>
              </a:spcBef>
              <a:spcAft>
                <a:spcPts val="0"/>
              </a:spcAft>
              <a:buNone/>
            </a:pPr>
            <a:r>
              <a:rPr lang="en-US"/>
              <a:t>.</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8" name="Shape 2348"/>
        <p:cNvGrpSpPr/>
        <p:nvPr/>
      </p:nvGrpSpPr>
      <p:grpSpPr>
        <a:xfrm>
          <a:off x="0" y="0"/>
          <a:ext cx="0" cy="0"/>
          <a:chOff x="0" y="0"/>
          <a:chExt cx="0" cy="0"/>
        </a:xfrm>
      </p:grpSpPr>
      <p:sp>
        <p:nvSpPr>
          <p:cNvPr id="2349" name="Google Shape;2349;g29ecfe8556f_0_33"/>
          <p:cNvSpPr txBox="1"/>
          <p:nvPr>
            <p:ph type="title"/>
          </p:nvPr>
        </p:nvSpPr>
        <p:spPr>
          <a:xfrm>
            <a:off x="609600" y="228600"/>
            <a:ext cx="8153400" cy="9906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2350" name="Google Shape;2350;g29ecfe8556f_0_33"/>
          <p:cNvSpPr txBox="1"/>
          <p:nvPr>
            <p:ph idx="1" type="body"/>
          </p:nvPr>
        </p:nvSpPr>
        <p:spPr>
          <a:xfrm>
            <a:off x="609600" y="1589567"/>
            <a:ext cx="3886200" cy="4572000"/>
          </a:xfrm>
          <a:prstGeom prst="rect">
            <a:avLst/>
          </a:prstGeom>
        </p:spPr>
        <p:txBody>
          <a:bodyPr anchorCtr="0" anchor="t" bIns="45700" lIns="91425" spcFirstLastPara="1" rIns="91425" wrap="square" tIns="45700">
            <a:noAutofit/>
          </a:bodyPr>
          <a:lstStyle/>
          <a:p>
            <a:pPr indent="0" lvl="0" marL="0" rtl="0" algn="l">
              <a:spcBef>
                <a:spcPts val="700"/>
              </a:spcBef>
              <a:spcAft>
                <a:spcPts val="0"/>
              </a:spcAft>
              <a:buNone/>
            </a:pPr>
            <a:r>
              <a:t/>
            </a:r>
            <a:endParaRPr/>
          </a:p>
        </p:txBody>
      </p:sp>
      <p:sp>
        <p:nvSpPr>
          <p:cNvPr id="2351" name="Google Shape;2351;g29ecfe8556f_0_33"/>
          <p:cNvSpPr txBox="1"/>
          <p:nvPr>
            <p:ph idx="2" type="body"/>
          </p:nvPr>
        </p:nvSpPr>
        <p:spPr>
          <a:xfrm>
            <a:off x="4844901" y="1589567"/>
            <a:ext cx="3886200" cy="4572000"/>
          </a:xfrm>
          <a:prstGeom prst="rect">
            <a:avLst/>
          </a:prstGeom>
        </p:spPr>
        <p:txBody>
          <a:bodyPr anchorCtr="0" anchor="t" bIns="45700" lIns="91425" spcFirstLastPara="1" rIns="91425" wrap="square" tIns="45700">
            <a:noAutofit/>
          </a:bodyPr>
          <a:lstStyle/>
          <a:p>
            <a:pPr indent="0" lvl="0" marL="0" rtl="0" algn="l">
              <a:spcBef>
                <a:spcPts val="700"/>
              </a:spcBef>
              <a:spcAft>
                <a:spcPts val="0"/>
              </a:spcAft>
              <a:buNone/>
            </a:pPr>
            <a:r>
              <a:t/>
            </a:r>
            <a:endParaRPr/>
          </a:p>
        </p:txBody>
      </p:sp>
      <p:pic>
        <p:nvPicPr>
          <p:cNvPr id="2352" name="Google Shape;2352;g29ecfe8556f_0_33"/>
          <p:cNvPicPr preferRelativeResize="0"/>
          <p:nvPr/>
        </p:nvPicPr>
        <p:blipFill>
          <a:blip r:embed="rId3">
            <a:alphaModFix/>
          </a:blip>
          <a:stretch>
            <a:fillRect/>
          </a:stretch>
        </p:blipFill>
        <p:spPr>
          <a:xfrm>
            <a:off x="268941" y="0"/>
            <a:ext cx="8606116" cy="6857999"/>
          </a:xfrm>
          <a:prstGeom prst="rect">
            <a:avLst/>
          </a:prstGeom>
          <a:noFill/>
          <a:ln>
            <a:noFill/>
          </a:ln>
        </p:spPr>
      </p:pic>
      <p:sp>
        <p:nvSpPr>
          <p:cNvPr id="2353" name="Google Shape;2353;g29ecfe8556f_0_33"/>
          <p:cNvSpPr txBox="1"/>
          <p:nvPr/>
        </p:nvSpPr>
        <p:spPr>
          <a:xfrm>
            <a:off x="3929075" y="5893600"/>
            <a:ext cx="1321500" cy="44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800">
              <a:solidFill>
                <a:schemeClr val="dk1"/>
              </a:solidFill>
              <a:latin typeface="Twentieth Century"/>
              <a:ea typeface="Twentieth Century"/>
              <a:cs typeface="Twentieth Century"/>
              <a:sym typeface="Twentieth Century"/>
            </a:endParaRPr>
          </a:p>
        </p:txBody>
      </p:sp>
      <p:sp>
        <p:nvSpPr>
          <p:cNvPr id="2354" name="Google Shape;2354;g29ecfe8556f_0_33"/>
          <p:cNvSpPr txBox="1"/>
          <p:nvPr/>
        </p:nvSpPr>
        <p:spPr>
          <a:xfrm>
            <a:off x="3821900" y="5715000"/>
            <a:ext cx="1946700" cy="84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3100">
                <a:solidFill>
                  <a:schemeClr val="dk1"/>
                </a:solidFill>
                <a:highlight>
                  <a:schemeClr val="lt1"/>
                </a:highlight>
                <a:latin typeface="Twentieth Century"/>
                <a:ea typeface="Twentieth Century"/>
                <a:cs typeface="Twentieth Century"/>
                <a:sym typeface="Twentieth Century"/>
              </a:rPr>
              <a:t>subnetting</a:t>
            </a:r>
            <a:endParaRPr sz="3100">
              <a:solidFill>
                <a:schemeClr val="dk1"/>
              </a:solidFill>
              <a:highlight>
                <a:schemeClr val="lt1"/>
              </a:highlight>
              <a:latin typeface="Twentieth Century"/>
              <a:ea typeface="Twentieth Century"/>
              <a:cs typeface="Twentieth Century"/>
              <a:sym typeface="Twentieth Century"/>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9" name="Shape 2359"/>
        <p:cNvGrpSpPr/>
        <p:nvPr/>
      </p:nvGrpSpPr>
      <p:grpSpPr>
        <a:xfrm>
          <a:off x="0" y="0"/>
          <a:ext cx="0" cy="0"/>
          <a:chOff x="0" y="0"/>
          <a:chExt cx="0" cy="0"/>
        </a:xfrm>
      </p:grpSpPr>
      <p:sp>
        <p:nvSpPr>
          <p:cNvPr id="2360" name="Google Shape;2360;g29ecfe8556f_0_67"/>
          <p:cNvSpPr txBox="1"/>
          <p:nvPr>
            <p:ph type="title"/>
          </p:nvPr>
        </p:nvSpPr>
        <p:spPr>
          <a:xfrm>
            <a:off x="609600" y="273050"/>
            <a:ext cx="8077200" cy="1119900"/>
          </a:xfrm>
          <a:prstGeom prst="rect">
            <a:avLst/>
          </a:prstGeom>
        </p:spPr>
        <p:txBody>
          <a:bodyPr anchorCtr="0" anchor="ctr" bIns="45700" lIns="91425" spcFirstLastPara="1" rIns="91425" wrap="square" tIns="45700">
            <a:noAutofit/>
          </a:bodyPr>
          <a:lstStyle/>
          <a:p>
            <a:pPr indent="0" lvl="0" marL="0" rtl="0" algn="l">
              <a:spcBef>
                <a:spcPts val="700"/>
              </a:spcBef>
              <a:spcAft>
                <a:spcPts val="0"/>
              </a:spcAft>
              <a:buClr>
                <a:schemeClr val="dk1"/>
              </a:buClr>
              <a:buSzPts val="1100"/>
              <a:buFont typeface="Arial"/>
              <a:buNone/>
            </a:pPr>
            <a:r>
              <a:rPr lang="en-US" sz="3450">
                <a:solidFill>
                  <a:srgbClr val="61738E"/>
                </a:solidFill>
                <a:highlight>
                  <a:srgbClr val="FAFBFC"/>
                </a:highlight>
                <a:latin typeface="Arial"/>
                <a:ea typeface="Arial"/>
                <a:cs typeface="Arial"/>
                <a:sym typeface="Arial"/>
              </a:rPr>
              <a:t>Supernetting</a:t>
            </a:r>
            <a:endParaRPr sz="5300"/>
          </a:p>
        </p:txBody>
      </p:sp>
      <p:sp>
        <p:nvSpPr>
          <p:cNvPr id="2361" name="Google Shape;2361;g29ecfe8556f_0_67"/>
          <p:cNvSpPr txBox="1"/>
          <p:nvPr>
            <p:ph idx="2" type="body"/>
          </p:nvPr>
        </p:nvSpPr>
        <p:spPr>
          <a:xfrm>
            <a:off x="392900" y="1732350"/>
            <a:ext cx="8370000" cy="4440000"/>
          </a:xfrm>
          <a:prstGeom prst="rect">
            <a:avLst/>
          </a:prstGeom>
        </p:spPr>
        <p:txBody>
          <a:bodyPr anchorCtr="0" anchor="t" bIns="45700" lIns="91425" spcFirstLastPara="1" rIns="91425" wrap="square" tIns="45700">
            <a:noAutofit/>
          </a:bodyPr>
          <a:lstStyle/>
          <a:p>
            <a:pPr indent="0" lvl="0" marL="0" rtl="0" algn="l">
              <a:spcBef>
                <a:spcPts val="700"/>
              </a:spcBef>
              <a:spcAft>
                <a:spcPts val="0"/>
              </a:spcAft>
              <a:buNone/>
            </a:pPr>
            <a:r>
              <a:rPr lang="en-US" sz="2550">
                <a:solidFill>
                  <a:srgbClr val="61738E"/>
                </a:solidFill>
                <a:highlight>
                  <a:srgbClr val="FAFBFC"/>
                </a:highlight>
                <a:latin typeface="Arial"/>
                <a:ea typeface="Arial"/>
                <a:cs typeface="Arial"/>
                <a:sym typeface="Arial"/>
              </a:rPr>
              <a:t>Supernetting is the procedure of combining multiple subnetworks into one network. The process of Supernetting is just the inverse of subnetting. In the process of Supernetting, bits of the network are converted into bits of the host</a:t>
            </a:r>
            <a:endParaRPr sz="2550">
              <a:solidFill>
                <a:srgbClr val="61738E"/>
              </a:solidFill>
              <a:highlight>
                <a:srgbClr val="FAFBFC"/>
              </a:highlight>
              <a:latin typeface="Arial"/>
              <a:ea typeface="Arial"/>
              <a:cs typeface="Arial"/>
              <a:sym typeface="Arial"/>
            </a:endParaRPr>
          </a:p>
          <a:p>
            <a:pPr indent="0" lvl="0" marL="0" rtl="0" algn="l">
              <a:spcBef>
                <a:spcPts val="700"/>
              </a:spcBef>
              <a:spcAft>
                <a:spcPts val="0"/>
              </a:spcAft>
              <a:buNone/>
            </a:pPr>
            <a:r>
              <a:rPr lang="en-US" sz="2650">
                <a:solidFill>
                  <a:srgbClr val="61738E"/>
                </a:solidFill>
                <a:highlight>
                  <a:srgbClr val="FAFBFC"/>
                </a:highlight>
                <a:latin typeface="Arial"/>
                <a:ea typeface="Arial"/>
                <a:cs typeface="Arial"/>
                <a:sym typeface="Arial"/>
              </a:rPr>
              <a:t>Supernetting is performed by the Internet service provider to achieve the most efficient allocation of the </a:t>
            </a:r>
            <a:r>
              <a:rPr lang="en-US" sz="2650">
                <a:highlight>
                  <a:srgbClr val="FAFBFC"/>
                </a:highlight>
                <a:latin typeface="Arial"/>
                <a:ea typeface="Arial"/>
                <a:cs typeface="Arial"/>
                <a:sym typeface="Arial"/>
              </a:rPr>
              <a:t>IP</a:t>
            </a:r>
            <a:r>
              <a:rPr lang="en-US" sz="2650">
                <a:solidFill>
                  <a:srgbClr val="61738E"/>
                </a:solidFill>
                <a:highlight>
                  <a:srgbClr val="FAFBFC"/>
                </a:highlight>
                <a:latin typeface="Arial"/>
                <a:ea typeface="Arial"/>
                <a:cs typeface="Arial"/>
                <a:sym typeface="Arial"/>
              </a:rPr>
              <a:t> address.</a:t>
            </a:r>
            <a:endParaRPr sz="2650">
              <a:solidFill>
                <a:srgbClr val="61738E"/>
              </a:solidFill>
              <a:highlight>
                <a:srgbClr val="FAFBFC"/>
              </a:highlight>
              <a:latin typeface="Arial"/>
              <a:ea typeface="Arial"/>
              <a:cs typeface="Arial"/>
              <a:sym typeface="Arial"/>
            </a:endParaRPr>
          </a:p>
          <a:p>
            <a:pPr indent="0" lvl="0" marL="0" rtl="0" algn="l">
              <a:spcBef>
                <a:spcPts val="700"/>
              </a:spcBef>
              <a:spcAft>
                <a:spcPts val="0"/>
              </a:spcAft>
              <a:buNone/>
            </a:pPr>
            <a:r>
              <a:rPr lang="en-US" sz="2550">
                <a:solidFill>
                  <a:srgbClr val="61738E"/>
                </a:solidFill>
                <a:highlight>
                  <a:srgbClr val="FAFBFC"/>
                </a:highlight>
                <a:latin typeface="Arial"/>
                <a:ea typeface="Arial"/>
                <a:cs typeface="Arial"/>
                <a:sym typeface="Arial"/>
              </a:rPr>
              <a:t>Classless Inter-Domain Routing(CIDR) supported Routing protocols are the requirement of Supernetting.</a:t>
            </a:r>
            <a:endParaRPr sz="3850">
              <a:solidFill>
                <a:srgbClr val="61738E"/>
              </a:solidFill>
              <a:highlight>
                <a:srgbClr val="FAFBFC"/>
              </a:highlight>
              <a:latin typeface="Arial"/>
              <a:ea typeface="Arial"/>
              <a:cs typeface="Arial"/>
              <a:sym typeface="Arial"/>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5" name="Shape 2365"/>
        <p:cNvGrpSpPr/>
        <p:nvPr/>
      </p:nvGrpSpPr>
      <p:grpSpPr>
        <a:xfrm>
          <a:off x="0" y="0"/>
          <a:ext cx="0" cy="0"/>
          <a:chOff x="0" y="0"/>
          <a:chExt cx="0" cy="0"/>
        </a:xfrm>
      </p:grpSpPr>
      <p:pic>
        <p:nvPicPr>
          <p:cNvPr descr="underline_base" id="2366" name="Google Shape;2366;p46"/>
          <p:cNvPicPr preferRelativeResize="0"/>
          <p:nvPr/>
        </p:nvPicPr>
        <p:blipFill rotWithShape="1">
          <a:blip r:embed="rId3">
            <a:alphaModFix/>
          </a:blip>
          <a:srcRect b="0" l="0" r="0" t="0"/>
          <a:stretch/>
        </p:blipFill>
        <p:spPr>
          <a:xfrm>
            <a:off x="541338" y="873125"/>
            <a:ext cx="5027612" cy="173038"/>
          </a:xfrm>
          <a:prstGeom prst="rect">
            <a:avLst/>
          </a:prstGeom>
          <a:noFill/>
          <a:ln>
            <a:noFill/>
          </a:ln>
        </p:spPr>
      </p:pic>
      <p:sp>
        <p:nvSpPr>
          <p:cNvPr id="2367" name="Google Shape;2367;p46"/>
          <p:cNvSpPr txBox="1"/>
          <p:nvPr>
            <p:ph type="title"/>
          </p:nvPr>
        </p:nvSpPr>
        <p:spPr>
          <a:xfrm>
            <a:off x="500063" y="195263"/>
            <a:ext cx="7772400" cy="8509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IP addressing: CIDR</a:t>
            </a:r>
            <a:endParaRPr/>
          </a:p>
        </p:txBody>
      </p:sp>
      <p:sp>
        <p:nvSpPr>
          <p:cNvPr id="2368" name="Google Shape;2368;p46"/>
          <p:cNvSpPr txBox="1"/>
          <p:nvPr>
            <p:ph idx="1" type="body"/>
          </p:nvPr>
        </p:nvSpPr>
        <p:spPr>
          <a:xfrm>
            <a:off x="565150" y="1528763"/>
            <a:ext cx="8502650" cy="2662237"/>
          </a:xfrm>
          <a:prstGeom prst="rect">
            <a:avLst/>
          </a:prstGeom>
          <a:solidFill>
            <a:srgbClr val="F2F2F2"/>
          </a:solidFill>
          <a:ln>
            <a:noFill/>
          </a:ln>
        </p:spPr>
        <p:txBody>
          <a:bodyPr anchorCtr="0" anchor="t" bIns="45700" lIns="91425" spcFirstLastPara="1" rIns="91425" wrap="square" tIns="45700">
            <a:noAutofit/>
          </a:bodyPr>
          <a:lstStyle/>
          <a:p>
            <a:pPr indent="-319088" lvl="0" marL="319088" rtl="0" algn="l">
              <a:lnSpc>
                <a:spcPct val="100000"/>
              </a:lnSpc>
              <a:spcBef>
                <a:spcPts val="0"/>
              </a:spcBef>
              <a:spcAft>
                <a:spcPts val="0"/>
              </a:spcAft>
              <a:buSzPts val="1920"/>
              <a:buFont typeface="Noto Sans Symbols"/>
              <a:buNone/>
            </a:pPr>
            <a:r>
              <a:rPr lang="en-US" sz="3200">
                <a:solidFill>
                  <a:srgbClr val="CC0000"/>
                </a:solidFill>
                <a:latin typeface="Arial"/>
                <a:ea typeface="Arial"/>
                <a:cs typeface="Arial"/>
                <a:sym typeface="Arial"/>
              </a:rPr>
              <a:t>CIDR:</a:t>
            </a:r>
            <a:r>
              <a:rPr lang="en-US" sz="3200">
                <a:latin typeface="Arial"/>
                <a:ea typeface="Arial"/>
                <a:cs typeface="Arial"/>
                <a:sym typeface="Arial"/>
              </a:rPr>
              <a:t> </a:t>
            </a:r>
            <a:r>
              <a:rPr lang="en-US" sz="3200">
                <a:solidFill>
                  <a:srgbClr val="CC0000"/>
                </a:solidFill>
                <a:latin typeface="Arial"/>
                <a:ea typeface="Arial"/>
                <a:cs typeface="Arial"/>
                <a:sym typeface="Arial"/>
              </a:rPr>
              <a:t>C</a:t>
            </a:r>
            <a:r>
              <a:rPr lang="en-US" sz="3200">
                <a:latin typeface="Arial"/>
                <a:ea typeface="Arial"/>
                <a:cs typeface="Arial"/>
                <a:sym typeface="Arial"/>
              </a:rPr>
              <a:t>lassless </a:t>
            </a:r>
            <a:r>
              <a:rPr lang="en-US" sz="3200">
                <a:solidFill>
                  <a:srgbClr val="CC0000"/>
                </a:solidFill>
                <a:latin typeface="Arial"/>
                <a:ea typeface="Arial"/>
                <a:cs typeface="Arial"/>
                <a:sym typeface="Arial"/>
              </a:rPr>
              <a:t>I</a:t>
            </a:r>
            <a:r>
              <a:rPr lang="en-US" sz="3200">
                <a:latin typeface="Arial"/>
                <a:ea typeface="Arial"/>
                <a:cs typeface="Arial"/>
                <a:sym typeface="Arial"/>
              </a:rPr>
              <a:t>nter</a:t>
            </a:r>
            <a:r>
              <a:rPr lang="en-US" sz="3200">
                <a:solidFill>
                  <a:srgbClr val="CC0000"/>
                </a:solidFill>
                <a:latin typeface="Arial"/>
                <a:ea typeface="Arial"/>
                <a:cs typeface="Arial"/>
                <a:sym typeface="Arial"/>
              </a:rPr>
              <a:t>D</a:t>
            </a:r>
            <a:r>
              <a:rPr lang="en-US" sz="3200">
                <a:latin typeface="Arial"/>
                <a:ea typeface="Arial"/>
                <a:cs typeface="Arial"/>
                <a:sym typeface="Arial"/>
              </a:rPr>
              <a:t>omain </a:t>
            </a:r>
            <a:r>
              <a:rPr lang="en-US" sz="3200">
                <a:solidFill>
                  <a:srgbClr val="CC0000"/>
                </a:solidFill>
                <a:latin typeface="Arial"/>
                <a:ea typeface="Arial"/>
                <a:cs typeface="Arial"/>
                <a:sym typeface="Arial"/>
              </a:rPr>
              <a:t>R</a:t>
            </a:r>
            <a:r>
              <a:rPr lang="en-US" sz="3200">
                <a:latin typeface="Arial"/>
                <a:ea typeface="Arial"/>
                <a:cs typeface="Arial"/>
                <a:sym typeface="Arial"/>
              </a:rPr>
              <a:t>outing</a:t>
            </a:r>
            <a:endParaRPr/>
          </a:p>
          <a:p>
            <a:pPr indent="-273048" lvl="1" marL="639763" rtl="0" algn="l">
              <a:lnSpc>
                <a:spcPct val="100000"/>
              </a:lnSpc>
              <a:spcBef>
                <a:spcPts val="550"/>
              </a:spcBef>
              <a:spcAft>
                <a:spcPts val="0"/>
              </a:spcAft>
              <a:buSzPts val="1960"/>
              <a:buFont typeface="Noto Sans Symbols"/>
              <a:buChar char="▪"/>
            </a:pPr>
            <a:r>
              <a:rPr lang="en-US" sz="2800">
                <a:latin typeface="Arial"/>
                <a:ea typeface="Arial"/>
                <a:cs typeface="Arial"/>
                <a:sym typeface="Arial"/>
              </a:rPr>
              <a:t>CIDR generalizes the notion of subnet addressing</a:t>
            </a:r>
            <a:endParaRPr/>
          </a:p>
          <a:p>
            <a:pPr indent="-273048" lvl="1" marL="639763" rtl="0" algn="l">
              <a:lnSpc>
                <a:spcPct val="100000"/>
              </a:lnSpc>
              <a:spcBef>
                <a:spcPts val="550"/>
              </a:spcBef>
              <a:spcAft>
                <a:spcPts val="0"/>
              </a:spcAft>
              <a:buSzPts val="1960"/>
              <a:buFont typeface="Noto Sans Symbols"/>
              <a:buChar char="▪"/>
            </a:pPr>
            <a:r>
              <a:rPr lang="en-US" sz="2800">
                <a:latin typeface="Arial"/>
                <a:ea typeface="Arial"/>
                <a:cs typeface="Arial"/>
                <a:sym typeface="Arial"/>
              </a:rPr>
              <a:t>subnet portion of address of arbitrary length</a:t>
            </a:r>
            <a:endParaRPr/>
          </a:p>
          <a:p>
            <a:pPr indent="-273048" lvl="1" marL="639763" rtl="0" algn="l">
              <a:lnSpc>
                <a:spcPct val="100000"/>
              </a:lnSpc>
              <a:spcBef>
                <a:spcPts val="550"/>
              </a:spcBef>
              <a:spcAft>
                <a:spcPts val="0"/>
              </a:spcAft>
              <a:buSzPts val="1960"/>
              <a:buFont typeface="Noto Sans Symbols"/>
              <a:buChar char="▪"/>
            </a:pPr>
            <a:r>
              <a:rPr lang="en-US" sz="2800">
                <a:latin typeface="Arial"/>
                <a:ea typeface="Arial"/>
                <a:cs typeface="Arial"/>
                <a:sym typeface="Arial"/>
              </a:rPr>
              <a:t>address format: </a:t>
            </a:r>
            <a:r>
              <a:rPr lang="en-US" sz="2800">
                <a:solidFill>
                  <a:srgbClr val="CC0000"/>
                </a:solidFill>
                <a:latin typeface="Arial"/>
                <a:ea typeface="Arial"/>
                <a:cs typeface="Arial"/>
                <a:sym typeface="Arial"/>
              </a:rPr>
              <a:t>a.b.c.d/x</a:t>
            </a:r>
            <a:r>
              <a:rPr lang="en-US" sz="2800">
                <a:latin typeface="Arial"/>
                <a:ea typeface="Arial"/>
                <a:cs typeface="Arial"/>
                <a:sym typeface="Arial"/>
              </a:rPr>
              <a:t>, where x is # bits in subnet portion of address</a:t>
            </a:r>
            <a:endParaRPr/>
          </a:p>
        </p:txBody>
      </p:sp>
      <p:sp>
        <p:nvSpPr>
          <p:cNvPr id="2369" name="Google Shape;2369;p46"/>
          <p:cNvSpPr txBox="1"/>
          <p:nvPr/>
        </p:nvSpPr>
        <p:spPr>
          <a:xfrm>
            <a:off x="1427163" y="5181600"/>
            <a:ext cx="5898671" cy="43088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200"/>
              <a:buFont typeface="Arial"/>
              <a:buNone/>
            </a:pPr>
            <a:r>
              <a:rPr b="0" i="0" lang="en-US" sz="2200" u="none" cap="none" strike="noStrike">
                <a:solidFill>
                  <a:srgbClr val="000099"/>
                </a:solidFill>
                <a:latin typeface="Arial"/>
                <a:ea typeface="Arial"/>
                <a:cs typeface="Arial"/>
                <a:sym typeface="Arial"/>
              </a:rPr>
              <a:t>11001000  00010111  0001000</a:t>
            </a:r>
            <a:r>
              <a:rPr b="0" i="0" lang="en-US" sz="2200" u="none" cap="none" strike="noStrike">
                <a:solidFill>
                  <a:schemeClr val="dk1"/>
                </a:solidFill>
                <a:latin typeface="Arial"/>
                <a:ea typeface="Arial"/>
                <a:cs typeface="Arial"/>
                <a:sym typeface="Arial"/>
              </a:rPr>
              <a:t>0  00000000</a:t>
            </a:r>
            <a:endParaRPr b="0" i="0" sz="2200" u="none" cap="none" strike="noStrike">
              <a:solidFill>
                <a:schemeClr val="dk1"/>
              </a:solidFill>
              <a:latin typeface="Times New Roman"/>
              <a:ea typeface="Times New Roman"/>
              <a:cs typeface="Times New Roman"/>
              <a:sym typeface="Times New Roman"/>
            </a:endParaRPr>
          </a:p>
        </p:txBody>
      </p:sp>
      <p:sp>
        <p:nvSpPr>
          <p:cNvPr id="2370" name="Google Shape;2370;p46"/>
          <p:cNvSpPr txBox="1"/>
          <p:nvPr/>
        </p:nvSpPr>
        <p:spPr>
          <a:xfrm>
            <a:off x="2851871" y="4477425"/>
            <a:ext cx="1032655" cy="76944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200"/>
              <a:buFont typeface="Arial"/>
              <a:buNone/>
            </a:pPr>
            <a:r>
              <a:rPr b="0" i="0" lang="en-US" sz="2200" u="none" cap="none" strike="noStrike">
                <a:solidFill>
                  <a:srgbClr val="000099"/>
                </a:solidFill>
                <a:latin typeface="Arial"/>
                <a:ea typeface="Arial"/>
                <a:cs typeface="Arial"/>
                <a:sym typeface="Arial"/>
              </a:rPr>
              <a:t>subnet</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200"/>
              <a:buFont typeface="Arial"/>
              <a:buNone/>
            </a:pPr>
            <a:r>
              <a:rPr b="0" i="0" lang="en-US" sz="2200" u="none" cap="none" strike="noStrike">
                <a:solidFill>
                  <a:srgbClr val="000099"/>
                </a:solidFill>
                <a:latin typeface="Arial"/>
                <a:ea typeface="Arial"/>
                <a:cs typeface="Arial"/>
                <a:sym typeface="Arial"/>
              </a:rPr>
              <a:t>part</a:t>
            </a:r>
            <a:endParaRPr b="0" i="0" sz="1400" u="none" cap="none" strike="noStrike">
              <a:solidFill>
                <a:srgbClr val="000000"/>
              </a:solidFill>
              <a:latin typeface="Arial"/>
              <a:ea typeface="Arial"/>
              <a:cs typeface="Arial"/>
              <a:sym typeface="Arial"/>
            </a:endParaRPr>
          </a:p>
        </p:txBody>
      </p:sp>
      <p:sp>
        <p:nvSpPr>
          <p:cNvPr id="2371" name="Google Shape;2371;p46"/>
          <p:cNvSpPr txBox="1"/>
          <p:nvPr/>
        </p:nvSpPr>
        <p:spPr>
          <a:xfrm>
            <a:off x="6161739" y="4440913"/>
            <a:ext cx="718466" cy="76944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200"/>
              <a:buFont typeface="Arial"/>
              <a:buNone/>
            </a:pPr>
            <a:r>
              <a:rPr b="0" i="0" lang="en-US" sz="2200" u="none" cap="none" strike="noStrike">
                <a:solidFill>
                  <a:schemeClr val="dk1"/>
                </a:solidFill>
                <a:latin typeface="Arial"/>
                <a:ea typeface="Arial"/>
                <a:cs typeface="Arial"/>
                <a:sym typeface="Arial"/>
              </a:rPr>
              <a:t>host</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200"/>
              <a:buFont typeface="Arial"/>
              <a:buNone/>
            </a:pPr>
            <a:r>
              <a:rPr b="0" i="0" lang="en-US" sz="2200" u="none" cap="none" strike="noStrike">
                <a:solidFill>
                  <a:schemeClr val="dk1"/>
                </a:solidFill>
                <a:latin typeface="Arial"/>
                <a:ea typeface="Arial"/>
                <a:cs typeface="Arial"/>
                <a:sym typeface="Arial"/>
              </a:rPr>
              <a:t>part</a:t>
            </a:r>
            <a:endParaRPr b="0" i="0" sz="1400" u="none" cap="none" strike="noStrike">
              <a:solidFill>
                <a:srgbClr val="000000"/>
              </a:solidFill>
              <a:latin typeface="Arial"/>
              <a:ea typeface="Arial"/>
              <a:cs typeface="Arial"/>
              <a:sym typeface="Arial"/>
            </a:endParaRPr>
          </a:p>
        </p:txBody>
      </p:sp>
      <p:cxnSp>
        <p:nvCxnSpPr>
          <p:cNvPr id="2372" name="Google Shape;2372;p46"/>
          <p:cNvCxnSpPr/>
          <p:nvPr/>
        </p:nvCxnSpPr>
        <p:spPr>
          <a:xfrm>
            <a:off x="3939697" y="4786988"/>
            <a:ext cx="1620837" cy="0"/>
          </a:xfrm>
          <a:prstGeom prst="straightConnector1">
            <a:avLst/>
          </a:prstGeom>
          <a:noFill/>
          <a:ln cap="flat" cmpd="sng" w="28575">
            <a:solidFill>
              <a:srgbClr val="000099"/>
            </a:solidFill>
            <a:prstDash val="solid"/>
            <a:round/>
            <a:headEnd len="sm" w="sm" type="none"/>
            <a:tailEnd len="med" w="med" type="triangle"/>
          </a:ln>
        </p:spPr>
      </p:cxnSp>
      <p:cxnSp>
        <p:nvCxnSpPr>
          <p:cNvPr id="2373" name="Google Shape;2373;p46"/>
          <p:cNvCxnSpPr/>
          <p:nvPr/>
        </p:nvCxnSpPr>
        <p:spPr>
          <a:xfrm>
            <a:off x="6730522" y="4775875"/>
            <a:ext cx="595312" cy="0"/>
          </a:xfrm>
          <a:prstGeom prst="straightConnector1">
            <a:avLst/>
          </a:prstGeom>
          <a:noFill/>
          <a:ln cap="flat" cmpd="sng" w="28575">
            <a:solidFill>
              <a:schemeClr val="dk1"/>
            </a:solidFill>
            <a:prstDash val="solid"/>
            <a:round/>
            <a:headEnd len="sm" w="sm" type="none"/>
            <a:tailEnd len="med" w="med" type="triangle"/>
          </a:ln>
        </p:spPr>
      </p:cxnSp>
      <p:sp>
        <p:nvSpPr>
          <p:cNvPr id="2374" name="Google Shape;2374;p46"/>
          <p:cNvSpPr txBox="1"/>
          <p:nvPr/>
        </p:nvSpPr>
        <p:spPr>
          <a:xfrm>
            <a:off x="3207859" y="5607725"/>
            <a:ext cx="2069797" cy="43088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200"/>
              <a:buFont typeface="Arial"/>
              <a:buNone/>
            </a:pPr>
            <a:r>
              <a:rPr b="0" i="0" lang="en-US" sz="2200" u="none" cap="none" strike="noStrike">
                <a:solidFill>
                  <a:schemeClr val="dk1"/>
                </a:solidFill>
                <a:latin typeface="Arial"/>
                <a:ea typeface="Arial"/>
                <a:cs typeface="Arial"/>
                <a:sym typeface="Arial"/>
              </a:rPr>
              <a:t>200.23.16.0/23</a:t>
            </a:r>
            <a:endParaRPr b="0" i="0" sz="1400" u="none" cap="none" strike="noStrike">
              <a:solidFill>
                <a:srgbClr val="000000"/>
              </a:solidFill>
              <a:latin typeface="Arial"/>
              <a:ea typeface="Arial"/>
              <a:cs typeface="Arial"/>
              <a:sym typeface="Arial"/>
            </a:endParaRPr>
          </a:p>
        </p:txBody>
      </p:sp>
      <p:cxnSp>
        <p:nvCxnSpPr>
          <p:cNvPr id="2375" name="Google Shape;2375;p46"/>
          <p:cNvCxnSpPr/>
          <p:nvPr/>
        </p:nvCxnSpPr>
        <p:spPr>
          <a:xfrm rot="10800000">
            <a:off x="1340959" y="4777463"/>
            <a:ext cx="1438275" cy="0"/>
          </a:xfrm>
          <a:prstGeom prst="straightConnector1">
            <a:avLst/>
          </a:prstGeom>
          <a:noFill/>
          <a:ln cap="flat" cmpd="sng" w="28575">
            <a:solidFill>
              <a:srgbClr val="000099"/>
            </a:solidFill>
            <a:prstDash val="solid"/>
            <a:round/>
            <a:headEnd len="sm" w="sm" type="none"/>
            <a:tailEnd len="med" w="med" type="triangle"/>
          </a:ln>
        </p:spPr>
      </p:cxnSp>
      <p:cxnSp>
        <p:nvCxnSpPr>
          <p:cNvPr id="2376" name="Google Shape;2376;p46"/>
          <p:cNvCxnSpPr/>
          <p:nvPr/>
        </p:nvCxnSpPr>
        <p:spPr>
          <a:xfrm rot="10800000">
            <a:off x="5600222" y="4788575"/>
            <a:ext cx="647700" cy="0"/>
          </a:xfrm>
          <a:prstGeom prst="straightConnector1">
            <a:avLst/>
          </a:prstGeom>
          <a:noFill/>
          <a:ln cap="flat" cmpd="sng" w="19050">
            <a:solidFill>
              <a:schemeClr val="dk1"/>
            </a:solidFill>
            <a:prstDash val="solid"/>
            <a:round/>
            <a:headEnd len="sm" w="sm" type="none"/>
            <a:tailEnd len="med" w="med" type="triangle"/>
          </a:ln>
        </p:spPr>
      </p:cxn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0" name="Shape 2380"/>
        <p:cNvGrpSpPr/>
        <p:nvPr/>
      </p:nvGrpSpPr>
      <p:grpSpPr>
        <a:xfrm>
          <a:off x="0" y="0"/>
          <a:ext cx="0" cy="0"/>
          <a:chOff x="0" y="0"/>
          <a:chExt cx="0" cy="0"/>
        </a:xfrm>
      </p:grpSpPr>
      <p:pic>
        <p:nvPicPr>
          <p:cNvPr descr="underline_base" id="2381" name="Google Shape;2381;p47"/>
          <p:cNvPicPr preferRelativeResize="0"/>
          <p:nvPr/>
        </p:nvPicPr>
        <p:blipFill rotWithShape="1">
          <a:blip r:embed="rId3">
            <a:alphaModFix/>
          </a:blip>
          <a:srcRect b="0" l="0" r="0" t="0"/>
          <a:stretch/>
        </p:blipFill>
        <p:spPr>
          <a:xfrm>
            <a:off x="568325" y="1047750"/>
            <a:ext cx="6856413" cy="173038"/>
          </a:xfrm>
          <a:prstGeom prst="rect">
            <a:avLst/>
          </a:prstGeom>
          <a:noFill/>
          <a:ln>
            <a:noFill/>
          </a:ln>
        </p:spPr>
      </p:pic>
      <p:sp>
        <p:nvSpPr>
          <p:cNvPr id="2382" name="Google Shape;2382;p47"/>
          <p:cNvSpPr txBox="1"/>
          <p:nvPr>
            <p:ph type="title"/>
          </p:nvPr>
        </p:nvSpPr>
        <p:spPr>
          <a:xfrm>
            <a:off x="609600" y="228600"/>
            <a:ext cx="8153400" cy="9906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IP addresses: how to get one?</a:t>
            </a:r>
            <a:endParaRPr sz="4800"/>
          </a:p>
        </p:txBody>
      </p:sp>
      <p:sp>
        <p:nvSpPr>
          <p:cNvPr id="2383" name="Google Shape;2383;p47"/>
          <p:cNvSpPr txBox="1"/>
          <p:nvPr>
            <p:ph idx="1" type="body"/>
          </p:nvPr>
        </p:nvSpPr>
        <p:spPr>
          <a:xfrm>
            <a:off x="511175" y="1508124"/>
            <a:ext cx="8034338" cy="4359275"/>
          </a:xfrm>
          <a:prstGeom prst="rect">
            <a:avLst/>
          </a:prstGeom>
          <a:noFill/>
          <a:ln>
            <a:noFill/>
          </a:ln>
        </p:spPr>
        <p:txBody>
          <a:bodyPr anchorCtr="0" anchor="t" bIns="45700" lIns="91425" spcFirstLastPara="1" rIns="91425" wrap="square" tIns="45700">
            <a:noAutofit/>
          </a:bodyPr>
          <a:lstStyle/>
          <a:p>
            <a:pPr indent="-319088" lvl="0" marL="319088" rtl="0" algn="l">
              <a:lnSpc>
                <a:spcPct val="100000"/>
              </a:lnSpc>
              <a:spcBef>
                <a:spcPts val="0"/>
              </a:spcBef>
              <a:spcAft>
                <a:spcPts val="0"/>
              </a:spcAft>
              <a:buSzPts val="1680"/>
              <a:buFont typeface="Noto Sans Symbols"/>
              <a:buNone/>
            </a:pPr>
            <a:r>
              <a:rPr lang="en-US">
                <a:solidFill>
                  <a:srgbClr val="CC0000"/>
                </a:solidFill>
              </a:rPr>
              <a:t>Q:</a:t>
            </a:r>
            <a:r>
              <a:rPr lang="en-US"/>
              <a:t> How does a </a:t>
            </a:r>
            <a:r>
              <a:rPr i="1" lang="en-US"/>
              <a:t>router </a:t>
            </a:r>
            <a:r>
              <a:rPr lang="en-US"/>
              <a:t>get IP address?</a:t>
            </a:r>
            <a:endParaRPr/>
          </a:p>
          <a:p>
            <a:pPr indent="-273049" lvl="1" marL="639763" rtl="0" algn="l">
              <a:lnSpc>
                <a:spcPct val="100000"/>
              </a:lnSpc>
              <a:spcBef>
                <a:spcPts val="550"/>
              </a:spcBef>
              <a:spcAft>
                <a:spcPts val="0"/>
              </a:spcAft>
              <a:buSzPts val="1680"/>
              <a:buChar char="?"/>
            </a:pPr>
            <a:r>
              <a:rPr lang="en-US"/>
              <a:t>A system administrator will typically manually configure the IP addresses into the router</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7" name="Shape 2387"/>
        <p:cNvGrpSpPr/>
        <p:nvPr/>
      </p:nvGrpSpPr>
      <p:grpSpPr>
        <a:xfrm>
          <a:off x="0" y="0"/>
          <a:ext cx="0" cy="0"/>
          <a:chOff x="0" y="0"/>
          <a:chExt cx="0" cy="0"/>
        </a:xfrm>
      </p:grpSpPr>
      <p:pic>
        <p:nvPicPr>
          <p:cNvPr descr="underline_base" id="2388" name="Google Shape;2388;p48"/>
          <p:cNvPicPr preferRelativeResize="0"/>
          <p:nvPr/>
        </p:nvPicPr>
        <p:blipFill rotWithShape="1">
          <a:blip r:embed="rId3">
            <a:alphaModFix/>
          </a:blip>
          <a:srcRect b="0" l="0" r="0" t="0"/>
          <a:stretch/>
        </p:blipFill>
        <p:spPr>
          <a:xfrm>
            <a:off x="568325" y="1047750"/>
            <a:ext cx="6856413" cy="173038"/>
          </a:xfrm>
          <a:prstGeom prst="rect">
            <a:avLst/>
          </a:prstGeom>
          <a:noFill/>
          <a:ln>
            <a:noFill/>
          </a:ln>
        </p:spPr>
      </p:pic>
      <p:sp>
        <p:nvSpPr>
          <p:cNvPr id="2389" name="Google Shape;2389;p48"/>
          <p:cNvSpPr txBox="1"/>
          <p:nvPr>
            <p:ph type="title"/>
          </p:nvPr>
        </p:nvSpPr>
        <p:spPr>
          <a:xfrm>
            <a:off x="609600" y="228600"/>
            <a:ext cx="8153400" cy="9906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IP addresses: how to get one?</a:t>
            </a:r>
            <a:endParaRPr sz="4800"/>
          </a:p>
        </p:txBody>
      </p:sp>
      <p:sp>
        <p:nvSpPr>
          <p:cNvPr id="2390" name="Google Shape;2390;p48"/>
          <p:cNvSpPr txBox="1"/>
          <p:nvPr>
            <p:ph idx="1" type="body"/>
          </p:nvPr>
        </p:nvSpPr>
        <p:spPr>
          <a:xfrm>
            <a:off x="511175" y="1508124"/>
            <a:ext cx="8034338" cy="4359275"/>
          </a:xfrm>
          <a:prstGeom prst="rect">
            <a:avLst/>
          </a:prstGeom>
          <a:noFill/>
          <a:ln>
            <a:noFill/>
          </a:ln>
        </p:spPr>
        <p:txBody>
          <a:bodyPr anchorCtr="0" anchor="t" bIns="45700" lIns="91425" spcFirstLastPara="1" rIns="91425" wrap="square" tIns="45700">
            <a:noAutofit/>
          </a:bodyPr>
          <a:lstStyle/>
          <a:p>
            <a:pPr indent="-319088" lvl="0" marL="319088" rtl="0" algn="l">
              <a:lnSpc>
                <a:spcPct val="100000"/>
              </a:lnSpc>
              <a:spcBef>
                <a:spcPts val="0"/>
              </a:spcBef>
              <a:spcAft>
                <a:spcPts val="0"/>
              </a:spcAft>
              <a:buSzPts val="1680"/>
              <a:buFont typeface="Noto Sans Symbols"/>
              <a:buNone/>
            </a:pPr>
            <a:r>
              <a:rPr lang="en-US">
                <a:solidFill>
                  <a:srgbClr val="CC0000"/>
                </a:solidFill>
              </a:rPr>
              <a:t>Q:</a:t>
            </a:r>
            <a:r>
              <a:rPr lang="en-US"/>
              <a:t> How does a </a:t>
            </a:r>
            <a:r>
              <a:rPr i="1" lang="en-US"/>
              <a:t>host</a:t>
            </a:r>
            <a:r>
              <a:rPr lang="en-US"/>
              <a:t> get IP address?</a:t>
            </a:r>
            <a:endParaRPr/>
          </a:p>
          <a:p>
            <a:pPr indent="-273049" lvl="1" marL="639763" rtl="0" algn="l">
              <a:lnSpc>
                <a:spcPct val="100000"/>
              </a:lnSpc>
              <a:spcBef>
                <a:spcPts val="550"/>
              </a:spcBef>
              <a:spcAft>
                <a:spcPts val="0"/>
              </a:spcAft>
              <a:buSzPts val="1680"/>
              <a:buChar char="?"/>
            </a:pPr>
            <a:r>
              <a:rPr lang="en-US"/>
              <a:t>hard-coded by system admin in a file</a:t>
            </a:r>
            <a:endParaRPr/>
          </a:p>
          <a:p>
            <a:pPr indent="-228600" lvl="2" marL="914400" rtl="0" algn="l">
              <a:lnSpc>
                <a:spcPct val="100000"/>
              </a:lnSpc>
              <a:spcBef>
                <a:spcPts val="500"/>
              </a:spcBef>
              <a:spcAft>
                <a:spcPts val="0"/>
              </a:spcAft>
              <a:buSzPts val="1500"/>
              <a:buChar char="■"/>
            </a:pPr>
            <a:r>
              <a:rPr lang="en-US"/>
              <a:t>Windows: control-panel-&gt;network-&gt;configuration-&gt;tcp/ip-&gt;properties</a:t>
            </a:r>
            <a:endParaRPr/>
          </a:p>
          <a:p>
            <a:pPr indent="-228600" lvl="2" marL="914400" rtl="0" algn="l">
              <a:lnSpc>
                <a:spcPct val="100000"/>
              </a:lnSpc>
              <a:spcBef>
                <a:spcPts val="500"/>
              </a:spcBef>
              <a:spcAft>
                <a:spcPts val="0"/>
              </a:spcAft>
              <a:buSzPts val="1500"/>
              <a:buChar char="■"/>
            </a:pPr>
            <a:r>
              <a:rPr lang="en-US"/>
              <a:t>UNIX: /etc/rc.config</a:t>
            </a:r>
            <a:endParaRPr/>
          </a:p>
          <a:p>
            <a:pPr indent="-273049" lvl="1" marL="639763" rtl="0" algn="l">
              <a:lnSpc>
                <a:spcPct val="100000"/>
              </a:lnSpc>
              <a:spcBef>
                <a:spcPts val="550"/>
              </a:spcBef>
              <a:spcAft>
                <a:spcPts val="0"/>
              </a:spcAft>
              <a:buSzPts val="1680"/>
              <a:buChar char="?"/>
            </a:pPr>
            <a:r>
              <a:rPr lang="en-US">
                <a:solidFill>
                  <a:srgbClr val="CC0000"/>
                </a:solidFill>
              </a:rPr>
              <a:t>DHCP:</a:t>
            </a:r>
            <a:r>
              <a:rPr lang="en-US"/>
              <a:t> </a:t>
            </a:r>
            <a:r>
              <a:rPr lang="en-US">
                <a:solidFill>
                  <a:srgbClr val="CC0000"/>
                </a:solidFill>
              </a:rPr>
              <a:t>D</a:t>
            </a:r>
            <a:r>
              <a:rPr lang="en-US"/>
              <a:t>ynamic </a:t>
            </a:r>
            <a:r>
              <a:rPr lang="en-US">
                <a:solidFill>
                  <a:srgbClr val="CC0000"/>
                </a:solidFill>
              </a:rPr>
              <a:t>H</a:t>
            </a:r>
            <a:r>
              <a:rPr lang="en-US"/>
              <a:t>ost </a:t>
            </a:r>
            <a:r>
              <a:rPr lang="en-US">
                <a:solidFill>
                  <a:srgbClr val="CC0000"/>
                </a:solidFill>
              </a:rPr>
              <a:t>C</a:t>
            </a:r>
            <a:r>
              <a:rPr lang="en-US"/>
              <a:t>onfiguration </a:t>
            </a:r>
            <a:r>
              <a:rPr lang="en-US">
                <a:solidFill>
                  <a:srgbClr val="CC0000"/>
                </a:solidFill>
              </a:rPr>
              <a:t>P</a:t>
            </a:r>
            <a:r>
              <a:rPr lang="en-US"/>
              <a:t>rotocol: dynamically get address from as server</a:t>
            </a:r>
            <a:endParaRPr/>
          </a:p>
          <a:p>
            <a:pPr indent="-228600" lvl="2" marL="914400" rtl="0" algn="l">
              <a:lnSpc>
                <a:spcPct val="100000"/>
              </a:lnSpc>
              <a:spcBef>
                <a:spcPts val="500"/>
              </a:spcBef>
              <a:spcAft>
                <a:spcPts val="0"/>
              </a:spcAft>
              <a:buSzPts val="1500"/>
              <a:buChar char="■"/>
            </a:pPr>
            <a:r>
              <a:rPr lang="en-US"/>
              <a:t>“plug-and-play” </a:t>
            </a:r>
            <a:endParaRPr/>
          </a:p>
          <a:p>
            <a:pPr indent="-319088" lvl="0" marL="319088" rtl="0" algn="l">
              <a:lnSpc>
                <a:spcPct val="100000"/>
              </a:lnSpc>
              <a:spcBef>
                <a:spcPts val="700"/>
              </a:spcBef>
              <a:spcAft>
                <a:spcPts val="0"/>
              </a:spcAft>
              <a:buSzPts val="1680"/>
              <a:buFont typeface="Noto Sans Symbols"/>
              <a:buNone/>
            </a:pPr>
            <a:r>
              <a:t/>
            </a:r>
            <a:endParaRPr/>
          </a:p>
          <a:p>
            <a:pPr indent="-227648" lvl="0" marL="319088" rtl="0" algn="l">
              <a:lnSpc>
                <a:spcPct val="100000"/>
              </a:lnSpc>
              <a:spcBef>
                <a:spcPts val="700"/>
              </a:spcBef>
              <a:spcAft>
                <a:spcPts val="0"/>
              </a:spcAft>
              <a:buSzPts val="1440"/>
              <a:buNone/>
            </a:pPr>
            <a:r>
              <a:t/>
            </a:r>
            <a:endParaRPr sz="2400"/>
          </a:p>
        </p:txBody>
      </p:sp>
      <p:sp>
        <p:nvSpPr>
          <p:cNvPr id="2391" name="Google Shape;2391;p48"/>
          <p:cNvSpPr/>
          <p:nvPr/>
        </p:nvSpPr>
        <p:spPr>
          <a:xfrm>
            <a:off x="457200" y="4919008"/>
            <a:ext cx="8229600" cy="1569660"/>
          </a:xfrm>
          <a:prstGeom prst="rect">
            <a:avLst/>
          </a:prstGeom>
          <a:solidFill>
            <a:srgbClr val="F2F2F2"/>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Arial"/>
                <a:ea typeface="Arial"/>
                <a:cs typeface="Arial"/>
                <a:sym typeface="Arial"/>
              </a:rPr>
              <a:t>DHCP also allows a host to learn additional information</a:t>
            </a:r>
            <a:endParaRPr b="0" i="0" sz="1400" u="none" cap="none" strike="noStrike">
              <a:solidFill>
                <a:srgbClr val="000000"/>
              </a:solidFill>
              <a:latin typeface="Arial"/>
              <a:ea typeface="Arial"/>
              <a:cs typeface="Arial"/>
              <a:sym typeface="Arial"/>
            </a:endParaRPr>
          </a:p>
          <a:p>
            <a:pPr indent="-342900" lvl="1" marL="800100" marR="0" rtl="0" algn="l">
              <a:lnSpc>
                <a:spcPct val="100000"/>
              </a:lnSpc>
              <a:spcBef>
                <a:spcPts val="0"/>
              </a:spcBef>
              <a:spcAft>
                <a:spcPts val="0"/>
              </a:spcAft>
              <a:buClr>
                <a:schemeClr val="dk1"/>
              </a:buClr>
              <a:buSzPts val="2400"/>
              <a:buFont typeface="Arial"/>
              <a:buChar char="•"/>
            </a:pPr>
            <a:r>
              <a:rPr b="0" i="0" lang="en-US" sz="2400" u="none" cap="none" strike="noStrike">
                <a:solidFill>
                  <a:schemeClr val="dk1"/>
                </a:solidFill>
                <a:latin typeface="Arial"/>
                <a:ea typeface="Arial"/>
                <a:cs typeface="Arial"/>
                <a:sym typeface="Arial"/>
              </a:rPr>
              <a:t>its subnet mask</a:t>
            </a:r>
            <a:endParaRPr b="0" i="0" sz="1400" u="none" cap="none" strike="noStrike">
              <a:solidFill>
                <a:srgbClr val="000000"/>
              </a:solidFill>
              <a:latin typeface="Arial"/>
              <a:ea typeface="Arial"/>
              <a:cs typeface="Arial"/>
              <a:sym typeface="Arial"/>
            </a:endParaRPr>
          </a:p>
          <a:p>
            <a:pPr indent="-342900" lvl="1" marL="800100" marR="0" rtl="0" algn="l">
              <a:lnSpc>
                <a:spcPct val="100000"/>
              </a:lnSpc>
              <a:spcBef>
                <a:spcPts val="0"/>
              </a:spcBef>
              <a:spcAft>
                <a:spcPts val="0"/>
              </a:spcAft>
              <a:buClr>
                <a:schemeClr val="dk1"/>
              </a:buClr>
              <a:buSzPts val="2400"/>
              <a:buFont typeface="Arial"/>
              <a:buChar char="•"/>
            </a:pPr>
            <a:r>
              <a:rPr b="0" i="0" lang="en-US" sz="2400" u="none" cap="none" strike="noStrike">
                <a:solidFill>
                  <a:schemeClr val="dk1"/>
                </a:solidFill>
                <a:latin typeface="Arial"/>
                <a:ea typeface="Arial"/>
                <a:cs typeface="Arial"/>
                <a:sym typeface="Arial"/>
              </a:rPr>
              <a:t>the address of its first- hop router ( often called the default gateway), and </a:t>
            </a:r>
            <a:endParaRPr b="0" i="0" sz="2400" u="none" cap="none" strike="noStrike">
              <a:solidFill>
                <a:schemeClr val="dk1"/>
              </a:solidFill>
              <a:latin typeface="Arial"/>
              <a:ea typeface="Arial"/>
              <a:cs typeface="Arial"/>
              <a:sym typeface="Arial"/>
            </a:endParaRPr>
          </a:p>
          <a:p>
            <a:pPr indent="-342900" lvl="1" marL="800100" marR="0" rtl="0" algn="l">
              <a:lnSpc>
                <a:spcPct val="100000"/>
              </a:lnSpc>
              <a:spcBef>
                <a:spcPts val="0"/>
              </a:spcBef>
              <a:spcAft>
                <a:spcPts val="0"/>
              </a:spcAft>
              <a:buClr>
                <a:schemeClr val="dk1"/>
              </a:buClr>
              <a:buSzPts val="2400"/>
              <a:buFont typeface="Arial"/>
              <a:buChar char="•"/>
            </a:pPr>
            <a:r>
              <a:rPr b="0" i="0" lang="en-US" sz="2400" u="none" cap="none" strike="noStrike">
                <a:solidFill>
                  <a:schemeClr val="dk1"/>
                </a:solidFill>
                <a:latin typeface="Arial"/>
                <a:ea typeface="Arial"/>
                <a:cs typeface="Arial"/>
                <a:sym typeface="Arial"/>
              </a:rPr>
              <a:t>the address of its local DNS server.</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6" name="Shape 2396"/>
        <p:cNvGrpSpPr/>
        <p:nvPr/>
      </p:nvGrpSpPr>
      <p:grpSpPr>
        <a:xfrm>
          <a:off x="0" y="0"/>
          <a:ext cx="0" cy="0"/>
          <a:chOff x="0" y="0"/>
          <a:chExt cx="0" cy="0"/>
        </a:xfrm>
      </p:grpSpPr>
      <p:pic>
        <p:nvPicPr>
          <p:cNvPr descr="underline_base" id="2397" name="Google Shape;2397;p49"/>
          <p:cNvPicPr preferRelativeResize="0"/>
          <p:nvPr/>
        </p:nvPicPr>
        <p:blipFill rotWithShape="1">
          <a:blip r:embed="rId3">
            <a:alphaModFix/>
          </a:blip>
          <a:srcRect b="0" l="0" r="0" t="0"/>
          <a:stretch/>
        </p:blipFill>
        <p:spPr>
          <a:xfrm>
            <a:off x="207963" y="1025525"/>
            <a:ext cx="8228012" cy="173038"/>
          </a:xfrm>
          <a:prstGeom prst="rect">
            <a:avLst/>
          </a:prstGeom>
          <a:noFill/>
          <a:ln>
            <a:noFill/>
          </a:ln>
        </p:spPr>
      </p:pic>
      <p:sp>
        <p:nvSpPr>
          <p:cNvPr id="2398" name="Google Shape;2398;p49"/>
          <p:cNvSpPr txBox="1"/>
          <p:nvPr>
            <p:ph type="title"/>
          </p:nvPr>
        </p:nvSpPr>
        <p:spPr>
          <a:xfrm>
            <a:off x="177800" y="268288"/>
            <a:ext cx="8826500" cy="11430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sz="3600"/>
              <a:t>DHCP: </a:t>
            </a:r>
            <a:r>
              <a:rPr lang="en-US" sz="3400"/>
              <a:t>Dynamic Host Configuration Protocol</a:t>
            </a:r>
            <a:endParaRPr/>
          </a:p>
        </p:txBody>
      </p:sp>
      <p:sp>
        <p:nvSpPr>
          <p:cNvPr id="2399" name="Google Shape;2399;p49"/>
          <p:cNvSpPr txBox="1"/>
          <p:nvPr>
            <p:ph idx="1" type="body"/>
          </p:nvPr>
        </p:nvSpPr>
        <p:spPr>
          <a:xfrm>
            <a:off x="149225" y="1524000"/>
            <a:ext cx="4498975" cy="4800600"/>
          </a:xfrm>
          <a:prstGeom prst="rect">
            <a:avLst/>
          </a:prstGeom>
          <a:noFill/>
          <a:ln>
            <a:noFill/>
          </a:ln>
        </p:spPr>
        <p:txBody>
          <a:bodyPr anchorCtr="0" anchor="t" bIns="45700" lIns="91425" spcFirstLastPara="1" rIns="91425" wrap="square" tIns="45700">
            <a:noAutofit/>
          </a:bodyPr>
          <a:lstStyle/>
          <a:p>
            <a:pPr indent="-319088" lvl="0" marL="319088" rtl="0" algn="l">
              <a:lnSpc>
                <a:spcPct val="100000"/>
              </a:lnSpc>
              <a:spcBef>
                <a:spcPts val="0"/>
              </a:spcBef>
              <a:spcAft>
                <a:spcPts val="0"/>
              </a:spcAft>
              <a:buSzPts val="1440"/>
              <a:buChar char="◻"/>
            </a:pPr>
            <a:r>
              <a:rPr lang="en-US" sz="2400"/>
              <a:t>In the simplest case, each subnet will have a DHCP server. </a:t>
            </a:r>
            <a:endParaRPr sz="2400"/>
          </a:p>
          <a:p>
            <a:pPr indent="-319088" lvl="0" marL="319088" rtl="0" algn="l">
              <a:lnSpc>
                <a:spcPct val="100000"/>
              </a:lnSpc>
              <a:spcBef>
                <a:spcPts val="700"/>
              </a:spcBef>
              <a:spcAft>
                <a:spcPts val="0"/>
              </a:spcAft>
              <a:buSzPts val="1440"/>
              <a:buChar char="◻"/>
            </a:pPr>
            <a:r>
              <a:rPr lang="en-US" sz="2400"/>
              <a:t>If no server is present on the subnet, </a:t>
            </a:r>
            <a:r>
              <a:rPr lang="en-US" sz="2400">
                <a:solidFill>
                  <a:srgbClr val="0000FF"/>
                </a:solidFill>
              </a:rPr>
              <a:t>a DHCP relay agent </a:t>
            </a:r>
            <a:r>
              <a:rPr lang="en-US" sz="2400"/>
              <a:t>that knows the address of a DHCP server for that network is needed.</a:t>
            </a:r>
            <a:endParaRPr/>
          </a:p>
          <a:p>
            <a:pPr indent="-273050" lvl="1" marL="639763" rtl="0" algn="l">
              <a:lnSpc>
                <a:spcPct val="100000"/>
              </a:lnSpc>
              <a:spcBef>
                <a:spcPts val="550"/>
              </a:spcBef>
              <a:spcAft>
                <a:spcPts val="0"/>
              </a:spcAft>
              <a:buSzPts val="1400"/>
              <a:buChar char="?"/>
            </a:pPr>
            <a:r>
              <a:rPr lang="en-US" sz="2000"/>
              <a:t>typically a router</a:t>
            </a:r>
            <a:endParaRPr/>
          </a:p>
        </p:txBody>
      </p:sp>
      <p:pic>
        <p:nvPicPr>
          <p:cNvPr id="2400" name="Google Shape;2400;p49"/>
          <p:cNvPicPr preferRelativeResize="0"/>
          <p:nvPr/>
        </p:nvPicPr>
        <p:blipFill rotWithShape="1">
          <a:blip r:embed="rId4">
            <a:alphaModFix/>
          </a:blip>
          <a:srcRect b="0" l="0" r="0" t="0"/>
          <a:stretch/>
        </p:blipFill>
        <p:spPr>
          <a:xfrm>
            <a:off x="4648200" y="1676400"/>
            <a:ext cx="4133850" cy="443865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5" name="Shape 2405"/>
        <p:cNvGrpSpPr/>
        <p:nvPr/>
      </p:nvGrpSpPr>
      <p:grpSpPr>
        <a:xfrm>
          <a:off x="0" y="0"/>
          <a:ext cx="0" cy="0"/>
          <a:chOff x="0" y="0"/>
          <a:chExt cx="0" cy="0"/>
        </a:xfrm>
      </p:grpSpPr>
      <p:pic>
        <p:nvPicPr>
          <p:cNvPr descr="underline_base" id="2406" name="Google Shape;2406;p50"/>
          <p:cNvPicPr preferRelativeResize="0"/>
          <p:nvPr/>
        </p:nvPicPr>
        <p:blipFill rotWithShape="1">
          <a:blip r:embed="rId3">
            <a:alphaModFix/>
          </a:blip>
          <a:srcRect b="0" l="0" r="0" t="0"/>
          <a:stretch/>
        </p:blipFill>
        <p:spPr>
          <a:xfrm>
            <a:off x="207963" y="1025525"/>
            <a:ext cx="8228012" cy="173038"/>
          </a:xfrm>
          <a:prstGeom prst="rect">
            <a:avLst/>
          </a:prstGeom>
          <a:noFill/>
          <a:ln>
            <a:noFill/>
          </a:ln>
        </p:spPr>
      </p:pic>
      <p:sp>
        <p:nvSpPr>
          <p:cNvPr id="2407" name="Google Shape;2407;p50"/>
          <p:cNvSpPr txBox="1"/>
          <p:nvPr>
            <p:ph type="title"/>
          </p:nvPr>
        </p:nvSpPr>
        <p:spPr>
          <a:xfrm>
            <a:off x="177800" y="268288"/>
            <a:ext cx="8826500" cy="11430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sz="3600"/>
              <a:t>DHCP: </a:t>
            </a:r>
            <a:r>
              <a:rPr lang="en-US" sz="3400"/>
              <a:t>Dynamic Host Configuration Protocol</a:t>
            </a:r>
            <a:endParaRPr/>
          </a:p>
        </p:txBody>
      </p:sp>
      <p:sp>
        <p:nvSpPr>
          <p:cNvPr id="2408" name="Google Shape;2408;p50"/>
          <p:cNvSpPr txBox="1"/>
          <p:nvPr>
            <p:ph idx="1" type="body"/>
          </p:nvPr>
        </p:nvSpPr>
        <p:spPr>
          <a:xfrm>
            <a:off x="511175" y="1587500"/>
            <a:ext cx="8632825" cy="4584700"/>
          </a:xfrm>
          <a:prstGeom prst="rect">
            <a:avLst/>
          </a:prstGeom>
          <a:noFill/>
          <a:ln>
            <a:noFill/>
          </a:ln>
        </p:spPr>
        <p:txBody>
          <a:bodyPr anchorCtr="0" anchor="t" bIns="45700" lIns="91425" spcFirstLastPara="1" rIns="91425" wrap="square" tIns="45700">
            <a:noAutofit/>
          </a:bodyPr>
          <a:lstStyle/>
          <a:p>
            <a:pPr indent="-319088" lvl="0" marL="319088" rtl="0" algn="l">
              <a:lnSpc>
                <a:spcPct val="100000"/>
              </a:lnSpc>
              <a:spcBef>
                <a:spcPts val="0"/>
              </a:spcBef>
              <a:spcAft>
                <a:spcPts val="0"/>
              </a:spcAft>
              <a:buSzPts val="1680"/>
              <a:buFont typeface="Noto Sans Symbols"/>
              <a:buNone/>
            </a:pPr>
            <a:r>
              <a:rPr i="1" lang="en-US">
                <a:solidFill>
                  <a:srgbClr val="CC0000"/>
                </a:solidFill>
              </a:rPr>
              <a:t>goal:</a:t>
            </a:r>
            <a:r>
              <a:rPr lang="en-US" sz="2400"/>
              <a:t> allow host to </a:t>
            </a:r>
            <a:r>
              <a:rPr i="1" lang="en-US" sz="2400"/>
              <a:t>dynamically </a:t>
            </a:r>
            <a:r>
              <a:rPr lang="en-US" sz="2400"/>
              <a:t>obtain its IP address from network server when it joins network</a:t>
            </a:r>
            <a:endParaRPr/>
          </a:p>
          <a:p>
            <a:pPr indent="-273049" lvl="1" marL="639763" rtl="0" algn="l">
              <a:lnSpc>
                <a:spcPct val="100000"/>
              </a:lnSpc>
              <a:spcBef>
                <a:spcPts val="550"/>
              </a:spcBef>
              <a:spcAft>
                <a:spcPts val="0"/>
              </a:spcAft>
              <a:buSzPts val="1680"/>
              <a:buChar char="?"/>
            </a:pPr>
            <a:r>
              <a:rPr lang="en-US"/>
              <a:t>can renew its lease </a:t>
            </a:r>
            <a:endParaRPr/>
          </a:p>
          <a:p>
            <a:pPr indent="-273049" lvl="1" marL="639763" rtl="0" algn="l">
              <a:lnSpc>
                <a:spcPct val="100000"/>
              </a:lnSpc>
              <a:spcBef>
                <a:spcPts val="550"/>
              </a:spcBef>
              <a:spcAft>
                <a:spcPts val="0"/>
              </a:spcAft>
              <a:buSzPts val="1680"/>
              <a:buChar char="?"/>
            </a:pPr>
            <a:r>
              <a:rPr lang="en-US"/>
              <a:t>allows reuse of addresses</a:t>
            </a:r>
            <a:endParaRPr/>
          </a:p>
          <a:p>
            <a:pPr indent="-273049" lvl="1" marL="639763" rtl="0" algn="l">
              <a:lnSpc>
                <a:spcPct val="100000"/>
              </a:lnSpc>
              <a:spcBef>
                <a:spcPts val="550"/>
              </a:spcBef>
              <a:spcAft>
                <a:spcPts val="0"/>
              </a:spcAft>
              <a:buSzPts val="1680"/>
              <a:buChar char="?"/>
            </a:pPr>
            <a:r>
              <a:rPr lang="en-US"/>
              <a:t>support for mobile users</a:t>
            </a:r>
            <a:endParaRPr/>
          </a:p>
          <a:p>
            <a:pPr indent="-319088" lvl="0" marL="319088" rtl="0" algn="l">
              <a:lnSpc>
                <a:spcPct val="100000"/>
              </a:lnSpc>
              <a:spcBef>
                <a:spcPts val="700"/>
              </a:spcBef>
              <a:spcAft>
                <a:spcPts val="0"/>
              </a:spcAft>
              <a:buSzPts val="1680"/>
              <a:buFont typeface="Noto Sans Symbols"/>
              <a:buNone/>
            </a:pPr>
            <a:r>
              <a:rPr i="1" lang="en-US">
                <a:solidFill>
                  <a:srgbClr val="CC0000"/>
                </a:solidFill>
              </a:rPr>
              <a:t>DHCP overview:</a:t>
            </a:r>
            <a:endParaRPr/>
          </a:p>
          <a:p>
            <a:pPr indent="-273049" lvl="1" marL="639763" rtl="0" algn="l">
              <a:lnSpc>
                <a:spcPct val="100000"/>
              </a:lnSpc>
              <a:spcBef>
                <a:spcPts val="550"/>
              </a:spcBef>
              <a:spcAft>
                <a:spcPts val="0"/>
              </a:spcAft>
              <a:buSzPts val="1680"/>
              <a:buChar char="?"/>
            </a:pPr>
            <a:r>
              <a:rPr lang="en-US"/>
              <a:t>host broadcasts </a:t>
            </a:r>
            <a:r>
              <a:rPr lang="en-US">
                <a:solidFill>
                  <a:srgbClr val="CC0000"/>
                </a:solidFill>
              </a:rPr>
              <a:t>“DHCP discover”</a:t>
            </a:r>
            <a:r>
              <a:rPr lang="en-US"/>
              <a:t> msg [optional]</a:t>
            </a:r>
            <a:endParaRPr/>
          </a:p>
          <a:p>
            <a:pPr indent="-273049" lvl="1" marL="639763" rtl="0" algn="l">
              <a:lnSpc>
                <a:spcPct val="100000"/>
              </a:lnSpc>
              <a:spcBef>
                <a:spcPts val="550"/>
              </a:spcBef>
              <a:spcAft>
                <a:spcPts val="0"/>
              </a:spcAft>
              <a:buSzPts val="1680"/>
              <a:buChar char="?"/>
            </a:pPr>
            <a:r>
              <a:rPr lang="en-US"/>
              <a:t>DHCP server responds with </a:t>
            </a:r>
            <a:r>
              <a:rPr lang="en-US">
                <a:solidFill>
                  <a:srgbClr val="CC0000"/>
                </a:solidFill>
              </a:rPr>
              <a:t>“DHCP offer”</a:t>
            </a:r>
            <a:r>
              <a:rPr lang="en-US"/>
              <a:t> msg [optional]</a:t>
            </a:r>
            <a:endParaRPr/>
          </a:p>
          <a:p>
            <a:pPr indent="-273049" lvl="1" marL="639763" rtl="0" algn="l">
              <a:lnSpc>
                <a:spcPct val="100000"/>
              </a:lnSpc>
              <a:spcBef>
                <a:spcPts val="550"/>
              </a:spcBef>
              <a:spcAft>
                <a:spcPts val="0"/>
              </a:spcAft>
              <a:buSzPts val="1680"/>
              <a:buChar char="?"/>
            </a:pPr>
            <a:r>
              <a:rPr lang="en-US"/>
              <a:t>host requests IP address: </a:t>
            </a:r>
            <a:r>
              <a:rPr lang="en-US">
                <a:solidFill>
                  <a:srgbClr val="CC0000"/>
                </a:solidFill>
              </a:rPr>
              <a:t>“DHCP request”</a:t>
            </a:r>
            <a:r>
              <a:rPr lang="en-US"/>
              <a:t> msg</a:t>
            </a:r>
            <a:endParaRPr/>
          </a:p>
          <a:p>
            <a:pPr indent="-273049" lvl="1" marL="639763" rtl="0" algn="l">
              <a:lnSpc>
                <a:spcPct val="100000"/>
              </a:lnSpc>
              <a:spcBef>
                <a:spcPts val="550"/>
              </a:spcBef>
              <a:spcAft>
                <a:spcPts val="0"/>
              </a:spcAft>
              <a:buSzPts val="1680"/>
              <a:buChar char="?"/>
            </a:pPr>
            <a:r>
              <a:rPr lang="en-US"/>
              <a:t>DHCP server sends address: </a:t>
            </a:r>
            <a:r>
              <a:rPr lang="en-US">
                <a:solidFill>
                  <a:srgbClr val="CC0000"/>
                </a:solidFill>
              </a:rPr>
              <a:t>“DHCP ack”</a:t>
            </a:r>
            <a:r>
              <a:rPr lang="en-US"/>
              <a:t> msg </a:t>
            </a:r>
            <a:endParaRPr/>
          </a:p>
          <a:p>
            <a:pPr indent="-212408" lvl="0" marL="319088" rtl="0" algn="l">
              <a:lnSpc>
                <a:spcPct val="100000"/>
              </a:lnSpc>
              <a:spcBef>
                <a:spcPts val="700"/>
              </a:spcBef>
              <a:spcAft>
                <a:spcPts val="0"/>
              </a:spcAft>
              <a:buSzPts val="1680"/>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6" name="Shape 776"/>
        <p:cNvGrpSpPr/>
        <p:nvPr/>
      </p:nvGrpSpPr>
      <p:grpSpPr>
        <a:xfrm>
          <a:off x="0" y="0"/>
          <a:ext cx="0" cy="0"/>
          <a:chOff x="0" y="0"/>
          <a:chExt cx="0" cy="0"/>
        </a:xfrm>
      </p:grpSpPr>
      <p:pic>
        <p:nvPicPr>
          <p:cNvPr descr="underline_base" id="777" name="Google Shape;777;p5"/>
          <p:cNvPicPr preferRelativeResize="0"/>
          <p:nvPr/>
        </p:nvPicPr>
        <p:blipFill rotWithShape="1">
          <a:blip r:embed="rId3">
            <a:alphaModFix/>
          </a:blip>
          <a:srcRect b="0" l="0" r="0" t="0"/>
          <a:stretch/>
        </p:blipFill>
        <p:spPr>
          <a:xfrm>
            <a:off x="631825" y="1035050"/>
            <a:ext cx="7769225" cy="173038"/>
          </a:xfrm>
          <a:prstGeom prst="rect">
            <a:avLst/>
          </a:prstGeom>
          <a:noFill/>
          <a:ln>
            <a:noFill/>
          </a:ln>
        </p:spPr>
      </p:pic>
      <p:sp>
        <p:nvSpPr>
          <p:cNvPr id="778" name="Google Shape;778;p5"/>
          <p:cNvSpPr txBox="1"/>
          <p:nvPr>
            <p:ph type="title"/>
          </p:nvPr>
        </p:nvSpPr>
        <p:spPr>
          <a:xfrm>
            <a:off x="609600" y="228600"/>
            <a:ext cx="8153400" cy="9906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Two key network-layer functions</a:t>
            </a:r>
            <a:endParaRPr/>
          </a:p>
        </p:txBody>
      </p:sp>
      <p:sp>
        <p:nvSpPr>
          <p:cNvPr id="779" name="Google Shape;779;p5"/>
          <p:cNvSpPr txBox="1"/>
          <p:nvPr>
            <p:ph idx="1" type="body"/>
          </p:nvPr>
        </p:nvSpPr>
        <p:spPr>
          <a:xfrm>
            <a:off x="609600" y="2014538"/>
            <a:ext cx="8305800" cy="3765550"/>
          </a:xfrm>
          <a:prstGeom prst="rect">
            <a:avLst/>
          </a:prstGeom>
          <a:solidFill>
            <a:srgbClr val="F2F2F2"/>
          </a:solidFill>
          <a:ln>
            <a:noFill/>
          </a:ln>
        </p:spPr>
        <p:txBody>
          <a:bodyPr anchorCtr="0" anchor="t" bIns="45700" lIns="91425" spcFirstLastPara="1" rIns="91425" wrap="square" tIns="45700">
            <a:noAutofit/>
          </a:bodyPr>
          <a:lstStyle/>
          <a:p>
            <a:pPr indent="-319088" lvl="0" marL="319088" rtl="0" algn="l">
              <a:lnSpc>
                <a:spcPct val="100000"/>
              </a:lnSpc>
              <a:spcBef>
                <a:spcPts val="0"/>
              </a:spcBef>
              <a:spcAft>
                <a:spcPts val="0"/>
              </a:spcAft>
              <a:buSzPts val="1920"/>
              <a:buChar char="◻"/>
            </a:pPr>
            <a:r>
              <a:rPr lang="en-US" sz="3200">
                <a:solidFill>
                  <a:srgbClr val="000099"/>
                </a:solidFill>
                <a:latin typeface="Arial"/>
                <a:ea typeface="Arial"/>
                <a:cs typeface="Arial"/>
                <a:sym typeface="Arial"/>
              </a:rPr>
              <a:t>forwarding:</a:t>
            </a:r>
            <a:r>
              <a:rPr lang="en-US" sz="3200">
                <a:latin typeface="Arial"/>
                <a:ea typeface="Arial"/>
                <a:cs typeface="Arial"/>
                <a:sym typeface="Arial"/>
              </a:rPr>
              <a:t> refers to the router-local action of transferring a packet from an input link interface to the appropriate output link interface.</a:t>
            </a:r>
            <a:endParaRPr sz="3200">
              <a:latin typeface="Arial"/>
              <a:ea typeface="Arial"/>
              <a:cs typeface="Arial"/>
              <a:sym typeface="Arial"/>
            </a:endParaRPr>
          </a:p>
          <a:p>
            <a:pPr indent="-319088" lvl="0" marL="319088" rtl="0" algn="l">
              <a:lnSpc>
                <a:spcPct val="100000"/>
              </a:lnSpc>
              <a:spcBef>
                <a:spcPts val="2240"/>
              </a:spcBef>
              <a:spcAft>
                <a:spcPts val="0"/>
              </a:spcAft>
              <a:buSzPts val="1920"/>
              <a:buChar char="◻"/>
            </a:pPr>
            <a:r>
              <a:rPr lang="en-US" sz="3200">
                <a:solidFill>
                  <a:srgbClr val="000099"/>
                </a:solidFill>
                <a:latin typeface="Arial"/>
                <a:ea typeface="Arial"/>
                <a:cs typeface="Arial"/>
                <a:sym typeface="Arial"/>
              </a:rPr>
              <a:t>routing:</a:t>
            </a:r>
            <a:r>
              <a:rPr lang="en-US" sz="3200">
                <a:latin typeface="Arial"/>
                <a:ea typeface="Arial"/>
                <a:cs typeface="Arial"/>
                <a:sym typeface="Arial"/>
              </a:rPr>
              <a:t> refers to the network-wide process that determines the end-to-end paths that packets take from source to destination</a:t>
            </a:r>
            <a:endParaRPr sz="3200">
              <a:latin typeface="Arial"/>
              <a:ea typeface="Arial"/>
              <a:cs typeface="Arial"/>
              <a:sym typeface="Arial"/>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3" name="Shape 2413"/>
        <p:cNvGrpSpPr/>
        <p:nvPr/>
      </p:nvGrpSpPr>
      <p:grpSpPr>
        <a:xfrm>
          <a:off x="0" y="0"/>
          <a:ext cx="0" cy="0"/>
          <a:chOff x="0" y="0"/>
          <a:chExt cx="0" cy="0"/>
        </a:xfrm>
      </p:grpSpPr>
      <p:pic>
        <p:nvPicPr>
          <p:cNvPr id="2414" name="Google Shape;2414;p51"/>
          <p:cNvPicPr preferRelativeResize="0"/>
          <p:nvPr/>
        </p:nvPicPr>
        <p:blipFill rotWithShape="1">
          <a:blip r:embed="rId3">
            <a:alphaModFix/>
          </a:blip>
          <a:srcRect b="0" l="0" r="0" t="0"/>
          <a:stretch/>
        </p:blipFill>
        <p:spPr>
          <a:xfrm>
            <a:off x="225552" y="1575593"/>
            <a:ext cx="5918172" cy="4246563"/>
          </a:xfrm>
          <a:prstGeom prst="rect">
            <a:avLst/>
          </a:prstGeom>
          <a:noFill/>
          <a:ln>
            <a:noFill/>
          </a:ln>
        </p:spPr>
      </p:pic>
      <p:sp>
        <p:nvSpPr>
          <p:cNvPr id="2415" name="Google Shape;2415;p51"/>
          <p:cNvSpPr txBox="1"/>
          <p:nvPr>
            <p:ph type="title"/>
          </p:nvPr>
        </p:nvSpPr>
        <p:spPr>
          <a:xfrm>
            <a:off x="438150" y="255588"/>
            <a:ext cx="6824663" cy="8985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sz="4000"/>
              <a:t>DHCP client-server scenario</a:t>
            </a:r>
            <a:endParaRPr/>
          </a:p>
        </p:txBody>
      </p:sp>
      <p:sp>
        <p:nvSpPr>
          <p:cNvPr id="2416" name="Google Shape;2416;p51"/>
          <p:cNvSpPr/>
          <p:nvPr/>
        </p:nvSpPr>
        <p:spPr>
          <a:xfrm>
            <a:off x="2408238" y="6037263"/>
            <a:ext cx="4978400" cy="319087"/>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1" sz="2400" u="none" cap="none" strike="noStrike">
              <a:solidFill>
                <a:schemeClr val="dk1"/>
              </a:solidFill>
              <a:latin typeface="Arial"/>
              <a:ea typeface="Arial"/>
              <a:cs typeface="Arial"/>
              <a:sym typeface="Arial"/>
            </a:endParaRPr>
          </a:p>
        </p:txBody>
      </p:sp>
      <p:sp>
        <p:nvSpPr>
          <p:cNvPr id="2417" name="Google Shape;2417;p51"/>
          <p:cNvSpPr/>
          <p:nvPr/>
        </p:nvSpPr>
        <p:spPr>
          <a:xfrm>
            <a:off x="6210300" y="6770688"/>
            <a:ext cx="85725" cy="411162"/>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2700"/>
              <a:buFont typeface="Arial"/>
              <a:buNone/>
            </a:pPr>
            <a:r>
              <a:rPr b="0" i="1" lang="en-US" sz="2700" u="none" cap="none" strike="noStrike">
                <a:solidFill>
                  <a:srgbClr val="000000"/>
                </a:solidFill>
                <a:latin typeface="Times New Roman"/>
                <a:ea typeface="Times New Roman"/>
                <a:cs typeface="Times New Roman"/>
                <a:sym typeface="Times New Roman"/>
              </a:rPr>
              <a:t> </a:t>
            </a:r>
            <a:endParaRPr b="0" i="1" sz="1800" u="none" cap="none" strike="noStrike">
              <a:solidFill>
                <a:schemeClr val="dk1"/>
              </a:solidFill>
              <a:latin typeface="Comic Sans MS"/>
              <a:ea typeface="Comic Sans MS"/>
              <a:cs typeface="Comic Sans MS"/>
              <a:sym typeface="Comic Sans MS"/>
            </a:endParaRPr>
          </a:p>
        </p:txBody>
      </p:sp>
      <p:sp>
        <p:nvSpPr>
          <p:cNvPr id="2418" name="Google Shape;2418;p51"/>
          <p:cNvSpPr txBox="1"/>
          <p:nvPr/>
        </p:nvSpPr>
        <p:spPr>
          <a:xfrm>
            <a:off x="6743192" y="3497919"/>
            <a:ext cx="2211387" cy="877613"/>
          </a:xfrm>
          <a:prstGeom prst="rect">
            <a:avLst/>
          </a:prstGeom>
          <a:solidFill>
            <a:srgbClr val="F2F2F2"/>
          </a:solidFill>
          <a:ln>
            <a:noFill/>
          </a:ln>
        </p:spPr>
        <p:txBody>
          <a:bodyPr anchorCtr="0" anchor="t" bIns="45700" lIns="91425" spcFirstLastPara="1" rIns="91425" wrap="square" tIns="45700">
            <a:spAutoFit/>
          </a:bodyPr>
          <a:lstStyle/>
          <a:p>
            <a:pPr indent="0" lvl="0" marL="0" marR="0" rtl="0" algn="l">
              <a:lnSpc>
                <a:spcPct val="85000"/>
              </a:lnSpc>
              <a:spcBef>
                <a:spcPts val="0"/>
              </a:spcBef>
              <a:spcAft>
                <a:spcPts val="0"/>
              </a:spcAft>
              <a:buClr>
                <a:srgbClr val="000000"/>
              </a:buClr>
              <a:buSzPts val="2000"/>
              <a:buFont typeface="Arial"/>
              <a:buNone/>
            </a:pPr>
            <a:r>
              <a:rPr b="0" i="0" lang="en-US" sz="2000" u="none" cap="none" strike="noStrike">
                <a:solidFill>
                  <a:schemeClr val="dk1"/>
                </a:solidFill>
                <a:latin typeface="Twentieth Century"/>
                <a:ea typeface="Twentieth Century"/>
                <a:cs typeface="Twentieth Century"/>
                <a:sym typeface="Twentieth Century"/>
              </a:rPr>
              <a:t>arriving </a:t>
            </a:r>
            <a:r>
              <a:rPr b="0" i="0" lang="en-US" sz="2000" u="none" cap="none" strike="noStrike">
                <a:solidFill>
                  <a:srgbClr val="CC0000"/>
                </a:solidFill>
                <a:latin typeface="Twentieth Century"/>
                <a:ea typeface="Twentieth Century"/>
                <a:cs typeface="Twentieth Century"/>
                <a:sym typeface="Twentieth Century"/>
              </a:rPr>
              <a:t>DHCP client</a:t>
            </a:r>
            <a:r>
              <a:rPr b="0" i="0" lang="en-US" sz="2000" u="none" cap="none" strike="noStrike">
                <a:solidFill>
                  <a:schemeClr val="dk1"/>
                </a:solidFill>
                <a:latin typeface="Twentieth Century"/>
                <a:ea typeface="Twentieth Century"/>
                <a:cs typeface="Twentieth Century"/>
                <a:sym typeface="Twentieth Century"/>
              </a:rPr>
              <a:t> needs address in this network </a:t>
            </a:r>
            <a:endParaRPr b="0" i="0" sz="1400" u="none" cap="none" strike="noStrike">
              <a:solidFill>
                <a:srgbClr val="000000"/>
              </a:solidFill>
              <a:latin typeface="Arial"/>
              <a:ea typeface="Arial"/>
              <a:cs typeface="Arial"/>
              <a:sym typeface="Arial"/>
            </a:endParaRPr>
          </a:p>
        </p:txBody>
      </p:sp>
      <p:sp>
        <p:nvSpPr>
          <p:cNvPr id="2419" name="Google Shape;2419;p51"/>
          <p:cNvSpPr/>
          <p:nvPr/>
        </p:nvSpPr>
        <p:spPr>
          <a:xfrm>
            <a:off x="5754688" y="3698875"/>
            <a:ext cx="976312" cy="374650"/>
          </a:xfrm>
          <a:prstGeom prst="leftArrow">
            <a:avLst>
              <a:gd fmla="val 50000" name="adj1"/>
              <a:gd fmla="val 65148" name="adj2"/>
            </a:avLst>
          </a:prstGeom>
          <a:gradFill>
            <a:gsLst>
              <a:gs pos="0">
                <a:srgbClr val="CC0000"/>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1" sz="2400" u="none" cap="none" strike="noStrike">
              <a:solidFill>
                <a:schemeClr val="dk1"/>
              </a:solidFill>
              <a:latin typeface="Arial"/>
              <a:ea typeface="Arial"/>
              <a:cs typeface="Arial"/>
              <a:sym typeface="Arial"/>
            </a:endParaRPr>
          </a:p>
        </p:txBody>
      </p:sp>
      <p:pic>
        <p:nvPicPr>
          <p:cNvPr descr="underline_base" id="2420" name="Google Shape;2420;p51"/>
          <p:cNvPicPr preferRelativeResize="0"/>
          <p:nvPr/>
        </p:nvPicPr>
        <p:blipFill rotWithShape="1">
          <a:blip r:embed="rId4">
            <a:alphaModFix/>
          </a:blip>
          <a:srcRect b="0" l="0" r="0" t="0"/>
          <a:stretch/>
        </p:blipFill>
        <p:spPr>
          <a:xfrm>
            <a:off x="514350" y="931863"/>
            <a:ext cx="6399213" cy="173037"/>
          </a:xfrm>
          <a:prstGeom prst="rect">
            <a:avLst/>
          </a:prstGeom>
          <a:noFill/>
          <a:ln>
            <a:noFill/>
          </a:ln>
        </p:spPr>
      </p:pic>
      <p:sp>
        <p:nvSpPr>
          <p:cNvPr id="2421" name="Google Shape;2421;p51"/>
          <p:cNvSpPr/>
          <p:nvPr/>
        </p:nvSpPr>
        <p:spPr>
          <a:xfrm>
            <a:off x="4572000" y="1575593"/>
            <a:ext cx="4572000" cy="369332"/>
          </a:xfrm>
          <a:prstGeom prst="rect">
            <a:avLst/>
          </a:prstGeom>
          <a:solidFill>
            <a:srgbClr val="FEEFC9"/>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FF"/>
                </a:solidFill>
                <a:latin typeface="Twentieth Century"/>
                <a:ea typeface="Twentieth Century"/>
                <a:cs typeface="Twentieth Century"/>
                <a:sym typeface="Twentieth Century"/>
              </a:rPr>
              <a:t>DHCP server attached to subnet 223.1.2/24</a:t>
            </a:r>
            <a:endParaRPr b="0" i="0" sz="1800" u="none" cap="none" strike="noStrike">
              <a:solidFill>
                <a:srgbClr val="0000FF"/>
              </a:solidFill>
              <a:latin typeface="Twentieth Century"/>
              <a:ea typeface="Twentieth Century"/>
              <a:cs typeface="Twentieth Century"/>
              <a:sym typeface="Twentieth Century"/>
            </a:endParaRPr>
          </a:p>
        </p:txBody>
      </p:sp>
      <p:cxnSp>
        <p:nvCxnSpPr>
          <p:cNvPr id="2422" name="Google Shape;2422;p51"/>
          <p:cNvCxnSpPr/>
          <p:nvPr/>
        </p:nvCxnSpPr>
        <p:spPr>
          <a:xfrm flipH="1">
            <a:off x="4038600" y="1944925"/>
            <a:ext cx="609600" cy="1066800"/>
          </a:xfrm>
          <a:prstGeom prst="straightConnector1">
            <a:avLst/>
          </a:prstGeom>
          <a:noFill/>
          <a:ln cap="flat" cmpd="sng" w="57150">
            <a:solidFill>
              <a:schemeClr val="accent1"/>
            </a:solidFill>
            <a:prstDash val="solid"/>
            <a:round/>
            <a:headEnd len="sm" w="sm" type="none"/>
            <a:tailEnd len="med" w="med" type="stealth"/>
          </a:ln>
        </p:spPr>
      </p:cxnSp>
      <p:sp>
        <p:nvSpPr>
          <p:cNvPr id="2423" name="Google Shape;2423;p51"/>
          <p:cNvSpPr/>
          <p:nvPr/>
        </p:nvSpPr>
        <p:spPr>
          <a:xfrm>
            <a:off x="3352800" y="6060172"/>
            <a:ext cx="5429250" cy="646331"/>
          </a:xfrm>
          <a:prstGeom prst="rect">
            <a:avLst/>
          </a:prstGeom>
          <a:solidFill>
            <a:srgbClr val="FEEFC9"/>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FF"/>
                </a:solidFill>
                <a:latin typeface="Twentieth Century"/>
                <a:ea typeface="Twentieth Century"/>
                <a:cs typeface="Twentieth Century"/>
                <a:sym typeface="Twentieth Century"/>
              </a:rPr>
              <a:t>the router serving as the relay agent for arriving clients attached to subnets 223.1.1/24 and 223.1.3/24.</a:t>
            </a:r>
            <a:endParaRPr b="0" i="0" sz="1400" u="none" cap="none" strike="noStrike">
              <a:solidFill>
                <a:srgbClr val="000000"/>
              </a:solidFill>
              <a:latin typeface="Arial"/>
              <a:ea typeface="Arial"/>
              <a:cs typeface="Arial"/>
              <a:sym typeface="Arial"/>
            </a:endParaRPr>
          </a:p>
        </p:txBody>
      </p:sp>
      <p:cxnSp>
        <p:nvCxnSpPr>
          <p:cNvPr id="2424" name="Google Shape;2424;p51"/>
          <p:cNvCxnSpPr>
            <a:stCxn id="2416" idx="0"/>
          </p:cNvCxnSpPr>
          <p:nvPr/>
        </p:nvCxnSpPr>
        <p:spPr>
          <a:xfrm rot="10800000">
            <a:off x="2819338" y="3698763"/>
            <a:ext cx="2078100" cy="2338500"/>
          </a:xfrm>
          <a:prstGeom prst="straightConnector1">
            <a:avLst/>
          </a:prstGeom>
          <a:noFill/>
          <a:ln cap="flat" cmpd="sng" w="57150">
            <a:solidFill>
              <a:srgbClr val="479249"/>
            </a:solidFill>
            <a:prstDash val="solid"/>
            <a:round/>
            <a:headEnd len="sm" w="sm" type="none"/>
            <a:tailEnd len="med" w="med" type="stealth"/>
          </a:ln>
        </p:spPr>
      </p:cxn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9" name="Shape 2429"/>
        <p:cNvGrpSpPr/>
        <p:nvPr/>
      </p:nvGrpSpPr>
      <p:grpSpPr>
        <a:xfrm>
          <a:off x="0" y="0"/>
          <a:ext cx="0" cy="0"/>
          <a:chOff x="0" y="0"/>
          <a:chExt cx="0" cy="0"/>
        </a:xfrm>
      </p:grpSpPr>
      <p:sp>
        <p:nvSpPr>
          <p:cNvPr id="2430" name="Google Shape;2430;p52"/>
          <p:cNvSpPr txBox="1"/>
          <p:nvPr>
            <p:ph type="title"/>
          </p:nvPr>
        </p:nvSpPr>
        <p:spPr>
          <a:xfrm>
            <a:off x="438150" y="255588"/>
            <a:ext cx="6824663" cy="8985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DHCP – Four Steps Process</a:t>
            </a:r>
            <a:endParaRPr/>
          </a:p>
        </p:txBody>
      </p:sp>
      <p:pic>
        <p:nvPicPr>
          <p:cNvPr descr="underline_base" id="2431" name="Google Shape;2431;p52"/>
          <p:cNvPicPr preferRelativeResize="0"/>
          <p:nvPr/>
        </p:nvPicPr>
        <p:blipFill rotWithShape="1">
          <a:blip r:embed="rId3">
            <a:alphaModFix/>
          </a:blip>
          <a:srcRect b="0" l="0" r="0" t="0"/>
          <a:stretch/>
        </p:blipFill>
        <p:spPr>
          <a:xfrm>
            <a:off x="514350" y="931863"/>
            <a:ext cx="6399213" cy="173037"/>
          </a:xfrm>
          <a:prstGeom prst="rect">
            <a:avLst/>
          </a:prstGeom>
          <a:noFill/>
          <a:ln>
            <a:noFill/>
          </a:ln>
        </p:spPr>
      </p:pic>
      <p:sp>
        <p:nvSpPr>
          <p:cNvPr id="2432" name="Google Shape;2432;p52"/>
          <p:cNvSpPr/>
          <p:nvPr/>
        </p:nvSpPr>
        <p:spPr>
          <a:xfrm>
            <a:off x="533400" y="1524000"/>
            <a:ext cx="8382000" cy="4893647"/>
          </a:xfrm>
          <a:prstGeom prst="rect">
            <a:avLst/>
          </a:prstGeom>
          <a:noFill/>
          <a:ln>
            <a:noFill/>
          </a:ln>
        </p:spPr>
        <p:txBody>
          <a:bodyPr anchorCtr="0" anchor="t" bIns="45700" lIns="91425" spcFirstLastPara="1" rIns="91425" wrap="square" tIns="45700">
            <a:noAutofit/>
          </a:bodyPr>
          <a:lstStyle/>
          <a:p>
            <a:pPr indent="-319088" lvl="0" marL="319088" marR="0" rtl="0" algn="l">
              <a:lnSpc>
                <a:spcPct val="100000"/>
              </a:lnSpc>
              <a:spcBef>
                <a:spcPts val="0"/>
              </a:spcBef>
              <a:spcAft>
                <a:spcPts val="0"/>
              </a:spcAft>
              <a:buClr>
                <a:schemeClr val="accent2"/>
              </a:buClr>
              <a:buSzPts val="1680"/>
              <a:buFont typeface="Noto Sans Symbols"/>
              <a:buChar char="◻"/>
            </a:pPr>
            <a:r>
              <a:rPr b="0" i="0" lang="en-US" sz="2800" u="sng" cap="none" strike="noStrike">
                <a:solidFill>
                  <a:srgbClr val="0000FF"/>
                </a:solidFill>
                <a:latin typeface="Twentieth Century"/>
                <a:ea typeface="Twentieth Century"/>
                <a:cs typeface="Twentieth Century"/>
                <a:sym typeface="Twentieth Century"/>
              </a:rPr>
              <a:t>DHCP Server Discovery</a:t>
            </a:r>
            <a:endParaRPr b="0" i="0" sz="1400" u="none" cap="none" strike="noStrike">
              <a:solidFill>
                <a:srgbClr val="000000"/>
              </a:solidFill>
              <a:latin typeface="Arial"/>
              <a:ea typeface="Arial"/>
              <a:cs typeface="Arial"/>
              <a:sym typeface="Arial"/>
            </a:endParaRPr>
          </a:p>
          <a:p>
            <a:pPr indent="-319088" lvl="1" marL="776288" marR="0" rtl="0" algn="l">
              <a:lnSpc>
                <a:spcPct val="100000"/>
              </a:lnSpc>
              <a:spcBef>
                <a:spcPts val="700"/>
              </a:spcBef>
              <a:spcAft>
                <a:spcPts val="0"/>
              </a:spcAft>
              <a:buClr>
                <a:schemeClr val="accent2"/>
              </a:buClr>
              <a:buSzPts val="1200"/>
              <a:buFont typeface="Noto Sans Symbols"/>
              <a:buChar char="◻"/>
            </a:pPr>
            <a:r>
              <a:rPr b="0" i="0" lang="en-US" sz="2000" u="none" cap="none" strike="noStrike">
                <a:solidFill>
                  <a:schemeClr val="dk1"/>
                </a:solidFill>
                <a:latin typeface="Twentieth Century"/>
                <a:ea typeface="Twentieth Century"/>
                <a:cs typeface="Twentieth Century"/>
                <a:sym typeface="Twentieth Century"/>
              </a:rPr>
              <a:t>Find a DHCP server with which to interact. </a:t>
            </a:r>
            <a:endParaRPr b="0" i="0" sz="2000" u="none" cap="none" strike="noStrike">
              <a:solidFill>
                <a:schemeClr val="dk1"/>
              </a:solidFill>
              <a:latin typeface="Twentieth Century"/>
              <a:ea typeface="Twentieth Century"/>
              <a:cs typeface="Twentieth Century"/>
              <a:sym typeface="Twentieth Century"/>
            </a:endParaRPr>
          </a:p>
          <a:p>
            <a:pPr indent="-319088" lvl="1" marL="776288" marR="0" rtl="0" algn="l">
              <a:lnSpc>
                <a:spcPct val="100000"/>
              </a:lnSpc>
              <a:spcBef>
                <a:spcPts val="700"/>
              </a:spcBef>
              <a:spcAft>
                <a:spcPts val="0"/>
              </a:spcAft>
              <a:buClr>
                <a:schemeClr val="accent2"/>
              </a:buClr>
              <a:buSzPts val="1200"/>
              <a:buFont typeface="Noto Sans Symbols"/>
              <a:buChar char="◻"/>
            </a:pPr>
            <a:r>
              <a:rPr b="0" i="0" lang="en-US" sz="2000" u="none" cap="none" strike="noStrike">
                <a:solidFill>
                  <a:schemeClr val="dk1"/>
                </a:solidFill>
                <a:latin typeface="Twentieth Century"/>
                <a:ea typeface="Twentieth Century"/>
                <a:cs typeface="Twentieth Century"/>
                <a:sym typeface="Twentieth Century"/>
              </a:rPr>
              <a:t>Send a DHCP discover message</a:t>
            </a:r>
            <a:endParaRPr b="0" i="0" sz="1400" u="none" cap="none" strike="noStrike">
              <a:solidFill>
                <a:srgbClr val="000000"/>
              </a:solidFill>
              <a:latin typeface="Arial"/>
              <a:ea typeface="Arial"/>
              <a:cs typeface="Arial"/>
              <a:sym typeface="Arial"/>
            </a:endParaRPr>
          </a:p>
          <a:p>
            <a:pPr indent="-319088" lvl="2" marL="1233488" marR="0" rtl="0" algn="l">
              <a:lnSpc>
                <a:spcPct val="100000"/>
              </a:lnSpc>
              <a:spcBef>
                <a:spcPts val="700"/>
              </a:spcBef>
              <a:spcAft>
                <a:spcPts val="0"/>
              </a:spcAft>
              <a:buClr>
                <a:schemeClr val="accent2"/>
              </a:buClr>
              <a:buSzPts val="1200"/>
              <a:buFont typeface="Noto Sans Symbols"/>
              <a:buChar char="◻"/>
            </a:pPr>
            <a:r>
              <a:rPr b="0" i="0" lang="en-US" sz="2000" u="none" cap="none" strike="noStrike">
                <a:solidFill>
                  <a:schemeClr val="dk1"/>
                </a:solidFill>
                <a:latin typeface="Twentieth Century"/>
                <a:ea typeface="Twentieth Century"/>
                <a:cs typeface="Twentieth Century"/>
                <a:sym typeface="Twentieth Century"/>
              </a:rPr>
              <a:t>a </a:t>
            </a:r>
            <a:r>
              <a:rPr b="1" i="0" lang="en-US" sz="2000" u="none" cap="none" strike="noStrike">
                <a:solidFill>
                  <a:srgbClr val="0000FF"/>
                </a:solidFill>
                <a:latin typeface="Twentieth Century"/>
                <a:ea typeface="Twentieth Century"/>
                <a:cs typeface="Twentieth Century"/>
                <a:sym typeface="Twentieth Century"/>
              </a:rPr>
              <a:t>UDP packet to port 67</a:t>
            </a:r>
            <a:r>
              <a:rPr b="0" i="0" lang="en-US" sz="2000" u="none" cap="none" strike="noStrike">
                <a:solidFill>
                  <a:schemeClr val="dk1"/>
                </a:solidFill>
                <a:latin typeface="Twentieth Century"/>
                <a:ea typeface="Twentieth Century"/>
                <a:cs typeface="Twentieth Century"/>
                <a:sym typeface="Twentieth Century"/>
              </a:rPr>
              <a:t>. </a:t>
            </a:r>
            <a:endParaRPr b="0" i="0" sz="2000" u="none" cap="none" strike="noStrike">
              <a:solidFill>
                <a:schemeClr val="dk1"/>
              </a:solidFill>
              <a:latin typeface="Twentieth Century"/>
              <a:ea typeface="Twentieth Century"/>
              <a:cs typeface="Twentieth Century"/>
              <a:sym typeface="Twentieth Century"/>
            </a:endParaRPr>
          </a:p>
          <a:p>
            <a:pPr indent="-319088" lvl="1" marL="776288" marR="0" rtl="0" algn="l">
              <a:lnSpc>
                <a:spcPct val="100000"/>
              </a:lnSpc>
              <a:spcBef>
                <a:spcPts val="700"/>
              </a:spcBef>
              <a:spcAft>
                <a:spcPts val="0"/>
              </a:spcAft>
              <a:buClr>
                <a:schemeClr val="accent2"/>
              </a:buClr>
              <a:buSzPts val="1200"/>
              <a:buFont typeface="Noto Sans Symbols"/>
              <a:buChar char="◻"/>
            </a:pPr>
            <a:r>
              <a:rPr b="0" i="0" lang="en-US" sz="2000" u="none" cap="none" strike="noStrike">
                <a:solidFill>
                  <a:srgbClr val="FF0000"/>
                </a:solidFill>
                <a:latin typeface="Twentieth Century"/>
                <a:ea typeface="Twentieth Century"/>
                <a:cs typeface="Twentieth Century"/>
                <a:sym typeface="Twentieth Century"/>
              </a:rPr>
              <a:t>But to whom should this datagram be sent? </a:t>
            </a:r>
            <a:endParaRPr b="0" i="0" sz="2000" u="none" cap="none" strike="noStrike">
              <a:solidFill>
                <a:srgbClr val="FF0000"/>
              </a:solidFill>
              <a:latin typeface="Twentieth Century"/>
              <a:ea typeface="Twentieth Century"/>
              <a:cs typeface="Twentieth Century"/>
              <a:sym typeface="Twentieth Century"/>
            </a:endParaRPr>
          </a:p>
          <a:p>
            <a:pPr indent="-319088" lvl="2" marL="1233488" marR="0" rtl="0" algn="l">
              <a:lnSpc>
                <a:spcPct val="100000"/>
              </a:lnSpc>
              <a:spcBef>
                <a:spcPts val="700"/>
              </a:spcBef>
              <a:spcAft>
                <a:spcPts val="0"/>
              </a:spcAft>
              <a:buClr>
                <a:schemeClr val="accent2"/>
              </a:buClr>
              <a:buSzPts val="1200"/>
              <a:buFont typeface="Noto Sans Symbols"/>
              <a:buChar char="◻"/>
            </a:pPr>
            <a:r>
              <a:rPr b="0" i="0" lang="en-US" sz="2000" u="none" cap="none" strike="noStrike">
                <a:solidFill>
                  <a:schemeClr val="dk1"/>
                </a:solidFill>
                <a:latin typeface="Twentieth Century"/>
                <a:ea typeface="Twentieth Century"/>
                <a:cs typeface="Twentieth Century"/>
                <a:sym typeface="Twentieth Century"/>
              </a:rPr>
              <a:t>doesn’t know the IP address of the network to which it is attaching</a:t>
            </a:r>
            <a:endParaRPr b="0" i="0" sz="1400" u="none" cap="none" strike="noStrike">
              <a:solidFill>
                <a:srgbClr val="000000"/>
              </a:solidFill>
              <a:latin typeface="Arial"/>
              <a:ea typeface="Arial"/>
              <a:cs typeface="Arial"/>
              <a:sym typeface="Arial"/>
            </a:endParaRPr>
          </a:p>
          <a:p>
            <a:pPr indent="-319088" lvl="2" marL="1233488" marR="0" rtl="0" algn="l">
              <a:lnSpc>
                <a:spcPct val="100000"/>
              </a:lnSpc>
              <a:spcBef>
                <a:spcPts val="700"/>
              </a:spcBef>
              <a:spcAft>
                <a:spcPts val="0"/>
              </a:spcAft>
              <a:buClr>
                <a:schemeClr val="accent2"/>
              </a:buClr>
              <a:buSzPts val="1200"/>
              <a:buFont typeface="Noto Sans Symbols"/>
              <a:buChar char="◻"/>
            </a:pPr>
            <a:r>
              <a:rPr b="0" i="0" lang="en-US" sz="2000" u="none" cap="none" strike="noStrike">
                <a:solidFill>
                  <a:schemeClr val="dk1"/>
                </a:solidFill>
                <a:latin typeface="Twentieth Century"/>
                <a:ea typeface="Twentieth Century"/>
                <a:cs typeface="Twentieth Century"/>
                <a:sym typeface="Twentieth Century"/>
              </a:rPr>
              <a:t>The DHCP client creates an IP datagram containing with </a:t>
            </a:r>
            <a:endParaRPr b="0" i="0" sz="1400" u="none" cap="none" strike="noStrike">
              <a:solidFill>
                <a:srgbClr val="000000"/>
              </a:solidFill>
              <a:latin typeface="Arial"/>
              <a:ea typeface="Arial"/>
              <a:cs typeface="Arial"/>
              <a:sym typeface="Arial"/>
            </a:endParaRPr>
          </a:p>
          <a:p>
            <a:pPr indent="-319088" lvl="3" marL="1690688" marR="0" rtl="0" algn="l">
              <a:lnSpc>
                <a:spcPct val="100000"/>
              </a:lnSpc>
              <a:spcBef>
                <a:spcPts val="700"/>
              </a:spcBef>
              <a:spcAft>
                <a:spcPts val="0"/>
              </a:spcAft>
              <a:buClr>
                <a:schemeClr val="accent2"/>
              </a:buClr>
              <a:buSzPts val="1200"/>
              <a:buFont typeface="Noto Sans Symbols"/>
              <a:buChar char="◻"/>
            </a:pPr>
            <a:r>
              <a:rPr b="0" i="0" lang="en-US" sz="2000" u="none" cap="none" strike="noStrike">
                <a:solidFill>
                  <a:schemeClr val="dk1"/>
                </a:solidFill>
                <a:latin typeface="Twentieth Century"/>
                <a:ea typeface="Twentieth Century"/>
                <a:cs typeface="Twentieth Century"/>
                <a:sym typeface="Twentieth Century"/>
              </a:rPr>
              <a:t>the broadcast destination IP address of 255.255.255.255 and a “ this host” source IP address of 0.0.0.0. </a:t>
            </a:r>
            <a:endParaRPr b="0" i="0" sz="2000" u="none" cap="none" strike="noStrike">
              <a:solidFill>
                <a:schemeClr val="dk1"/>
              </a:solidFill>
              <a:latin typeface="Twentieth Century"/>
              <a:ea typeface="Twentieth Century"/>
              <a:cs typeface="Twentieth Century"/>
              <a:sym typeface="Twentieth Century"/>
            </a:endParaRPr>
          </a:p>
          <a:p>
            <a:pPr indent="-319088" lvl="2" marL="1233488" marR="0" rtl="0" algn="l">
              <a:lnSpc>
                <a:spcPct val="100000"/>
              </a:lnSpc>
              <a:spcBef>
                <a:spcPts val="700"/>
              </a:spcBef>
              <a:spcAft>
                <a:spcPts val="0"/>
              </a:spcAft>
              <a:buClr>
                <a:schemeClr val="accent2"/>
              </a:buClr>
              <a:buSzPts val="1200"/>
              <a:buFont typeface="Noto Sans Symbols"/>
              <a:buChar char="◻"/>
            </a:pPr>
            <a:r>
              <a:rPr b="0" i="0" lang="en-US" sz="2000" u="none" cap="none" strike="noStrike">
                <a:solidFill>
                  <a:schemeClr val="dk1"/>
                </a:solidFill>
                <a:latin typeface="Twentieth Century"/>
                <a:ea typeface="Twentieth Century"/>
                <a:cs typeface="Twentieth Century"/>
                <a:sym typeface="Twentieth Century"/>
              </a:rPr>
              <a:t>The DHCP client passes the IP datagram to the link layer, which then broadcasts this frame to all nodes attached to the subnet</a:t>
            </a:r>
            <a:endParaRPr b="0" i="1" sz="2000" u="none" cap="none" strike="noStrike">
              <a:solidFill>
                <a:schemeClr val="dk1"/>
              </a:solidFill>
              <a:latin typeface="Twentieth Century"/>
              <a:ea typeface="Twentieth Century"/>
              <a:cs typeface="Twentieth Century"/>
              <a:sym typeface="Twentieth Century"/>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7" name="Shape 2437"/>
        <p:cNvGrpSpPr/>
        <p:nvPr/>
      </p:nvGrpSpPr>
      <p:grpSpPr>
        <a:xfrm>
          <a:off x="0" y="0"/>
          <a:ext cx="0" cy="0"/>
          <a:chOff x="0" y="0"/>
          <a:chExt cx="0" cy="0"/>
        </a:xfrm>
      </p:grpSpPr>
      <p:sp>
        <p:nvSpPr>
          <p:cNvPr id="2438" name="Google Shape;2438;p53"/>
          <p:cNvSpPr txBox="1"/>
          <p:nvPr>
            <p:ph type="title"/>
          </p:nvPr>
        </p:nvSpPr>
        <p:spPr>
          <a:xfrm>
            <a:off x="438150" y="255588"/>
            <a:ext cx="6824663" cy="8985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DHCP – Four Steps Process</a:t>
            </a:r>
            <a:endParaRPr/>
          </a:p>
        </p:txBody>
      </p:sp>
      <p:pic>
        <p:nvPicPr>
          <p:cNvPr descr="underline_base" id="2439" name="Google Shape;2439;p53"/>
          <p:cNvPicPr preferRelativeResize="0"/>
          <p:nvPr/>
        </p:nvPicPr>
        <p:blipFill rotWithShape="1">
          <a:blip r:embed="rId3">
            <a:alphaModFix/>
          </a:blip>
          <a:srcRect b="0" l="0" r="0" t="0"/>
          <a:stretch/>
        </p:blipFill>
        <p:spPr>
          <a:xfrm>
            <a:off x="514350" y="931863"/>
            <a:ext cx="6399213" cy="173037"/>
          </a:xfrm>
          <a:prstGeom prst="rect">
            <a:avLst/>
          </a:prstGeom>
          <a:noFill/>
          <a:ln>
            <a:noFill/>
          </a:ln>
        </p:spPr>
      </p:pic>
      <p:sp>
        <p:nvSpPr>
          <p:cNvPr id="2440" name="Google Shape;2440;p53"/>
          <p:cNvSpPr/>
          <p:nvPr/>
        </p:nvSpPr>
        <p:spPr>
          <a:xfrm>
            <a:off x="533400" y="1524000"/>
            <a:ext cx="8382000" cy="4893647"/>
          </a:xfrm>
          <a:prstGeom prst="rect">
            <a:avLst/>
          </a:prstGeom>
          <a:noFill/>
          <a:ln>
            <a:noFill/>
          </a:ln>
        </p:spPr>
        <p:txBody>
          <a:bodyPr anchorCtr="0" anchor="t" bIns="45700" lIns="91425" spcFirstLastPara="1" rIns="91425" wrap="square" tIns="45700">
            <a:noAutofit/>
          </a:bodyPr>
          <a:lstStyle/>
          <a:p>
            <a:pPr indent="-319088" lvl="0" marL="319088" marR="0" rtl="0" algn="l">
              <a:lnSpc>
                <a:spcPct val="100000"/>
              </a:lnSpc>
              <a:spcBef>
                <a:spcPts val="0"/>
              </a:spcBef>
              <a:spcAft>
                <a:spcPts val="0"/>
              </a:spcAft>
              <a:buClr>
                <a:schemeClr val="accent2"/>
              </a:buClr>
              <a:buSzPts val="1680"/>
              <a:buFont typeface="Noto Sans Symbols"/>
              <a:buChar char="◻"/>
            </a:pPr>
            <a:r>
              <a:rPr b="0" i="0" lang="en-US" sz="2800" u="sng" cap="none" strike="noStrike">
                <a:solidFill>
                  <a:srgbClr val="0000FF"/>
                </a:solidFill>
                <a:latin typeface="Twentieth Century"/>
                <a:ea typeface="Twentieth Century"/>
                <a:cs typeface="Twentieth Century"/>
                <a:sym typeface="Twentieth Century"/>
              </a:rPr>
              <a:t>DHCP Server Offers</a:t>
            </a:r>
            <a:endParaRPr b="0" i="0" sz="1400" u="none" cap="none" strike="noStrike">
              <a:solidFill>
                <a:srgbClr val="000000"/>
              </a:solidFill>
              <a:latin typeface="Arial"/>
              <a:ea typeface="Arial"/>
              <a:cs typeface="Arial"/>
              <a:sym typeface="Arial"/>
            </a:endParaRPr>
          </a:p>
          <a:p>
            <a:pPr indent="-319088" lvl="1" marL="776288" marR="0" rtl="0" algn="l">
              <a:lnSpc>
                <a:spcPct val="100000"/>
              </a:lnSpc>
              <a:spcBef>
                <a:spcPts val="700"/>
              </a:spcBef>
              <a:spcAft>
                <a:spcPts val="0"/>
              </a:spcAft>
              <a:buClr>
                <a:schemeClr val="accent2"/>
              </a:buClr>
              <a:buSzPts val="1200"/>
              <a:buFont typeface="Noto Sans Symbols"/>
              <a:buChar char="◻"/>
            </a:pPr>
            <a:r>
              <a:rPr b="0" i="0" lang="en-US" sz="2000" u="none" cap="none" strike="noStrike">
                <a:solidFill>
                  <a:schemeClr val="dk1"/>
                </a:solidFill>
                <a:latin typeface="Twentieth Century"/>
                <a:ea typeface="Twentieth Century"/>
                <a:cs typeface="Twentieth Century"/>
                <a:sym typeface="Twentieth Century"/>
              </a:rPr>
              <a:t>DHCP offer message is broadcast to all nodes on the subnet</a:t>
            </a:r>
            <a:endParaRPr b="0" i="0" sz="1400" u="none" cap="none" strike="noStrike">
              <a:solidFill>
                <a:srgbClr val="000000"/>
              </a:solidFill>
              <a:latin typeface="Arial"/>
              <a:ea typeface="Arial"/>
              <a:cs typeface="Arial"/>
              <a:sym typeface="Arial"/>
            </a:endParaRPr>
          </a:p>
          <a:p>
            <a:pPr indent="-319088" lvl="2" marL="1233488" marR="0" rtl="0" algn="l">
              <a:lnSpc>
                <a:spcPct val="100000"/>
              </a:lnSpc>
              <a:spcBef>
                <a:spcPts val="700"/>
              </a:spcBef>
              <a:spcAft>
                <a:spcPts val="0"/>
              </a:spcAft>
              <a:buClr>
                <a:schemeClr val="accent2"/>
              </a:buClr>
              <a:buSzPts val="1200"/>
              <a:buFont typeface="Noto Sans Symbols"/>
              <a:buChar char="◻"/>
            </a:pPr>
            <a:r>
              <a:rPr b="0" i="0" lang="en-US" sz="2000" u="none" cap="none" strike="noStrike">
                <a:solidFill>
                  <a:schemeClr val="dk1"/>
                </a:solidFill>
                <a:latin typeface="Twentieth Century"/>
                <a:ea typeface="Twentieth Century"/>
                <a:cs typeface="Twentieth Century"/>
                <a:sym typeface="Twentieth Century"/>
              </a:rPr>
              <a:t>IP broadcast address of 255.255.255.255.</a:t>
            </a:r>
            <a:endParaRPr b="0" i="0" sz="1400" u="none" cap="none" strike="noStrike">
              <a:solidFill>
                <a:srgbClr val="000000"/>
              </a:solidFill>
              <a:latin typeface="Arial"/>
              <a:ea typeface="Arial"/>
              <a:cs typeface="Arial"/>
              <a:sym typeface="Arial"/>
            </a:endParaRPr>
          </a:p>
          <a:p>
            <a:pPr indent="-319088" lvl="1" marL="776288" marR="0" rtl="0" algn="l">
              <a:lnSpc>
                <a:spcPct val="100000"/>
              </a:lnSpc>
              <a:spcBef>
                <a:spcPts val="700"/>
              </a:spcBef>
              <a:spcAft>
                <a:spcPts val="0"/>
              </a:spcAft>
              <a:buClr>
                <a:schemeClr val="accent2"/>
              </a:buClr>
              <a:buSzPts val="1200"/>
              <a:buFont typeface="Noto Sans Symbols"/>
              <a:buChar char="◻"/>
            </a:pPr>
            <a:r>
              <a:rPr b="0" i="0" lang="en-US" sz="2000" u="none" cap="none" strike="noStrike">
                <a:solidFill>
                  <a:schemeClr val="dk1"/>
                </a:solidFill>
                <a:latin typeface="Twentieth Century"/>
                <a:ea typeface="Twentieth Century"/>
                <a:cs typeface="Twentieth Century"/>
                <a:sym typeface="Twentieth Century"/>
              </a:rPr>
              <a:t>Since </a:t>
            </a:r>
            <a:r>
              <a:rPr b="0" i="0" lang="en-US" sz="2000" u="sng" cap="none" strike="noStrike">
                <a:solidFill>
                  <a:schemeClr val="dk1"/>
                </a:solidFill>
                <a:latin typeface="Twentieth Century"/>
                <a:ea typeface="Twentieth Century"/>
                <a:cs typeface="Twentieth Century"/>
                <a:sym typeface="Twentieth Century"/>
              </a:rPr>
              <a:t>several DHCP servers can be present on the subnet</a:t>
            </a:r>
            <a:r>
              <a:rPr b="0" i="0" lang="en-US" sz="2000" u="none" cap="none" strike="noStrike">
                <a:solidFill>
                  <a:schemeClr val="dk1"/>
                </a:solidFill>
                <a:latin typeface="Twentieth Century"/>
                <a:ea typeface="Twentieth Century"/>
                <a:cs typeface="Twentieth Century"/>
                <a:sym typeface="Twentieth Century"/>
              </a:rPr>
              <a:t> and the client able to choose from among several offers. </a:t>
            </a:r>
            <a:endParaRPr b="0" i="0" sz="2000" u="none" cap="none" strike="noStrike">
              <a:solidFill>
                <a:schemeClr val="dk1"/>
              </a:solidFill>
              <a:latin typeface="Twentieth Century"/>
              <a:ea typeface="Twentieth Century"/>
              <a:cs typeface="Twentieth Century"/>
              <a:sym typeface="Twentieth Century"/>
            </a:endParaRPr>
          </a:p>
          <a:p>
            <a:pPr indent="-319088" lvl="1" marL="776288" marR="0" rtl="0" algn="l">
              <a:lnSpc>
                <a:spcPct val="100000"/>
              </a:lnSpc>
              <a:spcBef>
                <a:spcPts val="700"/>
              </a:spcBef>
              <a:spcAft>
                <a:spcPts val="0"/>
              </a:spcAft>
              <a:buClr>
                <a:schemeClr val="accent2"/>
              </a:buClr>
              <a:buSzPts val="1200"/>
              <a:buFont typeface="Noto Sans Symbols"/>
              <a:buChar char="◻"/>
            </a:pPr>
            <a:r>
              <a:rPr b="0" i="0" lang="en-US" sz="2000" u="none" cap="none" strike="noStrike">
                <a:solidFill>
                  <a:schemeClr val="dk1"/>
                </a:solidFill>
                <a:latin typeface="Twentieth Century"/>
                <a:ea typeface="Twentieth Century"/>
                <a:cs typeface="Twentieth Century"/>
                <a:sym typeface="Twentieth Century"/>
              </a:rPr>
              <a:t>Each server offer message contains </a:t>
            </a:r>
            <a:endParaRPr b="0" i="0" sz="2000" u="none" cap="none" strike="noStrike">
              <a:solidFill>
                <a:schemeClr val="dk1"/>
              </a:solidFill>
              <a:latin typeface="Twentieth Century"/>
              <a:ea typeface="Twentieth Century"/>
              <a:cs typeface="Twentieth Century"/>
              <a:sym typeface="Twentieth Century"/>
            </a:endParaRPr>
          </a:p>
          <a:p>
            <a:pPr indent="-319088" lvl="2" marL="1233488" marR="0" rtl="0" algn="l">
              <a:lnSpc>
                <a:spcPct val="100000"/>
              </a:lnSpc>
              <a:spcBef>
                <a:spcPts val="700"/>
              </a:spcBef>
              <a:spcAft>
                <a:spcPts val="0"/>
              </a:spcAft>
              <a:buClr>
                <a:schemeClr val="accent2"/>
              </a:buClr>
              <a:buSzPts val="1200"/>
              <a:buFont typeface="Noto Sans Symbols"/>
              <a:buChar char="◻"/>
            </a:pPr>
            <a:r>
              <a:rPr b="0" i="0" lang="en-US" sz="2000" u="none" cap="none" strike="noStrike">
                <a:solidFill>
                  <a:schemeClr val="dk1"/>
                </a:solidFill>
                <a:latin typeface="Twentieth Century"/>
                <a:ea typeface="Twentieth Century"/>
                <a:cs typeface="Twentieth Century"/>
                <a:sym typeface="Twentieth Century"/>
              </a:rPr>
              <a:t>the transaction ID of the received discover message</a:t>
            </a:r>
            <a:endParaRPr b="0" i="0" sz="1400" u="none" cap="none" strike="noStrike">
              <a:solidFill>
                <a:srgbClr val="000000"/>
              </a:solidFill>
              <a:latin typeface="Arial"/>
              <a:ea typeface="Arial"/>
              <a:cs typeface="Arial"/>
              <a:sym typeface="Arial"/>
            </a:endParaRPr>
          </a:p>
          <a:p>
            <a:pPr indent="-319088" lvl="2" marL="1233488" marR="0" rtl="0" algn="l">
              <a:lnSpc>
                <a:spcPct val="100000"/>
              </a:lnSpc>
              <a:spcBef>
                <a:spcPts val="700"/>
              </a:spcBef>
              <a:spcAft>
                <a:spcPts val="0"/>
              </a:spcAft>
              <a:buClr>
                <a:schemeClr val="accent2"/>
              </a:buClr>
              <a:buSzPts val="1200"/>
              <a:buFont typeface="Noto Sans Symbols"/>
              <a:buChar char="◻"/>
            </a:pPr>
            <a:r>
              <a:rPr b="0" i="0" lang="en-US" sz="2000" u="none" cap="none" strike="noStrike">
                <a:solidFill>
                  <a:schemeClr val="dk1"/>
                </a:solidFill>
                <a:latin typeface="Twentieth Century"/>
                <a:ea typeface="Twentieth Century"/>
                <a:cs typeface="Twentieth Century"/>
                <a:sym typeface="Twentieth Century"/>
              </a:rPr>
              <a:t>the proposed IP address for the client, </a:t>
            </a:r>
            <a:endParaRPr b="0" i="0" sz="2000" u="none" cap="none" strike="noStrike">
              <a:solidFill>
                <a:schemeClr val="dk1"/>
              </a:solidFill>
              <a:latin typeface="Twentieth Century"/>
              <a:ea typeface="Twentieth Century"/>
              <a:cs typeface="Twentieth Century"/>
              <a:sym typeface="Twentieth Century"/>
            </a:endParaRPr>
          </a:p>
          <a:p>
            <a:pPr indent="-319088" lvl="2" marL="1233488" marR="0" rtl="0" algn="l">
              <a:lnSpc>
                <a:spcPct val="100000"/>
              </a:lnSpc>
              <a:spcBef>
                <a:spcPts val="700"/>
              </a:spcBef>
              <a:spcAft>
                <a:spcPts val="0"/>
              </a:spcAft>
              <a:buClr>
                <a:schemeClr val="accent2"/>
              </a:buClr>
              <a:buSzPts val="1200"/>
              <a:buFont typeface="Noto Sans Symbols"/>
              <a:buChar char="◻"/>
            </a:pPr>
            <a:r>
              <a:rPr b="0" i="0" lang="en-US" sz="2000" u="none" cap="none" strike="noStrike">
                <a:solidFill>
                  <a:schemeClr val="dk1"/>
                </a:solidFill>
                <a:latin typeface="Twentieth Century"/>
                <a:ea typeface="Twentieth Century"/>
                <a:cs typeface="Twentieth Century"/>
                <a:sym typeface="Twentieth Century"/>
              </a:rPr>
              <a:t>the network mask, and </a:t>
            </a:r>
            <a:endParaRPr b="0" i="0" sz="2000" u="none" cap="none" strike="noStrike">
              <a:solidFill>
                <a:schemeClr val="dk1"/>
              </a:solidFill>
              <a:latin typeface="Twentieth Century"/>
              <a:ea typeface="Twentieth Century"/>
              <a:cs typeface="Twentieth Century"/>
              <a:sym typeface="Twentieth Century"/>
            </a:endParaRPr>
          </a:p>
          <a:p>
            <a:pPr indent="-319088" lvl="2" marL="1233488" marR="0" rtl="0" algn="l">
              <a:lnSpc>
                <a:spcPct val="100000"/>
              </a:lnSpc>
              <a:spcBef>
                <a:spcPts val="700"/>
              </a:spcBef>
              <a:spcAft>
                <a:spcPts val="0"/>
              </a:spcAft>
              <a:buClr>
                <a:schemeClr val="accent2"/>
              </a:buClr>
              <a:buSzPts val="1200"/>
              <a:buFont typeface="Noto Sans Symbols"/>
              <a:buChar char="◻"/>
            </a:pPr>
            <a:r>
              <a:rPr b="0" i="0" lang="en-US" sz="2000" u="none" cap="none" strike="noStrike">
                <a:solidFill>
                  <a:schemeClr val="dk1"/>
                </a:solidFill>
                <a:latin typeface="Twentieth Century"/>
                <a:ea typeface="Twentieth Century"/>
                <a:cs typeface="Twentieth Century"/>
                <a:sym typeface="Twentieth Century"/>
              </a:rPr>
              <a:t>an IP address lease time— the amount of time for which the IP address will be valid. </a:t>
            </a:r>
            <a:endParaRPr b="0" i="0" sz="2000" u="none" cap="none" strike="noStrike">
              <a:solidFill>
                <a:schemeClr val="dk1"/>
              </a:solidFill>
              <a:latin typeface="Twentieth Century"/>
              <a:ea typeface="Twentieth Century"/>
              <a:cs typeface="Twentieth Century"/>
              <a:sym typeface="Twentieth Century"/>
            </a:endParaRPr>
          </a:p>
          <a:p>
            <a:pPr indent="-319088" lvl="3" marL="1690688" marR="0" rtl="0" algn="l">
              <a:lnSpc>
                <a:spcPct val="100000"/>
              </a:lnSpc>
              <a:spcBef>
                <a:spcPts val="700"/>
              </a:spcBef>
              <a:spcAft>
                <a:spcPts val="0"/>
              </a:spcAft>
              <a:buClr>
                <a:schemeClr val="accent2"/>
              </a:buClr>
              <a:buSzPts val="1200"/>
              <a:buFont typeface="Noto Sans Symbols"/>
              <a:buChar char="◻"/>
            </a:pPr>
            <a:r>
              <a:rPr b="0" i="0" lang="en-US" sz="2000" u="none" cap="none" strike="noStrike">
                <a:solidFill>
                  <a:schemeClr val="dk1"/>
                </a:solidFill>
                <a:latin typeface="Twentieth Century"/>
                <a:ea typeface="Twentieth Century"/>
                <a:cs typeface="Twentieth Century"/>
                <a:sym typeface="Twentieth Century"/>
              </a:rPr>
              <a:t>lease time can be several hours or days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5" name="Shape 2445"/>
        <p:cNvGrpSpPr/>
        <p:nvPr/>
      </p:nvGrpSpPr>
      <p:grpSpPr>
        <a:xfrm>
          <a:off x="0" y="0"/>
          <a:ext cx="0" cy="0"/>
          <a:chOff x="0" y="0"/>
          <a:chExt cx="0" cy="0"/>
        </a:xfrm>
      </p:grpSpPr>
      <p:sp>
        <p:nvSpPr>
          <p:cNvPr id="2446" name="Google Shape;2446;p54"/>
          <p:cNvSpPr txBox="1"/>
          <p:nvPr>
            <p:ph type="title"/>
          </p:nvPr>
        </p:nvSpPr>
        <p:spPr>
          <a:xfrm>
            <a:off x="438150" y="255588"/>
            <a:ext cx="6824663" cy="8985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DHCP – Four Steps Process</a:t>
            </a:r>
            <a:endParaRPr/>
          </a:p>
        </p:txBody>
      </p:sp>
      <p:pic>
        <p:nvPicPr>
          <p:cNvPr descr="underline_base" id="2447" name="Google Shape;2447;p54"/>
          <p:cNvPicPr preferRelativeResize="0"/>
          <p:nvPr/>
        </p:nvPicPr>
        <p:blipFill rotWithShape="1">
          <a:blip r:embed="rId3">
            <a:alphaModFix/>
          </a:blip>
          <a:srcRect b="0" l="0" r="0" t="0"/>
          <a:stretch/>
        </p:blipFill>
        <p:spPr>
          <a:xfrm>
            <a:off x="514350" y="931863"/>
            <a:ext cx="6399213" cy="173037"/>
          </a:xfrm>
          <a:prstGeom prst="rect">
            <a:avLst/>
          </a:prstGeom>
          <a:noFill/>
          <a:ln>
            <a:noFill/>
          </a:ln>
        </p:spPr>
      </p:pic>
      <p:sp>
        <p:nvSpPr>
          <p:cNvPr id="2448" name="Google Shape;2448;p54"/>
          <p:cNvSpPr/>
          <p:nvPr/>
        </p:nvSpPr>
        <p:spPr>
          <a:xfrm>
            <a:off x="533400" y="1524000"/>
            <a:ext cx="8382000" cy="4893647"/>
          </a:xfrm>
          <a:prstGeom prst="rect">
            <a:avLst/>
          </a:prstGeom>
          <a:noFill/>
          <a:ln>
            <a:noFill/>
          </a:ln>
        </p:spPr>
        <p:txBody>
          <a:bodyPr anchorCtr="0" anchor="t" bIns="45700" lIns="91425" spcFirstLastPara="1" rIns="91425" wrap="square" tIns="45700">
            <a:noAutofit/>
          </a:bodyPr>
          <a:lstStyle/>
          <a:p>
            <a:pPr indent="-319088" lvl="0" marL="319088" marR="0" rtl="0" algn="l">
              <a:lnSpc>
                <a:spcPct val="100000"/>
              </a:lnSpc>
              <a:spcBef>
                <a:spcPts val="0"/>
              </a:spcBef>
              <a:spcAft>
                <a:spcPts val="0"/>
              </a:spcAft>
              <a:buClr>
                <a:schemeClr val="accent2"/>
              </a:buClr>
              <a:buSzPts val="1680"/>
              <a:buFont typeface="Noto Sans Symbols"/>
              <a:buChar char="◻"/>
            </a:pPr>
            <a:r>
              <a:rPr b="0" i="0" lang="en-US" sz="2800" u="sng" cap="none" strike="noStrike">
                <a:solidFill>
                  <a:srgbClr val="0000FF"/>
                </a:solidFill>
                <a:latin typeface="Twentieth Century"/>
                <a:ea typeface="Twentieth Century"/>
                <a:cs typeface="Twentieth Century"/>
                <a:sym typeface="Twentieth Century"/>
              </a:rPr>
              <a:t>DHCP request</a:t>
            </a:r>
            <a:endParaRPr b="0" i="0" sz="1400" u="none" cap="none" strike="noStrike">
              <a:solidFill>
                <a:srgbClr val="000000"/>
              </a:solidFill>
              <a:latin typeface="Arial"/>
              <a:ea typeface="Arial"/>
              <a:cs typeface="Arial"/>
              <a:sym typeface="Arial"/>
            </a:endParaRPr>
          </a:p>
          <a:p>
            <a:pPr indent="-319088" lvl="1" marL="776288" marR="0" rtl="0" algn="l">
              <a:lnSpc>
                <a:spcPct val="100000"/>
              </a:lnSpc>
              <a:spcBef>
                <a:spcPts val="700"/>
              </a:spcBef>
              <a:spcAft>
                <a:spcPts val="0"/>
              </a:spcAft>
              <a:buClr>
                <a:schemeClr val="accent2"/>
              </a:buClr>
              <a:buSzPts val="1200"/>
              <a:buFont typeface="Noto Sans Symbols"/>
              <a:buChar char="◻"/>
            </a:pPr>
            <a:r>
              <a:rPr b="0" i="0" lang="en-US" sz="2000" u="none" cap="none" strike="noStrike">
                <a:solidFill>
                  <a:schemeClr val="dk1"/>
                </a:solidFill>
                <a:latin typeface="Twentieth Century"/>
                <a:ea typeface="Twentieth Century"/>
                <a:cs typeface="Twentieth Century"/>
                <a:sym typeface="Twentieth Century"/>
              </a:rPr>
              <a:t>The newly arriving client will choose from among one or more server offers and respond to its selected offer with a DHCP request message </a:t>
            </a:r>
            <a:endParaRPr b="0" i="0" sz="1400" u="none" cap="none" strike="noStrike">
              <a:solidFill>
                <a:srgbClr val="000000"/>
              </a:solidFill>
              <a:latin typeface="Arial"/>
              <a:ea typeface="Arial"/>
              <a:cs typeface="Arial"/>
              <a:sym typeface="Arial"/>
            </a:endParaRPr>
          </a:p>
          <a:p>
            <a:pPr indent="-319088" lvl="1" marL="776288" marR="0" rtl="0" algn="l">
              <a:lnSpc>
                <a:spcPct val="100000"/>
              </a:lnSpc>
              <a:spcBef>
                <a:spcPts val="700"/>
              </a:spcBef>
              <a:spcAft>
                <a:spcPts val="0"/>
              </a:spcAft>
              <a:buClr>
                <a:schemeClr val="accent2"/>
              </a:buClr>
              <a:buSzPts val="1200"/>
              <a:buFont typeface="Noto Sans Symbols"/>
              <a:buChar char="◻"/>
            </a:pPr>
            <a:r>
              <a:rPr b="1" i="0" lang="en-US" sz="2000" u="none" cap="none" strike="noStrike">
                <a:solidFill>
                  <a:schemeClr val="dk1"/>
                </a:solidFill>
                <a:latin typeface="Twentieth Century"/>
                <a:ea typeface="Twentieth Century"/>
                <a:cs typeface="Twentieth Century"/>
                <a:sym typeface="Twentieth Century"/>
              </a:rPr>
              <a:t>Echoing back </a:t>
            </a:r>
            <a:r>
              <a:rPr b="0" i="0" lang="en-US" sz="2000" u="none" cap="none" strike="noStrike">
                <a:solidFill>
                  <a:schemeClr val="dk1"/>
                </a:solidFill>
                <a:latin typeface="Twentieth Century"/>
                <a:ea typeface="Twentieth Century"/>
                <a:cs typeface="Twentieth Century"/>
                <a:sym typeface="Twentieth Century"/>
              </a:rPr>
              <a:t>the configuration parameters. </a:t>
            </a:r>
            <a:endParaRPr b="0" i="0" sz="2000" u="none" cap="none" strike="noStrike">
              <a:solidFill>
                <a:schemeClr val="dk1"/>
              </a:solidFill>
              <a:latin typeface="Twentieth Century"/>
              <a:ea typeface="Twentieth Century"/>
              <a:cs typeface="Twentieth Century"/>
              <a:sym typeface="Twentieth Century"/>
            </a:endParaRPr>
          </a:p>
          <a:p>
            <a:pPr indent="-319088" lvl="0" marL="319088" marR="0" rtl="0" algn="l">
              <a:lnSpc>
                <a:spcPct val="100000"/>
              </a:lnSpc>
              <a:spcBef>
                <a:spcPts val="700"/>
              </a:spcBef>
              <a:spcAft>
                <a:spcPts val="0"/>
              </a:spcAft>
              <a:buClr>
                <a:schemeClr val="accent2"/>
              </a:buClr>
              <a:buSzPts val="1680"/>
              <a:buFont typeface="Noto Sans Symbols"/>
              <a:buChar char="◻"/>
            </a:pPr>
            <a:r>
              <a:rPr b="0" i="0" lang="en-US" sz="2800" u="sng" cap="none" strike="noStrike">
                <a:solidFill>
                  <a:srgbClr val="0000FF"/>
                </a:solidFill>
                <a:latin typeface="Twentieth Century"/>
                <a:ea typeface="Twentieth Century"/>
                <a:cs typeface="Twentieth Century"/>
                <a:sym typeface="Twentieth Century"/>
              </a:rPr>
              <a:t>DHCP ACK</a:t>
            </a:r>
            <a:endParaRPr b="0" i="0" sz="1400" u="none" cap="none" strike="noStrike">
              <a:solidFill>
                <a:srgbClr val="000000"/>
              </a:solidFill>
              <a:latin typeface="Arial"/>
              <a:ea typeface="Arial"/>
              <a:cs typeface="Arial"/>
              <a:sym typeface="Arial"/>
            </a:endParaRPr>
          </a:p>
          <a:p>
            <a:pPr indent="-319088" lvl="1" marL="776288" marR="0" rtl="0" algn="l">
              <a:lnSpc>
                <a:spcPct val="100000"/>
              </a:lnSpc>
              <a:spcBef>
                <a:spcPts val="700"/>
              </a:spcBef>
              <a:spcAft>
                <a:spcPts val="0"/>
              </a:spcAft>
              <a:buClr>
                <a:schemeClr val="accent2"/>
              </a:buClr>
              <a:buSzPts val="1200"/>
              <a:buFont typeface="Noto Sans Symbols"/>
              <a:buChar char="◻"/>
            </a:pPr>
            <a:r>
              <a:rPr b="0" i="0" lang="en-US" sz="2000" u="none" cap="none" strike="noStrike">
                <a:solidFill>
                  <a:schemeClr val="dk1"/>
                </a:solidFill>
                <a:latin typeface="Twentieth Century"/>
                <a:ea typeface="Twentieth Century"/>
                <a:cs typeface="Twentieth Century"/>
                <a:sym typeface="Twentieth Century"/>
              </a:rPr>
              <a:t>The server responds to the DHCP request message with a DHCP ACK message and </a:t>
            </a:r>
            <a:endParaRPr b="0" i="0" sz="1400" u="none" cap="none" strike="noStrike">
              <a:solidFill>
                <a:srgbClr val="000000"/>
              </a:solidFill>
              <a:latin typeface="Arial"/>
              <a:ea typeface="Arial"/>
              <a:cs typeface="Arial"/>
              <a:sym typeface="Arial"/>
            </a:endParaRPr>
          </a:p>
          <a:p>
            <a:pPr indent="-319088" lvl="1" marL="776288" marR="0" rtl="0" algn="l">
              <a:lnSpc>
                <a:spcPct val="100000"/>
              </a:lnSpc>
              <a:spcBef>
                <a:spcPts val="700"/>
              </a:spcBef>
              <a:spcAft>
                <a:spcPts val="0"/>
              </a:spcAft>
              <a:buClr>
                <a:schemeClr val="accent2"/>
              </a:buClr>
              <a:buSzPts val="1200"/>
              <a:buFont typeface="Noto Sans Symbols"/>
              <a:buChar char="◻"/>
            </a:pPr>
            <a:r>
              <a:rPr b="0" i="0" lang="en-US" sz="2000" u="none" cap="none" strike="noStrike">
                <a:solidFill>
                  <a:schemeClr val="dk1"/>
                </a:solidFill>
                <a:latin typeface="Twentieth Century"/>
                <a:ea typeface="Twentieth Century"/>
                <a:cs typeface="Twentieth Century"/>
                <a:sym typeface="Twentieth Century"/>
              </a:rPr>
              <a:t>Confirming the requested parameters.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3" name="Shape 2453"/>
        <p:cNvGrpSpPr/>
        <p:nvPr/>
      </p:nvGrpSpPr>
      <p:grpSpPr>
        <a:xfrm>
          <a:off x="0" y="0"/>
          <a:ext cx="0" cy="0"/>
          <a:chOff x="0" y="0"/>
          <a:chExt cx="0" cy="0"/>
        </a:xfrm>
      </p:grpSpPr>
      <p:sp>
        <p:nvSpPr>
          <p:cNvPr id="2454" name="Google Shape;2454;p55"/>
          <p:cNvSpPr txBox="1"/>
          <p:nvPr/>
        </p:nvSpPr>
        <p:spPr>
          <a:xfrm>
            <a:off x="1038346" y="1513784"/>
            <a:ext cx="2082558"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CC0000"/>
                </a:solidFill>
                <a:latin typeface="Arial"/>
                <a:ea typeface="Arial"/>
                <a:cs typeface="Arial"/>
                <a:sym typeface="Arial"/>
              </a:rPr>
              <a:t>DHCP server: 223.1.2.5</a:t>
            </a:r>
            <a:endParaRPr b="0" i="0" sz="1400" u="none" cap="none" strike="noStrike">
              <a:solidFill>
                <a:srgbClr val="000000"/>
              </a:solidFill>
              <a:latin typeface="Arial"/>
              <a:ea typeface="Arial"/>
              <a:cs typeface="Arial"/>
              <a:sym typeface="Arial"/>
            </a:endParaRPr>
          </a:p>
        </p:txBody>
      </p:sp>
      <p:sp>
        <p:nvSpPr>
          <p:cNvPr id="2455" name="Google Shape;2455;p55"/>
          <p:cNvSpPr txBox="1"/>
          <p:nvPr/>
        </p:nvSpPr>
        <p:spPr>
          <a:xfrm>
            <a:off x="6104017" y="1555059"/>
            <a:ext cx="771365" cy="458587"/>
          </a:xfrm>
          <a:prstGeom prst="rect">
            <a:avLst/>
          </a:prstGeom>
          <a:noFill/>
          <a:ln>
            <a:noFill/>
          </a:ln>
        </p:spPr>
        <p:txBody>
          <a:bodyPr anchorCtr="0" anchor="t" bIns="45700" lIns="91425" spcFirstLastPara="1" rIns="91425" wrap="square" tIns="45700">
            <a:spAutoFit/>
          </a:bodyPr>
          <a:lstStyle/>
          <a:p>
            <a:pPr indent="0" lvl="0" marL="0" marR="0" rtl="0" algn="ctr">
              <a:lnSpc>
                <a:spcPct val="85000"/>
              </a:lnSpc>
              <a:spcBef>
                <a:spcPts val="0"/>
              </a:spcBef>
              <a:spcAft>
                <a:spcPts val="0"/>
              </a:spcAft>
              <a:buClr>
                <a:srgbClr val="000000"/>
              </a:buClr>
              <a:buSzPts val="1400"/>
              <a:buFont typeface="Arial"/>
              <a:buNone/>
            </a:pPr>
            <a:r>
              <a:rPr b="0" i="0" lang="en-US" sz="1400" u="none" cap="none" strike="noStrike">
                <a:solidFill>
                  <a:srgbClr val="CC0000"/>
                </a:solidFill>
                <a:latin typeface="Arial"/>
                <a:ea typeface="Arial"/>
                <a:cs typeface="Arial"/>
                <a:sym typeface="Arial"/>
              </a:rPr>
              <a:t>arriving</a:t>
            </a:r>
            <a:endParaRPr b="0" i="0" sz="1400" u="none" cap="none" strike="noStrike">
              <a:solidFill>
                <a:srgbClr val="000000"/>
              </a:solidFill>
              <a:latin typeface="Arial"/>
              <a:ea typeface="Arial"/>
              <a:cs typeface="Arial"/>
              <a:sym typeface="Arial"/>
            </a:endParaRPr>
          </a:p>
          <a:p>
            <a:pPr indent="0" lvl="0" marL="0" marR="0" rtl="0" algn="ctr">
              <a:lnSpc>
                <a:spcPct val="85000"/>
              </a:lnSpc>
              <a:spcBef>
                <a:spcPts val="0"/>
              </a:spcBef>
              <a:spcAft>
                <a:spcPts val="0"/>
              </a:spcAft>
              <a:buClr>
                <a:srgbClr val="000000"/>
              </a:buClr>
              <a:buSzPts val="1400"/>
              <a:buFont typeface="Arial"/>
              <a:buNone/>
            </a:pPr>
            <a:r>
              <a:rPr b="0" i="0" lang="en-US" sz="1400" u="none" cap="none" strike="noStrike">
                <a:solidFill>
                  <a:srgbClr val="CC0000"/>
                </a:solidFill>
                <a:latin typeface="Arial"/>
                <a:ea typeface="Arial"/>
                <a:cs typeface="Arial"/>
                <a:sym typeface="Arial"/>
              </a:rPr>
              <a:t> client</a:t>
            </a:r>
            <a:endParaRPr b="0" i="0" sz="1600" u="none" cap="none" strike="noStrike">
              <a:solidFill>
                <a:srgbClr val="CC0000"/>
              </a:solidFill>
              <a:latin typeface="Arial"/>
              <a:ea typeface="Arial"/>
              <a:cs typeface="Arial"/>
              <a:sym typeface="Arial"/>
            </a:endParaRPr>
          </a:p>
        </p:txBody>
      </p:sp>
      <p:cxnSp>
        <p:nvCxnSpPr>
          <p:cNvPr id="2456" name="Google Shape;2456;p55"/>
          <p:cNvCxnSpPr/>
          <p:nvPr/>
        </p:nvCxnSpPr>
        <p:spPr>
          <a:xfrm flipH="1">
            <a:off x="1888331" y="2451997"/>
            <a:ext cx="4395788" cy="536575"/>
          </a:xfrm>
          <a:prstGeom prst="straightConnector1">
            <a:avLst/>
          </a:prstGeom>
          <a:noFill/>
          <a:ln cap="flat" cmpd="sng" w="19050">
            <a:solidFill>
              <a:srgbClr val="000000"/>
            </a:solidFill>
            <a:prstDash val="solid"/>
            <a:round/>
            <a:headEnd len="sm" w="sm" type="none"/>
            <a:tailEnd len="med" w="med" type="triangle"/>
          </a:ln>
        </p:spPr>
      </p:cxnSp>
      <p:cxnSp>
        <p:nvCxnSpPr>
          <p:cNvPr id="2457" name="Google Shape;2457;p55"/>
          <p:cNvCxnSpPr/>
          <p:nvPr/>
        </p:nvCxnSpPr>
        <p:spPr>
          <a:xfrm flipH="1">
            <a:off x="1843881" y="2407547"/>
            <a:ext cx="11113" cy="4027487"/>
          </a:xfrm>
          <a:prstGeom prst="straightConnector1">
            <a:avLst/>
          </a:prstGeom>
          <a:noFill/>
          <a:ln cap="flat" cmpd="sng" w="9525">
            <a:solidFill>
              <a:schemeClr val="lt2"/>
            </a:solidFill>
            <a:prstDash val="solid"/>
            <a:round/>
            <a:headEnd len="sm" w="sm" type="none"/>
            <a:tailEnd len="med" w="med" type="triangle"/>
          </a:ln>
        </p:spPr>
      </p:cxnSp>
      <p:cxnSp>
        <p:nvCxnSpPr>
          <p:cNvPr id="2458" name="Google Shape;2458;p55"/>
          <p:cNvCxnSpPr/>
          <p:nvPr/>
        </p:nvCxnSpPr>
        <p:spPr>
          <a:xfrm flipH="1">
            <a:off x="6369844" y="2483747"/>
            <a:ext cx="11112" cy="4140200"/>
          </a:xfrm>
          <a:prstGeom prst="straightConnector1">
            <a:avLst/>
          </a:prstGeom>
          <a:noFill/>
          <a:ln cap="flat" cmpd="sng" w="9525">
            <a:solidFill>
              <a:schemeClr val="lt2"/>
            </a:solidFill>
            <a:prstDash val="solid"/>
            <a:round/>
            <a:headEnd len="sm" w="sm" type="none"/>
            <a:tailEnd len="med" w="med" type="triangle"/>
          </a:ln>
        </p:spPr>
      </p:cxnSp>
      <p:grpSp>
        <p:nvGrpSpPr>
          <p:cNvPr id="2459" name="Google Shape;2459;p55"/>
          <p:cNvGrpSpPr/>
          <p:nvPr/>
        </p:nvGrpSpPr>
        <p:grpSpPr>
          <a:xfrm>
            <a:off x="3417094" y="1586809"/>
            <a:ext cx="2673350" cy="1116013"/>
            <a:chOff x="11865" y="3885"/>
            <a:chExt cx="3720" cy="1260"/>
          </a:xfrm>
        </p:grpSpPr>
        <p:sp>
          <p:nvSpPr>
            <p:cNvPr id="2460" name="Google Shape;2460;p55"/>
            <p:cNvSpPr txBox="1"/>
            <p:nvPr/>
          </p:nvSpPr>
          <p:spPr>
            <a:xfrm>
              <a:off x="11865" y="3885"/>
              <a:ext cx="2062" cy="490"/>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100"/>
                <a:buFont typeface="Arial"/>
                <a:buNone/>
              </a:pPr>
              <a:r>
                <a:rPr b="1" i="0" lang="en-US" sz="1100" u="none" cap="none" strike="noStrike">
                  <a:solidFill>
                    <a:schemeClr val="dk1"/>
                  </a:solidFill>
                  <a:latin typeface="Arial"/>
                  <a:ea typeface="Arial"/>
                  <a:cs typeface="Arial"/>
                  <a:sym typeface="Arial"/>
                </a:rPr>
                <a:t>DHCP discover</a:t>
              </a:r>
              <a:endParaRPr b="1" i="0" sz="1100" u="none" cap="none" strike="noStrike">
                <a:solidFill>
                  <a:schemeClr val="dk1"/>
                </a:solidFill>
                <a:latin typeface="Comic Sans MS"/>
                <a:ea typeface="Comic Sans MS"/>
                <a:cs typeface="Comic Sans MS"/>
                <a:sym typeface="Comic Sans MS"/>
              </a:endParaRPr>
            </a:p>
          </p:txBody>
        </p:sp>
        <p:sp>
          <p:nvSpPr>
            <p:cNvPr id="2461" name="Google Shape;2461;p55"/>
            <p:cNvSpPr txBox="1"/>
            <p:nvPr/>
          </p:nvSpPr>
          <p:spPr>
            <a:xfrm>
              <a:off x="12015" y="4231"/>
              <a:ext cx="3570" cy="914"/>
            </a:xfrm>
            <a:prstGeom prst="rect">
              <a:avLst/>
            </a:prstGeom>
            <a:solidFill>
              <a:srgbClr val="FFFFFF"/>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dk1"/>
                  </a:solidFill>
                  <a:latin typeface="Arial"/>
                  <a:ea typeface="Arial"/>
                  <a:cs typeface="Arial"/>
                  <a:sym typeface="Arial"/>
                </a:rPr>
                <a:t>src : 0.0.0.0, 68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dk1"/>
                  </a:solidFill>
                  <a:latin typeface="Arial"/>
                  <a:ea typeface="Arial"/>
                  <a:cs typeface="Arial"/>
                  <a:sym typeface="Arial"/>
                </a:rPr>
                <a:t>dest.: 255.255.255.255,67</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dk1"/>
                  </a:solidFill>
                  <a:latin typeface="Arial"/>
                  <a:ea typeface="Arial"/>
                  <a:cs typeface="Arial"/>
                  <a:sym typeface="Arial"/>
                </a:rPr>
                <a:t>yiaddr:    0.0.0.0</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dk1"/>
                  </a:solidFill>
                  <a:latin typeface="Arial"/>
                  <a:ea typeface="Arial"/>
                  <a:cs typeface="Arial"/>
                  <a:sym typeface="Arial"/>
                </a:rPr>
                <a:t>transaction ID: 654</a:t>
              </a:r>
              <a:endParaRPr b="0" i="0" sz="1600" u="none" cap="none" strike="noStrike">
                <a:solidFill>
                  <a:schemeClr val="dk1"/>
                </a:solidFill>
                <a:latin typeface="Comic Sans MS"/>
                <a:ea typeface="Comic Sans MS"/>
                <a:cs typeface="Comic Sans MS"/>
                <a:sym typeface="Comic Sans MS"/>
              </a:endParaRPr>
            </a:p>
          </p:txBody>
        </p:sp>
      </p:grpSp>
      <p:cxnSp>
        <p:nvCxnSpPr>
          <p:cNvPr id="2462" name="Google Shape;2462;p55"/>
          <p:cNvCxnSpPr/>
          <p:nvPr/>
        </p:nvCxnSpPr>
        <p:spPr>
          <a:xfrm>
            <a:off x="1931194" y="3437834"/>
            <a:ext cx="4395787" cy="538163"/>
          </a:xfrm>
          <a:prstGeom prst="straightConnector1">
            <a:avLst/>
          </a:prstGeom>
          <a:noFill/>
          <a:ln cap="flat" cmpd="sng" w="19050">
            <a:solidFill>
              <a:srgbClr val="000000"/>
            </a:solidFill>
            <a:prstDash val="solid"/>
            <a:round/>
            <a:headEnd len="sm" w="sm" type="none"/>
            <a:tailEnd len="med" w="med" type="triangle"/>
          </a:ln>
        </p:spPr>
      </p:cxnSp>
      <p:sp>
        <p:nvSpPr>
          <p:cNvPr id="2463" name="Google Shape;2463;p55"/>
          <p:cNvSpPr txBox="1"/>
          <p:nvPr/>
        </p:nvSpPr>
        <p:spPr>
          <a:xfrm>
            <a:off x="3590131" y="2823472"/>
            <a:ext cx="1379538" cy="330200"/>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100"/>
              <a:buFont typeface="Arial"/>
              <a:buNone/>
            </a:pPr>
            <a:r>
              <a:rPr b="1" i="0" lang="en-US" sz="1100" u="none" cap="none" strike="noStrike">
                <a:solidFill>
                  <a:schemeClr val="dk1"/>
                </a:solidFill>
                <a:latin typeface="Arial"/>
                <a:ea typeface="Arial"/>
                <a:cs typeface="Arial"/>
                <a:sym typeface="Arial"/>
              </a:rPr>
              <a:t>DHCP offer</a:t>
            </a:r>
            <a:endParaRPr b="0" i="0" sz="1600" u="none" cap="none" strike="noStrike">
              <a:solidFill>
                <a:schemeClr val="dk1"/>
              </a:solidFill>
              <a:latin typeface="Comic Sans MS"/>
              <a:ea typeface="Comic Sans MS"/>
              <a:cs typeface="Comic Sans MS"/>
              <a:sym typeface="Comic Sans MS"/>
            </a:endParaRPr>
          </a:p>
        </p:txBody>
      </p:sp>
      <p:sp>
        <p:nvSpPr>
          <p:cNvPr id="2464" name="Google Shape;2464;p55"/>
          <p:cNvSpPr txBox="1"/>
          <p:nvPr/>
        </p:nvSpPr>
        <p:spPr>
          <a:xfrm>
            <a:off x="3686969" y="3075884"/>
            <a:ext cx="2424112" cy="965200"/>
          </a:xfrm>
          <a:prstGeom prst="rect">
            <a:avLst/>
          </a:prstGeom>
          <a:solidFill>
            <a:srgbClr val="FFFFFF"/>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dk1"/>
                </a:solidFill>
                <a:latin typeface="Arial"/>
                <a:ea typeface="Arial"/>
                <a:cs typeface="Arial"/>
                <a:sym typeface="Arial"/>
              </a:rPr>
              <a:t>src: 223.1.2.5, 67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dk1"/>
                </a:solidFill>
                <a:latin typeface="Arial"/>
                <a:ea typeface="Arial"/>
                <a:cs typeface="Arial"/>
                <a:sym typeface="Arial"/>
              </a:rPr>
              <a:t>dest:  255.255.255.255, 68</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dk1"/>
                </a:solidFill>
                <a:latin typeface="Arial"/>
                <a:ea typeface="Arial"/>
                <a:cs typeface="Arial"/>
                <a:sym typeface="Arial"/>
              </a:rPr>
              <a:t>yiaddrr: 223.1.2.4</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dk1"/>
                </a:solidFill>
                <a:latin typeface="Arial"/>
                <a:ea typeface="Arial"/>
                <a:cs typeface="Arial"/>
                <a:sym typeface="Arial"/>
              </a:rPr>
              <a:t>transaction ID: 654</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dk1"/>
                </a:solidFill>
                <a:latin typeface="Arial"/>
                <a:ea typeface="Arial"/>
                <a:cs typeface="Arial"/>
                <a:sym typeface="Arial"/>
              </a:rPr>
              <a:t>lifetime: 3600 secs</a:t>
            </a:r>
            <a:endParaRPr b="0" i="0" sz="700" u="none" cap="none" strike="noStrike">
              <a:solidFill>
                <a:schemeClr val="dk1"/>
              </a:solidFill>
              <a:latin typeface="Comic Sans MS"/>
              <a:ea typeface="Comic Sans MS"/>
              <a:cs typeface="Comic Sans MS"/>
              <a:sym typeface="Comic Sans MS"/>
            </a:endParaRPr>
          </a:p>
        </p:txBody>
      </p:sp>
      <p:cxnSp>
        <p:nvCxnSpPr>
          <p:cNvPr id="2465" name="Google Shape;2465;p55"/>
          <p:cNvCxnSpPr/>
          <p:nvPr/>
        </p:nvCxnSpPr>
        <p:spPr>
          <a:xfrm flipH="1">
            <a:off x="1823244" y="4666559"/>
            <a:ext cx="4395787" cy="536575"/>
          </a:xfrm>
          <a:prstGeom prst="straightConnector1">
            <a:avLst/>
          </a:prstGeom>
          <a:noFill/>
          <a:ln cap="flat" cmpd="sng" w="19050">
            <a:solidFill>
              <a:srgbClr val="000000"/>
            </a:solidFill>
            <a:prstDash val="solid"/>
            <a:round/>
            <a:headEnd len="sm" w="sm" type="none"/>
            <a:tailEnd len="med" w="med" type="triangle"/>
          </a:ln>
        </p:spPr>
      </p:cxnSp>
      <p:sp>
        <p:nvSpPr>
          <p:cNvPr id="2466" name="Google Shape;2466;p55"/>
          <p:cNvSpPr txBox="1"/>
          <p:nvPr/>
        </p:nvSpPr>
        <p:spPr>
          <a:xfrm>
            <a:off x="1994694" y="4009334"/>
            <a:ext cx="1379537" cy="328613"/>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100"/>
              <a:buFont typeface="Arial"/>
              <a:buNone/>
            </a:pPr>
            <a:r>
              <a:rPr b="1" i="0" lang="en-US" sz="1100" u="none" cap="none" strike="noStrike">
                <a:solidFill>
                  <a:schemeClr val="dk1"/>
                </a:solidFill>
                <a:latin typeface="Arial"/>
                <a:ea typeface="Arial"/>
                <a:cs typeface="Arial"/>
                <a:sym typeface="Arial"/>
              </a:rPr>
              <a:t>DHCP request</a:t>
            </a:r>
            <a:endParaRPr b="0" i="0" sz="1600" u="none" cap="none" strike="noStrike">
              <a:solidFill>
                <a:schemeClr val="dk1"/>
              </a:solidFill>
              <a:latin typeface="Comic Sans MS"/>
              <a:ea typeface="Comic Sans MS"/>
              <a:cs typeface="Comic Sans MS"/>
              <a:sym typeface="Comic Sans MS"/>
            </a:endParaRPr>
          </a:p>
        </p:txBody>
      </p:sp>
      <p:sp>
        <p:nvSpPr>
          <p:cNvPr id="2467" name="Google Shape;2467;p55"/>
          <p:cNvSpPr txBox="1"/>
          <p:nvPr/>
        </p:nvSpPr>
        <p:spPr>
          <a:xfrm>
            <a:off x="2124869" y="4271272"/>
            <a:ext cx="2757487" cy="998537"/>
          </a:xfrm>
          <a:prstGeom prst="rect">
            <a:avLst/>
          </a:prstGeom>
          <a:solidFill>
            <a:srgbClr val="FFFFFF"/>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dk1"/>
                </a:solidFill>
                <a:latin typeface="Arial"/>
                <a:ea typeface="Arial"/>
                <a:cs typeface="Arial"/>
                <a:sym typeface="Arial"/>
              </a:rPr>
              <a:t>src:  0.0.0.0, 68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dk1"/>
                </a:solidFill>
                <a:latin typeface="Arial"/>
                <a:ea typeface="Arial"/>
                <a:cs typeface="Arial"/>
                <a:sym typeface="Arial"/>
              </a:rPr>
              <a:t>dest::  255.255.255.255, 67</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dk1"/>
                </a:solidFill>
                <a:latin typeface="Arial"/>
                <a:ea typeface="Arial"/>
                <a:cs typeface="Arial"/>
                <a:sym typeface="Arial"/>
              </a:rPr>
              <a:t>yiaddrr: 223.1.2.4</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dk1"/>
                </a:solidFill>
                <a:latin typeface="Arial"/>
                <a:ea typeface="Arial"/>
                <a:cs typeface="Arial"/>
                <a:sym typeface="Arial"/>
              </a:rPr>
              <a:t>transaction ID: 655</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dk1"/>
                </a:solidFill>
                <a:latin typeface="Arial"/>
                <a:ea typeface="Arial"/>
                <a:cs typeface="Arial"/>
                <a:sym typeface="Arial"/>
              </a:rPr>
              <a:t>lifetime: 3600 secs</a:t>
            </a:r>
            <a:endParaRPr b="0" i="0" sz="1600" u="none" cap="none" strike="noStrike">
              <a:solidFill>
                <a:schemeClr val="dk1"/>
              </a:solidFill>
              <a:latin typeface="Comic Sans MS"/>
              <a:ea typeface="Comic Sans MS"/>
              <a:cs typeface="Comic Sans MS"/>
              <a:sym typeface="Comic Sans MS"/>
            </a:endParaRPr>
          </a:p>
        </p:txBody>
      </p:sp>
      <p:cxnSp>
        <p:nvCxnSpPr>
          <p:cNvPr id="2468" name="Google Shape;2468;p55"/>
          <p:cNvCxnSpPr/>
          <p:nvPr/>
        </p:nvCxnSpPr>
        <p:spPr>
          <a:xfrm>
            <a:off x="1908969" y="5696847"/>
            <a:ext cx="4395787" cy="538162"/>
          </a:xfrm>
          <a:prstGeom prst="straightConnector1">
            <a:avLst/>
          </a:prstGeom>
          <a:noFill/>
          <a:ln cap="flat" cmpd="sng" w="19050">
            <a:solidFill>
              <a:srgbClr val="000000"/>
            </a:solidFill>
            <a:prstDash val="solid"/>
            <a:round/>
            <a:headEnd len="sm" w="sm" type="none"/>
            <a:tailEnd len="med" w="med" type="triangle"/>
          </a:ln>
        </p:spPr>
      </p:cxnSp>
      <p:sp>
        <p:nvSpPr>
          <p:cNvPr id="2469" name="Google Shape;2469;p55"/>
          <p:cNvSpPr txBox="1"/>
          <p:nvPr/>
        </p:nvSpPr>
        <p:spPr>
          <a:xfrm>
            <a:off x="3547269" y="5412684"/>
            <a:ext cx="1379537" cy="328613"/>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100"/>
              <a:buFont typeface="Arial"/>
              <a:buNone/>
            </a:pPr>
            <a:r>
              <a:rPr b="1" i="0" lang="en-US" sz="1100" u="none" cap="none" strike="noStrike">
                <a:solidFill>
                  <a:schemeClr val="dk1"/>
                </a:solidFill>
                <a:latin typeface="Arial"/>
                <a:ea typeface="Arial"/>
                <a:cs typeface="Arial"/>
                <a:sym typeface="Arial"/>
              </a:rPr>
              <a:t>DHCP ACK</a:t>
            </a:r>
            <a:endParaRPr b="0" i="0" sz="1600" u="none" cap="none" strike="noStrike">
              <a:solidFill>
                <a:schemeClr val="dk1"/>
              </a:solidFill>
              <a:latin typeface="Comic Sans MS"/>
              <a:ea typeface="Comic Sans MS"/>
              <a:cs typeface="Comic Sans MS"/>
              <a:sym typeface="Comic Sans MS"/>
            </a:endParaRPr>
          </a:p>
        </p:txBody>
      </p:sp>
      <p:sp>
        <p:nvSpPr>
          <p:cNvPr id="2470" name="Google Shape;2470;p55"/>
          <p:cNvSpPr txBox="1"/>
          <p:nvPr/>
        </p:nvSpPr>
        <p:spPr>
          <a:xfrm>
            <a:off x="3644106" y="5665097"/>
            <a:ext cx="2413000" cy="1019175"/>
          </a:xfrm>
          <a:prstGeom prst="rect">
            <a:avLst/>
          </a:prstGeom>
          <a:solidFill>
            <a:srgbClr val="FFFFFF"/>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dk1"/>
                </a:solidFill>
                <a:latin typeface="Arial"/>
                <a:ea typeface="Arial"/>
                <a:cs typeface="Arial"/>
                <a:sym typeface="Arial"/>
              </a:rPr>
              <a:t>src: 223.1.2.5, 67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dk1"/>
                </a:solidFill>
                <a:latin typeface="Arial"/>
                <a:ea typeface="Arial"/>
                <a:cs typeface="Arial"/>
                <a:sym typeface="Arial"/>
              </a:rPr>
              <a:t>dest:  255.255.255.255, 68</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dk1"/>
                </a:solidFill>
                <a:latin typeface="Arial"/>
                <a:ea typeface="Arial"/>
                <a:cs typeface="Arial"/>
                <a:sym typeface="Arial"/>
              </a:rPr>
              <a:t>yiaddrr: 223.1.2.4</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dk1"/>
                </a:solidFill>
                <a:latin typeface="Arial"/>
                <a:ea typeface="Arial"/>
                <a:cs typeface="Arial"/>
                <a:sym typeface="Arial"/>
              </a:rPr>
              <a:t>transaction ID: 655</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dk1"/>
                </a:solidFill>
                <a:latin typeface="Arial"/>
                <a:ea typeface="Arial"/>
                <a:cs typeface="Arial"/>
                <a:sym typeface="Arial"/>
              </a:rPr>
              <a:t>lifetime: 3600 secs</a:t>
            </a:r>
            <a:endParaRPr b="0" i="0" sz="900" u="none" cap="none" strike="noStrike">
              <a:solidFill>
                <a:schemeClr val="dk1"/>
              </a:solidFill>
              <a:latin typeface="Comic Sans MS"/>
              <a:ea typeface="Comic Sans MS"/>
              <a:cs typeface="Comic Sans MS"/>
              <a:sym typeface="Comic Sans MS"/>
            </a:endParaRPr>
          </a:p>
        </p:txBody>
      </p:sp>
      <p:grpSp>
        <p:nvGrpSpPr>
          <p:cNvPr id="2471" name="Google Shape;2471;p55"/>
          <p:cNvGrpSpPr/>
          <p:nvPr/>
        </p:nvGrpSpPr>
        <p:grpSpPr>
          <a:xfrm>
            <a:off x="6317151" y="2024959"/>
            <a:ext cx="789293" cy="559591"/>
            <a:chOff x="4417" y="878"/>
            <a:chExt cx="617" cy="466"/>
          </a:xfrm>
        </p:grpSpPr>
        <p:pic>
          <p:nvPicPr>
            <p:cNvPr descr="laptop_keyboard" id="2472" name="Google Shape;2472;p55"/>
            <p:cNvPicPr preferRelativeResize="0"/>
            <p:nvPr/>
          </p:nvPicPr>
          <p:blipFill rotWithShape="1">
            <a:blip r:embed="rId3">
              <a:alphaModFix/>
            </a:blip>
            <a:srcRect b="0" l="0" r="0" t="0"/>
            <a:stretch/>
          </p:blipFill>
          <p:spPr>
            <a:xfrm flipH="1" rot="109064">
              <a:off x="4420" y="1108"/>
              <a:ext cx="527" cy="228"/>
            </a:xfrm>
            <a:prstGeom prst="rect">
              <a:avLst/>
            </a:prstGeom>
            <a:noFill/>
            <a:ln>
              <a:noFill/>
            </a:ln>
          </p:spPr>
        </p:pic>
        <p:sp>
          <p:nvSpPr>
            <p:cNvPr id="2473" name="Google Shape;2473;p55"/>
            <p:cNvSpPr/>
            <p:nvPr/>
          </p:nvSpPr>
          <p:spPr>
            <a:xfrm>
              <a:off x="4595" y="888"/>
              <a:ext cx="424" cy="297"/>
            </a:xfrm>
            <a:custGeom>
              <a:rect b="b" l="l" r="r" t="t"/>
              <a:pathLst>
                <a:path extrusionOk="0" h="2442" w="2982">
                  <a:moveTo>
                    <a:pt x="540" y="0"/>
                  </a:moveTo>
                  <a:lnTo>
                    <a:pt x="0" y="1734"/>
                  </a:lnTo>
                  <a:lnTo>
                    <a:pt x="2394" y="2442"/>
                  </a:lnTo>
                  <a:lnTo>
                    <a:pt x="2982" y="318"/>
                  </a:lnTo>
                  <a:lnTo>
                    <a:pt x="540" y="0"/>
                  </a:lnTo>
                  <a:close/>
                </a:path>
              </a:pathLst>
            </a:custGeom>
            <a:solidFill>
              <a:schemeClr val="dk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pic>
          <p:nvPicPr>
            <p:cNvPr descr="screen" id="2474" name="Google Shape;2474;p55"/>
            <p:cNvPicPr preferRelativeResize="0"/>
            <p:nvPr/>
          </p:nvPicPr>
          <p:blipFill rotWithShape="1">
            <a:blip r:embed="rId4">
              <a:alphaModFix/>
            </a:blip>
            <a:srcRect b="0" l="0" r="0" t="0"/>
            <a:stretch/>
          </p:blipFill>
          <p:spPr>
            <a:xfrm>
              <a:off x="4616" y="895"/>
              <a:ext cx="385" cy="271"/>
            </a:xfrm>
            <a:prstGeom prst="rect">
              <a:avLst/>
            </a:prstGeom>
            <a:noFill/>
            <a:ln>
              <a:noFill/>
            </a:ln>
          </p:spPr>
        </p:pic>
        <p:sp>
          <p:nvSpPr>
            <p:cNvPr id="2475" name="Google Shape;2475;p55"/>
            <p:cNvSpPr/>
            <p:nvPr/>
          </p:nvSpPr>
          <p:spPr>
            <a:xfrm>
              <a:off x="4672" y="879"/>
              <a:ext cx="359" cy="55"/>
            </a:xfrm>
            <a:custGeom>
              <a:rect b="b" l="l" r="r" t="t"/>
              <a:pathLst>
                <a:path extrusionOk="0" h="455" w="2528">
                  <a:moveTo>
                    <a:pt x="14" y="0"/>
                  </a:moveTo>
                  <a:lnTo>
                    <a:pt x="2528" y="341"/>
                  </a:lnTo>
                  <a:lnTo>
                    <a:pt x="2480" y="455"/>
                  </a:lnTo>
                  <a:lnTo>
                    <a:pt x="0" y="86"/>
                  </a:lnTo>
                  <a:lnTo>
                    <a:pt x="14" y="0"/>
                  </a:lnTo>
                  <a:close/>
                </a:path>
              </a:pathLst>
            </a:custGeom>
            <a:gradFill>
              <a:gsLst>
                <a:gs pos="0">
                  <a:srgbClr val="000099"/>
                </a:gs>
                <a:gs pos="100000">
                  <a:srgbClr val="EAEAEA"/>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2476" name="Google Shape;2476;p55"/>
            <p:cNvSpPr/>
            <p:nvPr/>
          </p:nvSpPr>
          <p:spPr>
            <a:xfrm>
              <a:off x="4591" y="878"/>
              <a:ext cx="100" cy="230"/>
            </a:xfrm>
            <a:custGeom>
              <a:rect b="b" l="l" r="r" t="t"/>
              <a:pathLst>
                <a:path extrusionOk="0" h="1893" w="702">
                  <a:moveTo>
                    <a:pt x="579" y="0"/>
                  </a:moveTo>
                  <a:lnTo>
                    <a:pt x="0" y="1869"/>
                  </a:lnTo>
                  <a:lnTo>
                    <a:pt x="114" y="1893"/>
                  </a:lnTo>
                  <a:lnTo>
                    <a:pt x="702" y="51"/>
                  </a:lnTo>
                  <a:lnTo>
                    <a:pt x="579"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2477" name="Google Shape;2477;p55"/>
            <p:cNvSpPr/>
            <p:nvPr/>
          </p:nvSpPr>
          <p:spPr>
            <a:xfrm>
              <a:off x="4921" y="920"/>
              <a:ext cx="108" cy="265"/>
            </a:xfrm>
            <a:custGeom>
              <a:rect b="b" l="l" r="r" t="t"/>
              <a:pathLst>
                <a:path extrusionOk="0" h="2184" w="756">
                  <a:moveTo>
                    <a:pt x="756" y="0"/>
                  </a:moveTo>
                  <a:lnTo>
                    <a:pt x="138" y="2184"/>
                  </a:lnTo>
                  <a:lnTo>
                    <a:pt x="0" y="2148"/>
                  </a:lnTo>
                  <a:lnTo>
                    <a:pt x="606" y="78"/>
                  </a:lnTo>
                  <a:lnTo>
                    <a:pt x="756" y="0"/>
                  </a:lnTo>
                  <a:close/>
                </a:path>
              </a:pathLst>
            </a:custGeom>
            <a:gradFill>
              <a:gsLst>
                <a:gs pos="0">
                  <a:srgbClr val="DDDDDD"/>
                </a:gs>
                <a:gs pos="100000">
                  <a:schemeClr val="lt1"/>
                </a:gs>
              </a:gsLst>
              <a:lin ang="54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2478" name="Google Shape;2478;p55"/>
            <p:cNvSpPr/>
            <p:nvPr/>
          </p:nvSpPr>
          <p:spPr>
            <a:xfrm>
              <a:off x="4590" y="1097"/>
              <a:ext cx="394" cy="89"/>
            </a:xfrm>
            <a:custGeom>
              <a:rect b="b" l="l" r="r" t="t"/>
              <a:pathLst>
                <a:path extrusionOk="0" h="738" w="2773">
                  <a:moveTo>
                    <a:pt x="33" y="0"/>
                  </a:moveTo>
                  <a:lnTo>
                    <a:pt x="0" y="99"/>
                  </a:lnTo>
                  <a:lnTo>
                    <a:pt x="2436" y="738"/>
                  </a:lnTo>
                  <a:cubicBezTo>
                    <a:pt x="2499" y="501"/>
                    <a:pt x="2773" y="727"/>
                    <a:pt x="2373" y="603"/>
                  </a:cubicBezTo>
                  <a:lnTo>
                    <a:pt x="33" y="0"/>
                  </a:lnTo>
                  <a:close/>
                </a:path>
              </a:pathLst>
            </a:custGeom>
            <a:gradFill>
              <a:gsLst>
                <a:gs pos="0">
                  <a:srgbClr val="0000CC"/>
                </a:gs>
                <a:gs pos="100000">
                  <a:schemeClr val="lt1"/>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2479" name="Google Shape;2479;p55"/>
            <p:cNvSpPr/>
            <p:nvPr/>
          </p:nvSpPr>
          <p:spPr>
            <a:xfrm>
              <a:off x="4933" y="922"/>
              <a:ext cx="101" cy="266"/>
            </a:xfrm>
            <a:custGeom>
              <a:rect b="b" l="l" r="r" t="t"/>
              <a:pathLst>
                <a:path extrusionOk="0" h="1659" w="637">
                  <a:moveTo>
                    <a:pt x="615" y="0"/>
                  </a:moveTo>
                  <a:lnTo>
                    <a:pt x="637" y="0"/>
                  </a:lnTo>
                  <a:lnTo>
                    <a:pt x="68" y="1659"/>
                  </a:lnTo>
                  <a:lnTo>
                    <a:pt x="0" y="1647"/>
                  </a:lnTo>
                  <a:lnTo>
                    <a:pt x="615" y="0"/>
                  </a:lnTo>
                  <a:close/>
                </a:path>
              </a:pathLst>
            </a:custGeom>
            <a:solidFill>
              <a:srgbClr val="4D4D4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2480" name="Google Shape;2480;p55"/>
            <p:cNvSpPr/>
            <p:nvPr/>
          </p:nvSpPr>
          <p:spPr>
            <a:xfrm>
              <a:off x="4590" y="1109"/>
              <a:ext cx="351" cy="88"/>
            </a:xfrm>
            <a:custGeom>
              <a:rect b="b" l="l" r="r" t="t"/>
              <a:pathLst>
                <a:path extrusionOk="0" h="550" w="2216">
                  <a:moveTo>
                    <a:pt x="0" y="0"/>
                  </a:moveTo>
                  <a:lnTo>
                    <a:pt x="9" y="57"/>
                  </a:lnTo>
                  <a:lnTo>
                    <a:pt x="2164" y="550"/>
                  </a:lnTo>
                  <a:lnTo>
                    <a:pt x="2216" y="496"/>
                  </a:lnTo>
                  <a:lnTo>
                    <a:pt x="0" y="0"/>
                  </a:lnTo>
                  <a:close/>
                </a:path>
              </a:pathLst>
            </a:custGeom>
            <a:gradFill>
              <a:gsLst>
                <a:gs pos="0">
                  <a:srgbClr val="00009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grpSp>
          <p:nvGrpSpPr>
            <p:cNvPr id="2481" name="Google Shape;2481;p55"/>
            <p:cNvGrpSpPr/>
            <p:nvPr/>
          </p:nvGrpSpPr>
          <p:grpSpPr>
            <a:xfrm>
              <a:off x="4584" y="1203"/>
              <a:ext cx="119" cy="53"/>
              <a:chOff x="1740" y="2642"/>
              <a:chExt cx="752" cy="327"/>
            </a:xfrm>
          </p:grpSpPr>
          <p:sp>
            <p:nvSpPr>
              <p:cNvPr id="2482" name="Google Shape;2482;p55"/>
              <p:cNvSpPr/>
              <p:nvPr/>
            </p:nvSpPr>
            <p:spPr>
              <a:xfrm>
                <a:off x="1740" y="2642"/>
                <a:ext cx="752" cy="327"/>
              </a:xfrm>
              <a:custGeom>
                <a:rect b="b" l="l" r="r" t="t"/>
                <a:pathLst>
                  <a:path extrusionOk="0" h="327" w="752">
                    <a:moveTo>
                      <a:pt x="293" y="0"/>
                    </a:moveTo>
                    <a:lnTo>
                      <a:pt x="752" y="124"/>
                    </a:lnTo>
                    <a:lnTo>
                      <a:pt x="470" y="327"/>
                    </a:lnTo>
                    <a:lnTo>
                      <a:pt x="0" y="183"/>
                    </a:lnTo>
                    <a:lnTo>
                      <a:pt x="293"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2483" name="Google Shape;2483;p55"/>
              <p:cNvSpPr/>
              <p:nvPr/>
            </p:nvSpPr>
            <p:spPr>
              <a:xfrm>
                <a:off x="1754" y="2649"/>
                <a:ext cx="726" cy="311"/>
              </a:xfrm>
              <a:custGeom>
                <a:rect b="b" l="l" r="r" t="t"/>
                <a:pathLst>
                  <a:path extrusionOk="0" h="311" w="726">
                    <a:moveTo>
                      <a:pt x="282" y="0"/>
                    </a:moveTo>
                    <a:lnTo>
                      <a:pt x="726" y="119"/>
                    </a:lnTo>
                    <a:lnTo>
                      <a:pt x="457" y="311"/>
                    </a:lnTo>
                    <a:lnTo>
                      <a:pt x="0" y="173"/>
                    </a:lnTo>
                    <a:lnTo>
                      <a:pt x="282" y="0"/>
                    </a:lnTo>
                    <a:close/>
                  </a:path>
                </a:pathLst>
              </a:custGeom>
              <a:gradFill>
                <a:gsLst>
                  <a:gs pos="0">
                    <a:srgbClr val="4D4D4D"/>
                  </a:gs>
                  <a:gs pos="100000">
                    <a:srgbClr val="DDDDDD"/>
                  </a:gs>
                </a:gsLst>
                <a:lin ang="189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2484" name="Google Shape;2484;p55"/>
              <p:cNvSpPr/>
              <p:nvPr/>
            </p:nvSpPr>
            <p:spPr>
              <a:xfrm>
                <a:off x="1808" y="2770"/>
                <a:ext cx="258" cy="100"/>
              </a:xfrm>
              <a:custGeom>
                <a:rect b="b" l="l" r="r" t="t"/>
                <a:pathLst>
                  <a:path extrusionOk="0" h="100" w="258">
                    <a:moveTo>
                      <a:pt x="0" y="44"/>
                    </a:moveTo>
                    <a:lnTo>
                      <a:pt x="75" y="0"/>
                    </a:lnTo>
                    <a:lnTo>
                      <a:pt x="258" y="50"/>
                    </a:lnTo>
                    <a:lnTo>
                      <a:pt x="183" y="100"/>
                    </a:lnTo>
                    <a:lnTo>
                      <a:pt x="0" y="44"/>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2485" name="Google Shape;2485;p55"/>
              <p:cNvSpPr/>
              <p:nvPr/>
            </p:nvSpPr>
            <p:spPr>
              <a:xfrm>
                <a:off x="1799" y="2816"/>
                <a:ext cx="194" cy="63"/>
              </a:xfrm>
              <a:custGeom>
                <a:rect b="b" l="l" r="r" t="t"/>
                <a:pathLst>
                  <a:path extrusionOk="0" h="63" w="194">
                    <a:moveTo>
                      <a:pt x="12" y="0"/>
                    </a:moveTo>
                    <a:lnTo>
                      <a:pt x="194" y="53"/>
                    </a:lnTo>
                    <a:lnTo>
                      <a:pt x="180" y="63"/>
                    </a:lnTo>
                    <a:lnTo>
                      <a:pt x="0" y="9"/>
                    </a:lnTo>
                    <a:lnTo>
                      <a:pt x="12"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2486" name="Google Shape;2486;p55"/>
              <p:cNvSpPr/>
              <p:nvPr/>
            </p:nvSpPr>
            <p:spPr>
              <a:xfrm>
                <a:off x="2020" y="2834"/>
                <a:ext cx="258" cy="102"/>
              </a:xfrm>
              <a:custGeom>
                <a:rect b="b" l="l" r="r" t="t"/>
                <a:pathLst>
                  <a:path extrusionOk="0" h="102" w="258">
                    <a:moveTo>
                      <a:pt x="0" y="46"/>
                    </a:moveTo>
                    <a:lnTo>
                      <a:pt x="71" y="0"/>
                    </a:lnTo>
                    <a:lnTo>
                      <a:pt x="258" y="52"/>
                    </a:lnTo>
                    <a:lnTo>
                      <a:pt x="183" y="102"/>
                    </a:lnTo>
                    <a:lnTo>
                      <a:pt x="0" y="46"/>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2487" name="Google Shape;2487;p55"/>
              <p:cNvSpPr/>
              <p:nvPr/>
            </p:nvSpPr>
            <p:spPr>
              <a:xfrm>
                <a:off x="2011" y="2882"/>
                <a:ext cx="194" cy="63"/>
              </a:xfrm>
              <a:custGeom>
                <a:rect b="b" l="l" r="r" t="t"/>
                <a:pathLst>
                  <a:path extrusionOk="0" h="63" w="194">
                    <a:moveTo>
                      <a:pt x="12" y="0"/>
                    </a:moveTo>
                    <a:lnTo>
                      <a:pt x="194" y="53"/>
                    </a:lnTo>
                    <a:lnTo>
                      <a:pt x="180" y="63"/>
                    </a:lnTo>
                    <a:lnTo>
                      <a:pt x="0" y="9"/>
                    </a:lnTo>
                    <a:lnTo>
                      <a:pt x="12"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grpSp>
        <p:sp>
          <p:nvSpPr>
            <p:cNvPr id="2488" name="Google Shape;2488;p55"/>
            <p:cNvSpPr/>
            <p:nvPr/>
          </p:nvSpPr>
          <p:spPr>
            <a:xfrm>
              <a:off x="4788" y="1211"/>
              <a:ext cx="144" cy="116"/>
            </a:xfrm>
            <a:custGeom>
              <a:rect b="b" l="l" r="r" t="t"/>
              <a:pathLst>
                <a:path extrusionOk="0" h="792" w="990">
                  <a:moveTo>
                    <a:pt x="3" y="738"/>
                  </a:moveTo>
                  <a:lnTo>
                    <a:pt x="990" y="0"/>
                  </a:lnTo>
                  <a:lnTo>
                    <a:pt x="987" y="60"/>
                  </a:lnTo>
                  <a:lnTo>
                    <a:pt x="0" y="792"/>
                  </a:lnTo>
                  <a:lnTo>
                    <a:pt x="3" y="738"/>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2489" name="Google Shape;2489;p55"/>
            <p:cNvSpPr/>
            <p:nvPr/>
          </p:nvSpPr>
          <p:spPr>
            <a:xfrm>
              <a:off x="4420" y="1220"/>
              <a:ext cx="369" cy="106"/>
            </a:xfrm>
            <a:custGeom>
              <a:rect b="b" l="l" r="r" t="t"/>
              <a:pathLst>
                <a:path extrusionOk="0" h="723" w="2532">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2490" name="Google Shape;2490;p55"/>
            <p:cNvSpPr/>
            <p:nvPr/>
          </p:nvSpPr>
          <p:spPr>
            <a:xfrm>
              <a:off x="4420" y="1201"/>
              <a:ext cx="4" cy="21"/>
            </a:xfrm>
            <a:custGeom>
              <a:rect b="b" l="l" r="r" t="t"/>
              <a:pathLst>
                <a:path extrusionOk="0" h="147" w="26">
                  <a:moveTo>
                    <a:pt x="26" y="10"/>
                  </a:moveTo>
                  <a:lnTo>
                    <a:pt x="23" y="147"/>
                  </a:lnTo>
                  <a:lnTo>
                    <a:pt x="0" y="144"/>
                  </a:lnTo>
                  <a:lnTo>
                    <a:pt x="3" y="0"/>
                  </a:lnTo>
                  <a:lnTo>
                    <a:pt x="26" y="1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2491" name="Google Shape;2491;p55"/>
            <p:cNvSpPr/>
            <p:nvPr/>
          </p:nvSpPr>
          <p:spPr>
            <a:xfrm>
              <a:off x="4421" y="1114"/>
              <a:ext cx="171" cy="88"/>
            </a:xfrm>
            <a:custGeom>
              <a:rect b="b" l="l" r="r" t="t"/>
              <a:pathLst>
                <a:path extrusionOk="0" h="606" w="1176">
                  <a:moveTo>
                    <a:pt x="1170" y="0"/>
                  </a:moveTo>
                  <a:lnTo>
                    <a:pt x="0" y="597"/>
                  </a:lnTo>
                  <a:lnTo>
                    <a:pt x="30" y="606"/>
                  </a:lnTo>
                  <a:lnTo>
                    <a:pt x="1176" y="18"/>
                  </a:lnTo>
                  <a:lnTo>
                    <a:pt x="1170"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2492" name="Google Shape;2492;p55"/>
            <p:cNvSpPr/>
            <p:nvPr/>
          </p:nvSpPr>
          <p:spPr>
            <a:xfrm>
              <a:off x="4432" y="1205"/>
              <a:ext cx="350" cy="102"/>
            </a:xfrm>
            <a:custGeom>
              <a:rect b="b" l="l" r="r" t="t"/>
              <a:pathLst>
                <a:path extrusionOk="0" h="723" w="2532">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2493" name="Google Shape;2493;p55"/>
            <p:cNvSpPr/>
            <p:nvPr/>
          </p:nvSpPr>
          <p:spPr>
            <a:xfrm flipH="1" rot="10800000">
              <a:off x="4782" y="1198"/>
              <a:ext cx="142" cy="105"/>
            </a:xfrm>
            <a:custGeom>
              <a:rect b="b" l="l" r="r" t="t"/>
              <a:pathLst>
                <a:path extrusionOk="0" h="723" w="2532">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grpSp>
      <p:grpSp>
        <p:nvGrpSpPr>
          <p:cNvPr id="2494" name="Google Shape;2494;p55"/>
          <p:cNvGrpSpPr/>
          <p:nvPr/>
        </p:nvGrpSpPr>
        <p:grpSpPr>
          <a:xfrm>
            <a:off x="1745456" y="1834459"/>
            <a:ext cx="334963" cy="536575"/>
            <a:chOff x="4140" y="429"/>
            <a:chExt cx="1425" cy="2396"/>
          </a:xfrm>
        </p:grpSpPr>
        <p:sp>
          <p:nvSpPr>
            <p:cNvPr id="2495" name="Google Shape;2495;p55"/>
            <p:cNvSpPr/>
            <p:nvPr/>
          </p:nvSpPr>
          <p:spPr>
            <a:xfrm>
              <a:off x="5268" y="433"/>
              <a:ext cx="283" cy="2286"/>
            </a:xfrm>
            <a:custGeom>
              <a:rect b="b" l="l" r="r" t="t"/>
              <a:pathLst>
                <a:path extrusionOk="0" h="2742" w="354">
                  <a:moveTo>
                    <a:pt x="63" y="0"/>
                  </a:moveTo>
                  <a:lnTo>
                    <a:pt x="354" y="339"/>
                  </a:lnTo>
                  <a:lnTo>
                    <a:pt x="346" y="2624"/>
                  </a:lnTo>
                  <a:lnTo>
                    <a:pt x="0" y="2742"/>
                  </a:lnTo>
                  <a:lnTo>
                    <a:pt x="63" y="0"/>
                  </a:lnTo>
                  <a:close/>
                </a:path>
              </a:pathLst>
            </a:custGeom>
            <a:gradFill>
              <a:gsLst>
                <a:gs pos="0">
                  <a:srgbClr val="DDDDDD"/>
                </a:gs>
                <a:gs pos="100000">
                  <a:srgbClr val="333333"/>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2496" name="Google Shape;2496;p55"/>
            <p:cNvSpPr/>
            <p:nvPr/>
          </p:nvSpPr>
          <p:spPr>
            <a:xfrm>
              <a:off x="4208" y="429"/>
              <a:ext cx="1047" cy="2283"/>
            </a:xfrm>
            <a:prstGeom prst="rect">
              <a:avLst/>
            </a:prstGeom>
            <a:gradFill>
              <a:gsLst>
                <a:gs pos="0">
                  <a:srgbClr val="292929"/>
                </a:gs>
                <a:gs pos="100000">
                  <a:srgbClr val="808080"/>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2497" name="Google Shape;2497;p55"/>
            <p:cNvSpPr/>
            <p:nvPr/>
          </p:nvSpPr>
          <p:spPr>
            <a:xfrm>
              <a:off x="5321" y="570"/>
              <a:ext cx="169" cy="2115"/>
            </a:xfrm>
            <a:custGeom>
              <a:rect b="b" l="l" r="r" t="t"/>
              <a:pathLst>
                <a:path extrusionOk="0" h="2537" w="211">
                  <a:moveTo>
                    <a:pt x="7" y="0"/>
                  </a:moveTo>
                  <a:cubicBezTo>
                    <a:pt x="7" y="0"/>
                    <a:pt x="57" y="28"/>
                    <a:pt x="211" y="218"/>
                  </a:cubicBezTo>
                  <a:cubicBezTo>
                    <a:pt x="0" y="1229"/>
                    <a:pt x="41" y="2537"/>
                    <a:pt x="7" y="2501"/>
                  </a:cubicBezTo>
                  <a:lnTo>
                    <a:pt x="7" y="0"/>
                  </a:lnTo>
                  <a:close/>
                </a:path>
              </a:pathLst>
            </a:custGeom>
            <a:gradFill>
              <a:gsLst>
                <a:gs pos="0">
                  <a:srgbClr val="808080"/>
                </a:gs>
                <a:gs pos="100000">
                  <a:srgbClr val="F8F8F8"/>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2498" name="Google Shape;2498;p55"/>
            <p:cNvSpPr/>
            <p:nvPr/>
          </p:nvSpPr>
          <p:spPr>
            <a:xfrm>
              <a:off x="5284" y="1640"/>
              <a:ext cx="263" cy="189"/>
            </a:xfrm>
            <a:custGeom>
              <a:rect b="b" l="l" r="r" t="t"/>
              <a:pathLst>
                <a:path extrusionOk="0" h="226" w="328">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2499" name="Google Shape;2499;p55"/>
            <p:cNvSpPr/>
            <p:nvPr/>
          </p:nvSpPr>
          <p:spPr>
            <a:xfrm>
              <a:off x="4214" y="691"/>
              <a:ext cx="594" cy="50"/>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grpSp>
          <p:nvGrpSpPr>
            <p:cNvPr id="2500" name="Google Shape;2500;p55"/>
            <p:cNvGrpSpPr/>
            <p:nvPr/>
          </p:nvGrpSpPr>
          <p:grpSpPr>
            <a:xfrm>
              <a:off x="4748" y="670"/>
              <a:ext cx="581" cy="142"/>
              <a:chOff x="613" y="2570"/>
              <a:chExt cx="725" cy="136"/>
            </a:xfrm>
          </p:grpSpPr>
          <p:sp>
            <p:nvSpPr>
              <p:cNvPr id="2501" name="Google Shape;2501;p55"/>
              <p:cNvSpPr/>
              <p:nvPr/>
            </p:nvSpPr>
            <p:spPr>
              <a:xfrm>
                <a:off x="613" y="2570"/>
                <a:ext cx="725" cy="136"/>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2502" name="Google Shape;2502;p55"/>
              <p:cNvSpPr/>
              <p:nvPr/>
            </p:nvSpPr>
            <p:spPr>
              <a:xfrm>
                <a:off x="629" y="2584"/>
                <a:ext cx="691" cy="109"/>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grpSp>
        <p:sp>
          <p:nvSpPr>
            <p:cNvPr id="2503" name="Google Shape;2503;p55"/>
            <p:cNvSpPr/>
            <p:nvPr/>
          </p:nvSpPr>
          <p:spPr>
            <a:xfrm>
              <a:off x="4221" y="1017"/>
              <a:ext cx="601" cy="50"/>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grpSp>
          <p:nvGrpSpPr>
            <p:cNvPr id="2504" name="Google Shape;2504;p55"/>
            <p:cNvGrpSpPr/>
            <p:nvPr/>
          </p:nvGrpSpPr>
          <p:grpSpPr>
            <a:xfrm>
              <a:off x="4748" y="996"/>
              <a:ext cx="581" cy="135"/>
              <a:chOff x="615" y="2570"/>
              <a:chExt cx="725" cy="140"/>
            </a:xfrm>
          </p:grpSpPr>
          <p:sp>
            <p:nvSpPr>
              <p:cNvPr id="2505" name="Google Shape;2505;p55"/>
              <p:cNvSpPr/>
              <p:nvPr/>
            </p:nvSpPr>
            <p:spPr>
              <a:xfrm>
                <a:off x="615" y="2570"/>
                <a:ext cx="725" cy="140"/>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2506" name="Google Shape;2506;p55"/>
              <p:cNvSpPr/>
              <p:nvPr/>
            </p:nvSpPr>
            <p:spPr>
              <a:xfrm>
                <a:off x="632" y="2585"/>
                <a:ext cx="691" cy="110"/>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grpSp>
        <p:sp>
          <p:nvSpPr>
            <p:cNvPr id="2507" name="Google Shape;2507;p55"/>
            <p:cNvSpPr/>
            <p:nvPr/>
          </p:nvSpPr>
          <p:spPr>
            <a:xfrm>
              <a:off x="4214" y="1358"/>
              <a:ext cx="601" cy="50"/>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2508" name="Google Shape;2508;p55"/>
            <p:cNvSpPr/>
            <p:nvPr/>
          </p:nvSpPr>
          <p:spPr>
            <a:xfrm>
              <a:off x="4228" y="1655"/>
              <a:ext cx="594" cy="50"/>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grpSp>
          <p:nvGrpSpPr>
            <p:cNvPr id="2509" name="Google Shape;2509;p55"/>
            <p:cNvGrpSpPr/>
            <p:nvPr/>
          </p:nvGrpSpPr>
          <p:grpSpPr>
            <a:xfrm>
              <a:off x="4734" y="1627"/>
              <a:ext cx="581" cy="149"/>
              <a:chOff x="613" y="2568"/>
              <a:chExt cx="724" cy="137"/>
            </a:xfrm>
          </p:grpSpPr>
          <p:sp>
            <p:nvSpPr>
              <p:cNvPr id="2510" name="Google Shape;2510;p55"/>
              <p:cNvSpPr/>
              <p:nvPr/>
            </p:nvSpPr>
            <p:spPr>
              <a:xfrm>
                <a:off x="613" y="2568"/>
                <a:ext cx="724" cy="137"/>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2511" name="Google Shape;2511;p55"/>
              <p:cNvSpPr/>
              <p:nvPr/>
            </p:nvSpPr>
            <p:spPr>
              <a:xfrm>
                <a:off x="630" y="2581"/>
                <a:ext cx="690" cy="104"/>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grpSp>
        <p:sp>
          <p:nvSpPr>
            <p:cNvPr id="2512" name="Google Shape;2512;p55"/>
            <p:cNvSpPr/>
            <p:nvPr/>
          </p:nvSpPr>
          <p:spPr>
            <a:xfrm>
              <a:off x="5288" y="1354"/>
              <a:ext cx="263" cy="188"/>
            </a:xfrm>
            <a:custGeom>
              <a:rect b="b" l="l" r="r" t="t"/>
              <a:pathLst>
                <a:path extrusionOk="0" h="226" w="328">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grpSp>
          <p:nvGrpSpPr>
            <p:cNvPr id="2513" name="Google Shape;2513;p55"/>
            <p:cNvGrpSpPr/>
            <p:nvPr/>
          </p:nvGrpSpPr>
          <p:grpSpPr>
            <a:xfrm>
              <a:off x="4741" y="1329"/>
              <a:ext cx="581" cy="135"/>
              <a:chOff x="617" y="2570"/>
              <a:chExt cx="724" cy="135"/>
            </a:xfrm>
          </p:grpSpPr>
          <p:sp>
            <p:nvSpPr>
              <p:cNvPr id="2514" name="Google Shape;2514;p55"/>
              <p:cNvSpPr/>
              <p:nvPr/>
            </p:nvSpPr>
            <p:spPr>
              <a:xfrm>
                <a:off x="617" y="2570"/>
                <a:ext cx="724" cy="135"/>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2515" name="Google Shape;2515;p55"/>
              <p:cNvSpPr/>
              <p:nvPr/>
            </p:nvSpPr>
            <p:spPr>
              <a:xfrm>
                <a:off x="633" y="2584"/>
                <a:ext cx="690" cy="106"/>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grpSp>
        <p:sp>
          <p:nvSpPr>
            <p:cNvPr id="2516" name="Google Shape;2516;p55"/>
            <p:cNvSpPr/>
            <p:nvPr/>
          </p:nvSpPr>
          <p:spPr>
            <a:xfrm>
              <a:off x="5248" y="429"/>
              <a:ext cx="68" cy="2290"/>
            </a:xfrm>
            <a:prstGeom prst="rect">
              <a:avLst/>
            </a:prstGeom>
            <a:gradFill>
              <a:gsLst>
                <a:gs pos="0">
                  <a:srgbClr val="333333"/>
                </a:gs>
                <a:gs pos="50000">
                  <a:srgbClr val="DDDDDD"/>
                </a:gs>
                <a:gs pos="100000">
                  <a:srgbClr val="333333"/>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2517" name="Google Shape;2517;p55"/>
            <p:cNvSpPr/>
            <p:nvPr/>
          </p:nvSpPr>
          <p:spPr>
            <a:xfrm>
              <a:off x="5312" y="1007"/>
              <a:ext cx="237" cy="213"/>
            </a:xfrm>
            <a:custGeom>
              <a:rect b="b" l="l" r="r" t="t"/>
              <a:pathLst>
                <a:path extrusionOk="0" h="256" w="29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2518" name="Google Shape;2518;p55"/>
            <p:cNvSpPr/>
            <p:nvPr/>
          </p:nvSpPr>
          <p:spPr>
            <a:xfrm>
              <a:off x="5315" y="680"/>
              <a:ext cx="244" cy="240"/>
            </a:xfrm>
            <a:custGeom>
              <a:rect b="b" l="l" r="r" t="t"/>
              <a:pathLst>
                <a:path extrusionOk="0" h="288" w="304">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2519" name="Google Shape;2519;p55"/>
            <p:cNvSpPr/>
            <p:nvPr/>
          </p:nvSpPr>
          <p:spPr>
            <a:xfrm>
              <a:off x="5518" y="2612"/>
              <a:ext cx="47" cy="92"/>
            </a:xfrm>
            <a:prstGeom prst="ellipse">
              <a:avLst/>
            </a:prstGeom>
            <a:solidFill>
              <a:srgbClr val="3333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2520" name="Google Shape;2520;p55"/>
            <p:cNvSpPr/>
            <p:nvPr/>
          </p:nvSpPr>
          <p:spPr>
            <a:xfrm>
              <a:off x="5302" y="2614"/>
              <a:ext cx="245" cy="200"/>
            </a:xfrm>
            <a:custGeom>
              <a:rect b="b" l="l" r="r" t="t"/>
              <a:pathLst>
                <a:path extrusionOk="0" h="240" w="306">
                  <a:moveTo>
                    <a:pt x="0" y="106"/>
                  </a:moveTo>
                  <a:lnTo>
                    <a:pt x="2" y="240"/>
                  </a:lnTo>
                  <a:lnTo>
                    <a:pt x="306" y="110"/>
                  </a:lnTo>
                  <a:lnTo>
                    <a:pt x="300" y="0"/>
                  </a:lnTo>
                  <a:lnTo>
                    <a:pt x="0" y="106"/>
                  </a:lnTo>
                  <a:close/>
                </a:path>
              </a:pathLst>
            </a:custGeom>
            <a:solidFill>
              <a:srgbClr val="33333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2521" name="Google Shape;2521;p55"/>
            <p:cNvSpPr/>
            <p:nvPr/>
          </p:nvSpPr>
          <p:spPr>
            <a:xfrm>
              <a:off x="4140" y="2676"/>
              <a:ext cx="1202" cy="149"/>
            </a:xfrm>
            <a:prstGeom prst="roundRect">
              <a:avLst>
                <a:gd fmla="val 50000" name="adj"/>
              </a:avLst>
            </a:prstGeom>
            <a:solidFill>
              <a:srgbClr val="DDDDDD"/>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2522" name="Google Shape;2522;p55"/>
            <p:cNvSpPr/>
            <p:nvPr/>
          </p:nvSpPr>
          <p:spPr>
            <a:xfrm>
              <a:off x="4208" y="2712"/>
              <a:ext cx="1067" cy="78"/>
            </a:xfrm>
            <a:prstGeom prst="roundRect">
              <a:avLst>
                <a:gd fmla="val 50000" name="adj"/>
              </a:avLst>
            </a:prstGeom>
            <a:gradFill>
              <a:gsLst>
                <a:gs pos="0">
                  <a:schemeClr val="dk2"/>
                </a:gs>
                <a:gs pos="100000">
                  <a:schemeClr val="lt2"/>
                </a:gs>
              </a:gsLst>
              <a:lin ang="0" scaled="0"/>
            </a:gra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2523" name="Google Shape;2523;p55"/>
            <p:cNvSpPr/>
            <p:nvPr/>
          </p:nvSpPr>
          <p:spPr>
            <a:xfrm>
              <a:off x="4309" y="2385"/>
              <a:ext cx="155" cy="142"/>
            </a:xfrm>
            <a:prstGeom prst="ellipse">
              <a:avLst/>
            </a:prstGeom>
            <a:solidFill>
              <a:srgbClr val="33CC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2524" name="Google Shape;2524;p55"/>
            <p:cNvSpPr/>
            <p:nvPr/>
          </p:nvSpPr>
          <p:spPr>
            <a:xfrm>
              <a:off x="4484" y="2385"/>
              <a:ext cx="162" cy="142"/>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0" i="0" sz="2000" u="none" cap="none" strike="noStrike">
                <a:solidFill>
                  <a:srgbClr val="FF0000"/>
                </a:solidFill>
                <a:latin typeface="Arial"/>
                <a:ea typeface="Arial"/>
                <a:cs typeface="Arial"/>
                <a:sym typeface="Arial"/>
              </a:endParaRPr>
            </a:p>
          </p:txBody>
        </p:sp>
        <p:sp>
          <p:nvSpPr>
            <p:cNvPr id="2525" name="Google Shape;2525;p55"/>
            <p:cNvSpPr/>
            <p:nvPr/>
          </p:nvSpPr>
          <p:spPr>
            <a:xfrm>
              <a:off x="4660" y="2378"/>
              <a:ext cx="162" cy="142"/>
            </a:xfrm>
            <a:prstGeom prst="ellipse">
              <a:avLst/>
            </a:prstGeom>
            <a:solidFill>
              <a:srgbClr val="33CC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2526" name="Google Shape;2526;p55"/>
            <p:cNvSpPr/>
            <p:nvPr/>
          </p:nvSpPr>
          <p:spPr>
            <a:xfrm>
              <a:off x="5065" y="1833"/>
              <a:ext cx="81" cy="766"/>
            </a:xfrm>
            <a:prstGeom prst="rect">
              <a:avLst/>
            </a:prstGeom>
            <a:solidFill>
              <a:srgbClr val="29292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grpSp>
      <p:sp>
        <p:nvSpPr>
          <p:cNvPr id="2527" name="Google Shape;2527;p55"/>
          <p:cNvSpPr txBox="1"/>
          <p:nvPr>
            <p:ph type="title"/>
          </p:nvPr>
        </p:nvSpPr>
        <p:spPr>
          <a:xfrm>
            <a:off x="438150" y="255588"/>
            <a:ext cx="6824663" cy="8985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DHCP client-server scenario</a:t>
            </a:r>
            <a:endParaRPr/>
          </a:p>
        </p:txBody>
      </p:sp>
      <p:pic>
        <p:nvPicPr>
          <p:cNvPr descr="underline_base" id="2528" name="Google Shape;2528;p55"/>
          <p:cNvPicPr preferRelativeResize="0"/>
          <p:nvPr/>
        </p:nvPicPr>
        <p:blipFill rotWithShape="1">
          <a:blip r:embed="rId5">
            <a:alphaModFix/>
          </a:blip>
          <a:srcRect b="0" l="0" r="0" t="0"/>
          <a:stretch/>
        </p:blipFill>
        <p:spPr>
          <a:xfrm>
            <a:off x="514350" y="931863"/>
            <a:ext cx="6399213" cy="173037"/>
          </a:xfrm>
          <a:prstGeom prst="rect">
            <a:avLst/>
          </a:prstGeom>
          <a:noFill/>
          <a:ln>
            <a:noFill/>
          </a:ln>
        </p:spPr>
      </p:pic>
      <p:sp>
        <p:nvSpPr>
          <p:cNvPr id="2529" name="Google Shape;2529;p55"/>
          <p:cNvSpPr/>
          <p:nvPr/>
        </p:nvSpPr>
        <p:spPr>
          <a:xfrm>
            <a:off x="7064295" y="1616063"/>
            <a:ext cx="2079705" cy="584775"/>
          </a:xfrm>
          <a:prstGeom prst="rect">
            <a:avLst/>
          </a:prstGeom>
          <a:solidFill>
            <a:srgbClr val="FEEFC9"/>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0000FF"/>
                </a:solidFill>
                <a:latin typeface="Twentieth Century"/>
                <a:ea typeface="Twentieth Century"/>
                <a:cs typeface="Twentieth Century"/>
                <a:sym typeface="Twentieth Century"/>
              </a:rPr>
              <a:t>find a DHCP server with which to interact.</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59"/>
                                        </p:tgtEl>
                                        <p:attrNameLst>
                                          <p:attrName>style.visibility</p:attrName>
                                        </p:attrNameLst>
                                      </p:cBhvr>
                                      <p:to>
                                        <p:strVal val="visible"/>
                                      </p:to>
                                    </p:set>
                                    <p:animEffect filter="fade" transition="in">
                                      <p:cBhvr>
                                        <p:cTn dur="500"/>
                                        <p:tgtEl>
                                          <p:spTgt spid="2459"/>
                                        </p:tgtEl>
                                      </p:cBhvr>
                                    </p:animEffect>
                                  </p:childTnLst>
                                </p:cTn>
                              </p:par>
                              <p:par>
                                <p:cTn fill="hold" nodeType="withEffect" presetClass="entr" presetID="10" presetSubtype="0">
                                  <p:stCondLst>
                                    <p:cond delay="0"/>
                                  </p:stCondLst>
                                  <p:childTnLst>
                                    <p:set>
                                      <p:cBhvr>
                                        <p:cTn dur="1" fill="hold">
                                          <p:stCondLst>
                                            <p:cond delay="0"/>
                                          </p:stCondLst>
                                        </p:cTn>
                                        <p:tgtEl>
                                          <p:spTgt spid="2456"/>
                                        </p:tgtEl>
                                        <p:attrNameLst>
                                          <p:attrName>style.visibility</p:attrName>
                                        </p:attrNameLst>
                                      </p:cBhvr>
                                      <p:to>
                                        <p:strVal val="visible"/>
                                      </p:to>
                                    </p:set>
                                    <p:animEffect filter="fade" transition="in">
                                      <p:cBhvr>
                                        <p:cTn dur="500"/>
                                        <p:tgtEl>
                                          <p:spTgt spid="245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62"/>
                                        </p:tgtEl>
                                        <p:attrNameLst>
                                          <p:attrName>style.visibility</p:attrName>
                                        </p:attrNameLst>
                                      </p:cBhvr>
                                      <p:to>
                                        <p:strVal val="visible"/>
                                      </p:to>
                                    </p:set>
                                    <p:animEffect filter="fade" transition="in">
                                      <p:cBhvr>
                                        <p:cTn dur="500"/>
                                        <p:tgtEl>
                                          <p:spTgt spid="2462"/>
                                        </p:tgtEl>
                                      </p:cBhvr>
                                    </p:animEffect>
                                  </p:childTnLst>
                                </p:cTn>
                              </p:par>
                              <p:par>
                                <p:cTn fill="hold" nodeType="withEffect" presetClass="entr" presetID="10" presetSubtype="0">
                                  <p:stCondLst>
                                    <p:cond delay="0"/>
                                  </p:stCondLst>
                                  <p:childTnLst>
                                    <p:set>
                                      <p:cBhvr>
                                        <p:cTn dur="1" fill="hold">
                                          <p:stCondLst>
                                            <p:cond delay="0"/>
                                          </p:stCondLst>
                                        </p:cTn>
                                        <p:tgtEl>
                                          <p:spTgt spid="2464"/>
                                        </p:tgtEl>
                                        <p:attrNameLst>
                                          <p:attrName>style.visibility</p:attrName>
                                        </p:attrNameLst>
                                      </p:cBhvr>
                                      <p:to>
                                        <p:strVal val="visible"/>
                                      </p:to>
                                    </p:set>
                                    <p:animEffect filter="fade" transition="in">
                                      <p:cBhvr>
                                        <p:cTn dur="500"/>
                                        <p:tgtEl>
                                          <p:spTgt spid="2464"/>
                                        </p:tgtEl>
                                      </p:cBhvr>
                                    </p:animEffect>
                                  </p:childTnLst>
                                </p:cTn>
                              </p:par>
                              <p:par>
                                <p:cTn fill="hold" nodeType="withEffect" presetClass="entr" presetID="10" presetSubtype="0">
                                  <p:stCondLst>
                                    <p:cond delay="0"/>
                                  </p:stCondLst>
                                  <p:childTnLst>
                                    <p:set>
                                      <p:cBhvr>
                                        <p:cTn dur="1" fill="hold">
                                          <p:stCondLst>
                                            <p:cond delay="0"/>
                                          </p:stCondLst>
                                        </p:cTn>
                                        <p:tgtEl>
                                          <p:spTgt spid="2463"/>
                                        </p:tgtEl>
                                        <p:attrNameLst>
                                          <p:attrName>style.visibility</p:attrName>
                                        </p:attrNameLst>
                                      </p:cBhvr>
                                      <p:to>
                                        <p:strVal val="visible"/>
                                      </p:to>
                                    </p:set>
                                    <p:animEffect filter="fade" transition="in">
                                      <p:cBhvr>
                                        <p:cTn dur="500"/>
                                        <p:tgtEl>
                                          <p:spTgt spid="246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67"/>
                                        </p:tgtEl>
                                        <p:attrNameLst>
                                          <p:attrName>style.visibility</p:attrName>
                                        </p:attrNameLst>
                                      </p:cBhvr>
                                      <p:to>
                                        <p:strVal val="visible"/>
                                      </p:to>
                                    </p:set>
                                    <p:animEffect filter="fade" transition="in">
                                      <p:cBhvr>
                                        <p:cTn dur="500"/>
                                        <p:tgtEl>
                                          <p:spTgt spid="2467"/>
                                        </p:tgtEl>
                                      </p:cBhvr>
                                    </p:animEffect>
                                  </p:childTnLst>
                                </p:cTn>
                              </p:par>
                              <p:par>
                                <p:cTn fill="hold" nodeType="withEffect" presetClass="entr" presetID="10" presetSubtype="0">
                                  <p:stCondLst>
                                    <p:cond delay="0"/>
                                  </p:stCondLst>
                                  <p:childTnLst>
                                    <p:set>
                                      <p:cBhvr>
                                        <p:cTn dur="1" fill="hold">
                                          <p:stCondLst>
                                            <p:cond delay="0"/>
                                          </p:stCondLst>
                                        </p:cTn>
                                        <p:tgtEl>
                                          <p:spTgt spid="2466"/>
                                        </p:tgtEl>
                                        <p:attrNameLst>
                                          <p:attrName>style.visibility</p:attrName>
                                        </p:attrNameLst>
                                      </p:cBhvr>
                                      <p:to>
                                        <p:strVal val="visible"/>
                                      </p:to>
                                    </p:set>
                                    <p:animEffect filter="fade" transition="in">
                                      <p:cBhvr>
                                        <p:cTn dur="500"/>
                                        <p:tgtEl>
                                          <p:spTgt spid="2466"/>
                                        </p:tgtEl>
                                      </p:cBhvr>
                                    </p:animEffect>
                                  </p:childTnLst>
                                </p:cTn>
                              </p:par>
                              <p:par>
                                <p:cTn fill="hold" nodeType="withEffect" presetClass="entr" presetID="10" presetSubtype="0">
                                  <p:stCondLst>
                                    <p:cond delay="0"/>
                                  </p:stCondLst>
                                  <p:childTnLst>
                                    <p:set>
                                      <p:cBhvr>
                                        <p:cTn dur="1" fill="hold">
                                          <p:stCondLst>
                                            <p:cond delay="0"/>
                                          </p:stCondLst>
                                        </p:cTn>
                                        <p:tgtEl>
                                          <p:spTgt spid="2465"/>
                                        </p:tgtEl>
                                        <p:attrNameLst>
                                          <p:attrName>style.visibility</p:attrName>
                                        </p:attrNameLst>
                                      </p:cBhvr>
                                      <p:to>
                                        <p:strVal val="visible"/>
                                      </p:to>
                                    </p:set>
                                    <p:animEffect filter="fade" transition="in">
                                      <p:cBhvr>
                                        <p:cTn dur="500"/>
                                        <p:tgtEl>
                                          <p:spTgt spid="246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69"/>
                                        </p:tgtEl>
                                        <p:attrNameLst>
                                          <p:attrName>style.visibility</p:attrName>
                                        </p:attrNameLst>
                                      </p:cBhvr>
                                      <p:to>
                                        <p:strVal val="visible"/>
                                      </p:to>
                                    </p:set>
                                    <p:animEffect filter="fade" transition="in">
                                      <p:cBhvr>
                                        <p:cTn dur="500"/>
                                        <p:tgtEl>
                                          <p:spTgt spid="2469"/>
                                        </p:tgtEl>
                                      </p:cBhvr>
                                    </p:animEffect>
                                  </p:childTnLst>
                                </p:cTn>
                              </p:par>
                              <p:par>
                                <p:cTn fill="hold" nodeType="withEffect" presetClass="entr" presetID="10" presetSubtype="0">
                                  <p:stCondLst>
                                    <p:cond delay="0"/>
                                  </p:stCondLst>
                                  <p:childTnLst>
                                    <p:set>
                                      <p:cBhvr>
                                        <p:cTn dur="1" fill="hold">
                                          <p:stCondLst>
                                            <p:cond delay="0"/>
                                          </p:stCondLst>
                                        </p:cTn>
                                        <p:tgtEl>
                                          <p:spTgt spid="2468"/>
                                        </p:tgtEl>
                                        <p:attrNameLst>
                                          <p:attrName>style.visibility</p:attrName>
                                        </p:attrNameLst>
                                      </p:cBhvr>
                                      <p:to>
                                        <p:strVal val="visible"/>
                                      </p:to>
                                    </p:set>
                                    <p:animEffect filter="fade" transition="in">
                                      <p:cBhvr>
                                        <p:cTn dur="500"/>
                                        <p:tgtEl>
                                          <p:spTgt spid="2468"/>
                                        </p:tgtEl>
                                      </p:cBhvr>
                                    </p:animEffect>
                                  </p:childTnLst>
                                </p:cTn>
                              </p:par>
                              <p:par>
                                <p:cTn fill="hold" nodeType="withEffect" presetClass="entr" presetID="10" presetSubtype="0">
                                  <p:stCondLst>
                                    <p:cond delay="0"/>
                                  </p:stCondLst>
                                  <p:childTnLst>
                                    <p:set>
                                      <p:cBhvr>
                                        <p:cTn dur="1" fill="hold">
                                          <p:stCondLst>
                                            <p:cond delay="0"/>
                                          </p:stCondLst>
                                        </p:cTn>
                                        <p:tgtEl>
                                          <p:spTgt spid="2470"/>
                                        </p:tgtEl>
                                        <p:attrNameLst>
                                          <p:attrName>style.visibility</p:attrName>
                                        </p:attrNameLst>
                                      </p:cBhvr>
                                      <p:to>
                                        <p:strVal val="visible"/>
                                      </p:to>
                                    </p:set>
                                    <p:animEffect filter="fade" transition="in">
                                      <p:cBhvr>
                                        <p:cTn dur="500"/>
                                        <p:tgtEl>
                                          <p:spTgt spid="247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3" name="Shape 2533"/>
        <p:cNvGrpSpPr/>
        <p:nvPr/>
      </p:nvGrpSpPr>
      <p:grpSpPr>
        <a:xfrm>
          <a:off x="0" y="0"/>
          <a:ext cx="0" cy="0"/>
          <a:chOff x="0" y="0"/>
          <a:chExt cx="0" cy="0"/>
        </a:xfrm>
      </p:grpSpPr>
      <p:pic>
        <p:nvPicPr>
          <p:cNvPr descr="underline_base" id="2534" name="Google Shape;2534;p56"/>
          <p:cNvPicPr preferRelativeResize="0"/>
          <p:nvPr/>
        </p:nvPicPr>
        <p:blipFill rotWithShape="1">
          <a:blip r:embed="rId3">
            <a:alphaModFix/>
          </a:blip>
          <a:srcRect b="0" l="0" r="0" t="0"/>
          <a:stretch/>
        </p:blipFill>
        <p:spPr>
          <a:xfrm>
            <a:off x="490538" y="857250"/>
            <a:ext cx="6856412" cy="173038"/>
          </a:xfrm>
          <a:prstGeom prst="rect">
            <a:avLst/>
          </a:prstGeom>
          <a:noFill/>
          <a:ln>
            <a:noFill/>
          </a:ln>
        </p:spPr>
      </p:pic>
      <p:sp>
        <p:nvSpPr>
          <p:cNvPr id="2535" name="Google Shape;2535;p56"/>
          <p:cNvSpPr txBox="1"/>
          <p:nvPr>
            <p:ph type="title"/>
          </p:nvPr>
        </p:nvSpPr>
        <p:spPr>
          <a:xfrm>
            <a:off x="414338" y="163513"/>
            <a:ext cx="7772400" cy="93027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IP addresses: how to get one?</a:t>
            </a:r>
            <a:endParaRPr sz="4800"/>
          </a:p>
        </p:txBody>
      </p:sp>
      <p:sp>
        <p:nvSpPr>
          <p:cNvPr id="2536" name="Google Shape;2536;p56"/>
          <p:cNvSpPr txBox="1"/>
          <p:nvPr>
            <p:ph idx="1" type="body"/>
          </p:nvPr>
        </p:nvSpPr>
        <p:spPr>
          <a:xfrm>
            <a:off x="490538" y="1524000"/>
            <a:ext cx="8577262" cy="1524000"/>
          </a:xfrm>
          <a:prstGeom prst="rect">
            <a:avLst/>
          </a:prstGeom>
          <a:solidFill>
            <a:srgbClr val="FEEFC9"/>
          </a:solidFill>
          <a:ln>
            <a:noFill/>
          </a:ln>
        </p:spPr>
        <p:txBody>
          <a:bodyPr anchorCtr="0" anchor="t" bIns="45700" lIns="91425" spcFirstLastPara="1" rIns="91425" wrap="square" tIns="45700">
            <a:noAutofit/>
          </a:bodyPr>
          <a:lstStyle/>
          <a:p>
            <a:pPr indent="-319088" lvl="0" marL="319088" rtl="0" algn="l">
              <a:lnSpc>
                <a:spcPct val="100000"/>
              </a:lnSpc>
              <a:spcBef>
                <a:spcPts val="0"/>
              </a:spcBef>
              <a:spcAft>
                <a:spcPts val="0"/>
              </a:spcAft>
              <a:buSzPts val="1680"/>
              <a:buFont typeface="Noto Sans Symbols"/>
              <a:buNone/>
            </a:pPr>
            <a:r>
              <a:rPr i="1" lang="en-US">
                <a:solidFill>
                  <a:srgbClr val="CC0000"/>
                </a:solidFill>
              </a:rPr>
              <a:t>Q:</a:t>
            </a:r>
            <a:r>
              <a:rPr lang="en-US"/>
              <a:t> How does </a:t>
            </a:r>
            <a:r>
              <a:rPr i="1" lang="en-US"/>
              <a:t>network</a:t>
            </a:r>
            <a:r>
              <a:rPr lang="en-US"/>
              <a:t> get subnet part of IP addr?</a:t>
            </a:r>
            <a:endParaRPr/>
          </a:p>
          <a:p>
            <a:pPr indent="-319088" lvl="0" marL="319088" rtl="0" algn="l">
              <a:lnSpc>
                <a:spcPct val="100000"/>
              </a:lnSpc>
              <a:spcBef>
                <a:spcPts val="700"/>
              </a:spcBef>
              <a:spcAft>
                <a:spcPts val="0"/>
              </a:spcAft>
              <a:buSzPts val="1680"/>
              <a:buFont typeface="Noto Sans Symbols"/>
              <a:buNone/>
            </a:pPr>
            <a:r>
              <a:rPr i="1" lang="en-US">
                <a:solidFill>
                  <a:srgbClr val="CC0000"/>
                </a:solidFill>
              </a:rPr>
              <a:t>A:</a:t>
            </a:r>
            <a:r>
              <a:rPr lang="en-US"/>
              <a:t> gets allocated portion of its provider ISP’s address space</a:t>
            </a:r>
            <a:endParaRPr sz="2400"/>
          </a:p>
        </p:txBody>
      </p:sp>
      <p:sp>
        <p:nvSpPr>
          <p:cNvPr id="2537" name="Google Shape;2537;p56"/>
          <p:cNvSpPr txBox="1"/>
          <p:nvPr/>
        </p:nvSpPr>
        <p:spPr>
          <a:xfrm>
            <a:off x="592138" y="3514725"/>
            <a:ext cx="8551862" cy="237966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99"/>
                </a:solidFill>
                <a:latin typeface="Arial"/>
                <a:ea typeface="Arial"/>
                <a:cs typeface="Arial"/>
                <a:sym typeface="Arial"/>
              </a:rPr>
              <a:t>ISP's block          </a:t>
            </a:r>
            <a:r>
              <a:rPr b="0" i="0" lang="en-US" sz="1800" u="sng" cap="none" strike="noStrike">
                <a:solidFill>
                  <a:srgbClr val="000099"/>
                </a:solidFill>
                <a:latin typeface="Arial"/>
                <a:ea typeface="Arial"/>
                <a:cs typeface="Arial"/>
                <a:sym typeface="Arial"/>
              </a:rPr>
              <a:t>11001000  00010111  0001</a:t>
            </a:r>
            <a:r>
              <a:rPr b="0" i="0" lang="en-US" sz="1800" u="none" cap="none" strike="noStrike">
                <a:solidFill>
                  <a:srgbClr val="000099"/>
                </a:solidFill>
                <a:latin typeface="Arial"/>
                <a:ea typeface="Arial"/>
                <a:cs typeface="Arial"/>
                <a:sym typeface="Arial"/>
              </a:rPr>
              <a:t>0000  00000000    200.23.16.0/20</a:t>
            </a:r>
            <a:r>
              <a:rPr b="0" i="0" lang="en-US" sz="1800" u="none" cap="none" strike="noStrike">
                <a:solidFill>
                  <a:schemeClr val="accent2"/>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Organization 0    </a:t>
            </a:r>
            <a:r>
              <a:rPr b="0" i="0" lang="en-US" sz="1800" u="sng" cap="none" strike="noStrike">
                <a:solidFill>
                  <a:schemeClr val="dk1"/>
                </a:solidFill>
                <a:latin typeface="Arial"/>
                <a:ea typeface="Arial"/>
                <a:cs typeface="Arial"/>
                <a:sym typeface="Arial"/>
              </a:rPr>
              <a:t>11001000  00010111  0001</a:t>
            </a:r>
            <a:r>
              <a:rPr b="0" i="0" lang="en-US" sz="1800" u="sng" cap="none" strike="noStrike">
                <a:solidFill>
                  <a:srgbClr val="FF0000"/>
                </a:solidFill>
                <a:latin typeface="Arial"/>
                <a:ea typeface="Arial"/>
                <a:cs typeface="Arial"/>
                <a:sym typeface="Arial"/>
              </a:rPr>
              <a:t>000</a:t>
            </a:r>
            <a:r>
              <a:rPr b="0" i="0" lang="en-US" sz="1800" u="none" cap="none" strike="noStrike">
                <a:solidFill>
                  <a:schemeClr val="dk1"/>
                </a:solidFill>
                <a:latin typeface="Arial"/>
                <a:ea typeface="Arial"/>
                <a:cs typeface="Arial"/>
                <a:sym typeface="Arial"/>
              </a:rPr>
              <a:t>0  00000000    200.23.16.0/23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Organization 1    </a:t>
            </a:r>
            <a:r>
              <a:rPr b="0" i="0" lang="en-US" sz="1800" u="sng" cap="none" strike="noStrike">
                <a:solidFill>
                  <a:schemeClr val="dk1"/>
                </a:solidFill>
                <a:latin typeface="Arial"/>
                <a:ea typeface="Arial"/>
                <a:cs typeface="Arial"/>
                <a:sym typeface="Arial"/>
              </a:rPr>
              <a:t>11001000  00010111  0001</a:t>
            </a:r>
            <a:r>
              <a:rPr b="0" i="0" lang="en-US" sz="1800" u="sng" cap="none" strike="noStrike">
                <a:solidFill>
                  <a:srgbClr val="FF0000"/>
                </a:solidFill>
                <a:latin typeface="Arial"/>
                <a:ea typeface="Arial"/>
                <a:cs typeface="Arial"/>
                <a:sym typeface="Arial"/>
              </a:rPr>
              <a:t>001</a:t>
            </a:r>
            <a:r>
              <a:rPr b="0" i="0" lang="en-US" sz="1800" u="none" cap="none" strike="noStrike">
                <a:solidFill>
                  <a:schemeClr val="dk1"/>
                </a:solidFill>
                <a:latin typeface="Arial"/>
                <a:ea typeface="Arial"/>
                <a:cs typeface="Arial"/>
                <a:sym typeface="Arial"/>
              </a:rPr>
              <a:t>0  00000000    200.23.18.0/23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Organization 2    </a:t>
            </a:r>
            <a:r>
              <a:rPr b="0" i="0" lang="en-US" sz="1800" u="sng" cap="none" strike="noStrike">
                <a:solidFill>
                  <a:schemeClr val="dk1"/>
                </a:solidFill>
                <a:latin typeface="Arial"/>
                <a:ea typeface="Arial"/>
                <a:cs typeface="Arial"/>
                <a:sym typeface="Arial"/>
              </a:rPr>
              <a:t>11001000  00010111  0001</a:t>
            </a:r>
            <a:r>
              <a:rPr b="0" i="0" lang="en-US" sz="1800" u="sng" cap="none" strike="noStrike">
                <a:solidFill>
                  <a:srgbClr val="FF0000"/>
                </a:solidFill>
                <a:latin typeface="Arial"/>
                <a:ea typeface="Arial"/>
                <a:cs typeface="Arial"/>
                <a:sym typeface="Arial"/>
              </a:rPr>
              <a:t>010</a:t>
            </a:r>
            <a:r>
              <a:rPr b="0" i="0" lang="en-US" sz="1800" u="none" cap="none" strike="noStrike">
                <a:solidFill>
                  <a:schemeClr val="dk1"/>
                </a:solidFill>
                <a:latin typeface="Arial"/>
                <a:ea typeface="Arial"/>
                <a:cs typeface="Arial"/>
                <a:sym typeface="Arial"/>
              </a:rPr>
              <a:t>0  00000000    200.23.20.0/23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   ...                                          …..                                   ….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Organization 7    </a:t>
            </a:r>
            <a:r>
              <a:rPr b="0" i="0" lang="en-US" sz="1800" u="sng" cap="none" strike="noStrike">
                <a:solidFill>
                  <a:schemeClr val="dk1"/>
                </a:solidFill>
                <a:latin typeface="Arial"/>
                <a:ea typeface="Arial"/>
                <a:cs typeface="Arial"/>
                <a:sym typeface="Arial"/>
              </a:rPr>
              <a:t>11001000  00010111  0001</a:t>
            </a:r>
            <a:r>
              <a:rPr b="0" i="0" lang="en-US" sz="1800" u="sng" cap="none" strike="noStrike">
                <a:solidFill>
                  <a:srgbClr val="FF0000"/>
                </a:solidFill>
                <a:latin typeface="Arial"/>
                <a:ea typeface="Arial"/>
                <a:cs typeface="Arial"/>
                <a:sym typeface="Arial"/>
              </a:rPr>
              <a:t>111</a:t>
            </a:r>
            <a:r>
              <a:rPr b="0" i="0" lang="en-US" sz="1800" u="none" cap="none" strike="noStrike">
                <a:solidFill>
                  <a:schemeClr val="dk1"/>
                </a:solidFill>
                <a:latin typeface="Arial"/>
                <a:ea typeface="Arial"/>
                <a:cs typeface="Arial"/>
                <a:sym typeface="Arial"/>
              </a:rPr>
              <a:t>0  00000000    200.23.30.0/23</a:t>
            </a:r>
            <a:r>
              <a:rPr b="0" i="0" lang="en-US" sz="2400" u="none" cap="none" strike="noStrike">
                <a:solidFill>
                  <a:schemeClr val="dk1"/>
                </a:solidFill>
                <a:latin typeface="Times New Roman"/>
                <a:ea typeface="Times New Roman"/>
                <a:cs typeface="Times New Roman"/>
                <a:sym typeface="Times New Roman"/>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1" name="Shape 2541"/>
        <p:cNvGrpSpPr/>
        <p:nvPr/>
      </p:nvGrpSpPr>
      <p:grpSpPr>
        <a:xfrm>
          <a:off x="0" y="0"/>
          <a:ext cx="0" cy="0"/>
          <a:chOff x="0" y="0"/>
          <a:chExt cx="0" cy="0"/>
        </a:xfrm>
      </p:grpSpPr>
      <p:sp>
        <p:nvSpPr>
          <p:cNvPr id="2542" name="Google Shape;2542;p57"/>
          <p:cNvSpPr txBox="1"/>
          <p:nvPr>
            <p:ph type="title"/>
          </p:nvPr>
        </p:nvSpPr>
        <p:spPr>
          <a:xfrm>
            <a:off x="533400" y="207963"/>
            <a:ext cx="8316913" cy="985837"/>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sz="3600"/>
              <a:t>Hierarchical addressing: route aggregation</a:t>
            </a:r>
            <a:endParaRPr/>
          </a:p>
        </p:txBody>
      </p:sp>
      <p:sp>
        <p:nvSpPr>
          <p:cNvPr id="2543" name="Google Shape;2543;p57"/>
          <p:cNvSpPr/>
          <p:nvPr/>
        </p:nvSpPr>
        <p:spPr>
          <a:xfrm>
            <a:off x="4732337" y="4103688"/>
            <a:ext cx="2019300" cy="295275"/>
          </a:xfrm>
          <a:custGeom>
            <a:rect b="b" l="l" r="r" t="t"/>
            <a:pathLst>
              <a:path extrusionOk="0" h="186" w="1272">
                <a:moveTo>
                  <a:pt x="0" y="0"/>
                </a:moveTo>
                <a:lnTo>
                  <a:pt x="1272" y="186"/>
                </a:lnTo>
              </a:path>
            </a:pathLst>
          </a:custGeom>
          <a:noFill/>
          <a:ln cap="flat" cmpd="sng" w="19050">
            <a:solidFill>
              <a:schemeClr val="dk1"/>
            </a:solidFill>
            <a:prstDash val="solid"/>
            <a:round/>
            <a:headEnd len="sm" w="sm" type="none"/>
            <a:tailEnd len="med" w="med" type="stealth"/>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Arial"/>
              <a:ea typeface="Arial"/>
              <a:cs typeface="Arial"/>
              <a:sym typeface="Arial"/>
            </a:endParaRPr>
          </a:p>
        </p:txBody>
      </p:sp>
      <p:cxnSp>
        <p:nvCxnSpPr>
          <p:cNvPr id="2544" name="Google Shape;2544;p57"/>
          <p:cNvCxnSpPr/>
          <p:nvPr/>
        </p:nvCxnSpPr>
        <p:spPr>
          <a:xfrm flipH="1" rot="10800000">
            <a:off x="2389187" y="4379913"/>
            <a:ext cx="895350" cy="457200"/>
          </a:xfrm>
          <a:prstGeom prst="straightConnector1">
            <a:avLst/>
          </a:prstGeom>
          <a:noFill/>
          <a:ln cap="flat" cmpd="sng" w="19050">
            <a:solidFill>
              <a:schemeClr val="dk1"/>
            </a:solidFill>
            <a:prstDash val="solid"/>
            <a:round/>
            <a:headEnd len="sm" w="sm" type="none"/>
            <a:tailEnd len="sm" w="sm" type="none"/>
          </a:ln>
        </p:spPr>
      </p:cxnSp>
      <p:cxnSp>
        <p:nvCxnSpPr>
          <p:cNvPr id="2545" name="Google Shape;2545;p57"/>
          <p:cNvCxnSpPr/>
          <p:nvPr/>
        </p:nvCxnSpPr>
        <p:spPr>
          <a:xfrm>
            <a:off x="2417762" y="3751263"/>
            <a:ext cx="752475" cy="171450"/>
          </a:xfrm>
          <a:prstGeom prst="straightConnector1">
            <a:avLst/>
          </a:prstGeom>
          <a:noFill/>
          <a:ln cap="flat" cmpd="sng" w="19050">
            <a:solidFill>
              <a:schemeClr val="dk1"/>
            </a:solidFill>
            <a:prstDash val="solid"/>
            <a:round/>
            <a:headEnd len="sm" w="sm" type="none"/>
            <a:tailEnd len="sm" w="sm" type="none"/>
          </a:ln>
        </p:spPr>
      </p:cxnSp>
      <p:cxnSp>
        <p:nvCxnSpPr>
          <p:cNvPr id="2546" name="Google Shape;2546;p57"/>
          <p:cNvCxnSpPr/>
          <p:nvPr/>
        </p:nvCxnSpPr>
        <p:spPr>
          <a:xfrm>
            <a:off x="2484437" y="2970213"/>
            <a:ext cx="847725" cy="762000"/>
          </a:xfrm>
          <a:prstGeom prst="straightConnector1">
            <a:avLst/>
          </a:prstGeom>
          <a:noFill/>
          <a:ln cap="flat" cmpd="sng" w="19050">
            <a:solidFill>
              <a:schemeClr val="dk1"/>
            </a:solidFill>
            <a:prstDash val="solid"/>
            <a:round/>
            <a:headEnd len="sm" w="sm" type="none"/>
            <a:tailEnd len="sm" w="sm" type="none"/>
          </a:ln>
        </p:spPr>
      </p:cxnSp>
      <p:sp>
        <p:nvSpPr>
          <p:cNvPr id="2547" name="Google Shape;2547;p57"/>
          <p:cNvSpPr/>
          <p:nvPr/>
        </p:nvSpPr>
        <p:spPr>
          <a:xfrm>
            <a:off x="3130550" y="3549651"/>
            <a:ext cx="1773237" cy="979487"/>
          </a:xfrm>
          <a:custGeom>
            <a:rect b="b" l="l" r="r" t="t"/>
            <a:pathLst>
              <a:path extrusionOk="0" h="617" w="1117">
                <a:moveTo>
                  <a:pt x="439" y="97"/>
                </a:moveTo>
                <a:cubicBezTo>
                  <a:pt x="358" y="85"/>
                  <a:pt x="269" y="23"/>
                  <a:pt x="205" y="19"/>
                </a:cubicBezTo>
                <a:cubicBezTo>
                  <a:pt x="141" y="15"/>
                  <a:pt x="89" y="0"/>
                  <a:pt x="55" y="73"/>
                </a:cubicBezTo>
                <a:cubicBezTo>
                  <a:pt x="21" y="146"/>
                  <a:pt x="0" y="371"/>
                  <a:pt x="4" y="456"/>
                </a:cubicBezTo>
                <a:cubicBezTo>
                  <a:pt x="8" y="541"/>
                  <a:pt x="3" y="560"/>
                  <a:pt x="77" y="582"/>
                </a:cubicBezTo>
                <a:cubicBezTo>
                  <a:pt x="152" y="604"/>
                  <a:pt x="350" y="582"/>
                  <a:pt x="451" y="587"/>
                </a:cubicBezTo>
                <a:cubicBezTo>
                  <a:pt x="552" y="592"/>
                  <a:pt x="606" y="617"/>
                  <a:pt x="685" y="613"/>
                </a:cubicBezTo>
                <a:cubicBezTo>
                  <a:pt x="764" y="609"/>
                  <a:pt x="856" y="612"/>
                  <a:pt x="925" y="565"/>
                </a:cubicBezTo>
                <a:cubicBezTo>
                  <a:pt x="994" y="518"/>
                  <a:pt x="1081" y="401"/>
                  <a:pt x="1099" y="330"/>
                </a:cubicBezTo>
                <a:cubicBezTo>
                  <a:pt x="1117" y="259"/>
                  <a:pt x="1104" y="178"/>
                  <a:pt x="1036" y="138"/>
                </a:cubicBezTo>
                <a:cubicBezTo>
                  <a:pt x="968" y="98"/>
                  <a:pt x="790" y="98"/>
                  <a:pt x="691" y="91"/>
                </a:cubicBezTo>
                <a:cubicBezTo>
                  <a:pt x="592" y="84"/>
                  <a:pt x="520" y="109"/>
                  <a:pt x="439" y="97"/>
                </a:cubicBezTo>
                <a:close/>
              </a:path>
            </a:pathLst>
          </a:custGeom>
          <a:solidFill>
            <a:srgbClr val="66CC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2548" name="Google Shape;2548;p57"/>
          <p:cNvSpPr txBox="1"/>
          <p:nvPr/>
        </p:nvSpPr>
        <p:spPr>
          <a:xfrm>
            <a:off x="4964112" y="3276601"/>
            <a:ext cx="1717137" cy="95410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Arial"/>
                <a:ea typeface="Arial"/>
                <a:cs typeface="Arial"/>
                <a:sym typeface="Arial"/>
              </a:rPr>
              <a:t>“Send me anything</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Arial"/>
                <a:ea typeface="Arial"/>
                <a:cs typeface="Arial"/>
                <a:sym typeface="Arial"/>
              </a:rPr>
              <a:t>with addresses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Arial"/>
                <a:ea typeface="Arial"/>
                <a:cs typeface="Arial"/>
                <a:sym typeface="Arial"/>
              </a:rPr>
              <a:t>beginning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Arial"/>
                <a:ea typeface="Arial"/>
                <a:cs typeface="Arial"/>
                <a:sym typeface="Arial"/>
              </a:rPr>
              <a:t>200.23.16.0/20”</a:t>
            </a:r>
            <a:endParaRPr b="0" i="0" sz="1400" u="none" cap="none" strike="noStrike">
              <a:solidFill>
                <a:schemeClr val="dk1"/>
              </a:solidFill>
              <a:latin typeface="Arial"/>
              <a:ea typeface="Arial"/>
              <a:cs typeface="Arial"/>
              <a:sym typeface="Arial"/>
            </a:endParaRPr>
          </a:p>
        </p:txBody>
      </p:sp>
      <p:grpSp>
        <p:nvGrpSpPr>
          <p:cNvPr id="2549" name="Google Shape;2549;p57"/>
          <p:cNvGrpSpPr/>
          <p:nvPr/>
        </p:nvGrpSpPr>
        <p:grpSpPr>
          <a:xfrm>
            <a:off x="315912" y="2743201"/>
            <a:ext cx="2338388" cy="404812"/>
            <a:chOff x="1004" y="1639"/>
            <a:chExt cx="1473" cy="255"/>
          </a:xfrm>
        </p:grpSpPr>
        <p:sp>
          <p:nvSpPr>
            <p:cNvPr id="2550" name="Google Shape;2550;p57"/>
            <p:cNvSpPr/>
            <p:nvPr/>
          </p:nvSpPr>
          <p:spPr>
            <a:xfrm>
              <a:off x="1004" y="1639"/>
              <a:ext cx="1473" cy="255"/>
            </a:xfrm>
            <a:custGeom>
              <a:rect b="b" l="l" r="r" t="t"/>
              <a:pathLst>
                <a:path extrusionOk="0" h="255" w="1473">
                  <a:moveTo>
                    <a:pt x="172" y="11"/>
                  </a:moveTo>
                  <a:cubicBezTo>
                    <a:pt x="0" y="64"/>
                    <a:pt x="77" y="59"/>
                    <a:pt x="73" y="94"/>
                  </a:cubicBezTo>
                  <a:cubicBezTo>
                    <a:pt x="69" y="129"/>
                    <a:pt x="72" y="198"/>
                    <a:pt x="146" y="220"/>
                  </a:cubicBezTo>
                  <a:cubicBezTo>
                    <a:pt x="221" y="242"/>
                    <a:pt x="419" y="220"/>
                    <a:pt x="520" y="225"/>
                  </a:cubicBezTo>
                  <a:cubicBezTo>
                    <a:pt x="621" y="230"/>
                    <a:pt x="623" y="255"/>
                    <a:pt x="754" y="251"/>
                  </a:cubicBezTo>
                  <a:cubicBezTo>
                    <a:pt x="885" y="247"/>
                    <a:pt x="1205" y="240"/>
                    <a:pt x="1306" y="203"/>
                  </a:cubicBezTo>
                  <a:cubicBezTo>
                    <a:pt x="1407" y="166"/>
                    <a:pt x="1473" y="58"/>
                    <a:pt x="1360" y="29"/>
                  </a:cubicBezTo>
                  <a:cubicBezTo>
                    <a:pt x="1247" y="0"/>
                    <a:pt x="826" y="32"/>
                    <a:pt x="628" y="29"/>
                  </a:cubicBezTo>
                  <a:cubicBezTo>
                    <a:pt x="430" y="26"/>
                    <a:pt x="267" y="15"/>
                    <a:pt x="172" y="11"/>
                  </a:cubicBezTo>
                  <a:close/>
                </a:path>
              </a:pathLst>
            </a:custGeom>
            <a:solidFill>
              <a:srgbClr val="66CC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2551" name="Google Shape;2551;p57"/>
            <p:cNvSpPr txBox="1"/>
            <p:nvPr/>
          </p:nvSpPr>
          <p:spPr>
            <a:xfrm>
              <a:off x="1226" y="1664"/>
              <a:ext cx="970" cy="212"/>
            </a:xfrm>
            <a:prstGeom prst="rect">
              <a:avLst/>
            </a:prstGeom>
            <a:solidFill>
              <a:srgbClr val="66CCFF"/>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200.23.16.0/23</a:t>
              </a:r>
              <a:endParaRPr b="0" i="0" sz="2400" u="none" cap="none" strike="noStrike">
                <a:solidFill>
                  <a:schemeClr val="dk1"/>
                </a:solidFill>
                <a:latin typeface="Arial"/>
                <a:ea typeface="Arial"/>
                <a:cs typeface="Arial"/>
                <a:sym typeface="Arial"/>
              </a:endParaRPr>
            </a:p>
          </p:txBody>
        </p:sp>
      </p:grpSp>
      <p:grpSp>
        <p:nvGrpSpPr>
          <p:cNvPr id="2552" name="Google Shape;2552;p57"/>
          <p:cNvGrpSpPr/>
          <p:nvPr/>
        </p:nvGrpSpPr>
        <p:grpSpPr>
          <a:xfrm>
            <a:off x="344487" y="3333751"/>
            <a:ext cx="2338388" cy="404812"/>
            <a:chOff x="1004" y="1639"/>
            <a:chExt cx="1473" cy="255"/>
          </a:xfrm>
        </p:grpSpPr>
        <p:sp>
          <p:nvSpPr>
            <p:cNvPr id="2553" name="Google Shape;2553;p57"/>
            <p:cNvSpPr/>
            <p:nvPr/>
          </p:nvSpPr>
          <p:spPr>
            <a:xfrm>
              <a:off x="1004" y="1639"/>
              <a:ext cx="1473" cy="255"/>
            </a:xfrm>
            <a:custGeom>
              <a:rect b="b" l="l" r="r" t="t"/>
              <a:pathLst>
                <a:path extrusionOk="0" h="255" w="1473">
                  <a:moveTo>
                    <a:pt x="172" y="11"/>
                  </a:moveTo>
                  <a:cubicBezTo>
                    <a:pt x="0" y="64"/>
                    <a:pt x="77" y="59"/>
                    <a:pt x="73" y="94"/>
                  </a:cubicBezTo>
                  <a:cubicBezTo>
                    <a:pt x="69" y="129"/>
                    <a:pt x="72" y="198"/>
                    <a:pt x="146" y="220"/>
                  </a:cubicBezTo>
                  <a:cubicBezTo>
                    <a:pt x="221" y="242"/>
                    <a:pt x="419" y="220"/>
                    <a:pt x="520" y="225"/>
                  </a:cubicBezTo>
                  <a:cubicBezTo>
                    <a:pt x="621" y="230"/>
                    <a:pt x="623" y="255"/>
                    <a:pt x="754" y="251"/>
                  </a:cubicBezTo>
                  <a:cubicBezTo>
                    <a:pt x="885" y="247"/>
                    <a:pt x="1205" y="240"/>
                    <a:pt x="1306" y="203"/>
                  </a:cubicBezTo>
                  <a:cubicBezTo>
                    <a:pt x="1407" y="166"/>
                    <a:pt x="1473" y="58"/>
                    <a:pt x="1360" y="29"/>
                  </a:cubicBezTo>
                  <a:cubicBezTo>
                    <a:pt x="1247" y="0"/>
                    <a:pt x="826" y="32"/>
                    <a:pt x="628" y="29"/>
                  </a:cubicBezTo>
                  <a:cubicBezTo>
                    <a:pt x="430" y="26"/>
                    <a:pt x="267" y="15"/>
                    <a:pt x="172" y="11"/>
                  </a:cubicBezTo>
                  <a:close/>
                </a:path>
              </a:pathLst>
            </a:custGeom>
            <a:solidFill>
              <a:srgbClr val="66CC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2554" name="Google Shape;2554;p57"/>
            <p:cNvSpPr txBox="1"/>
            <p:nvPr/>
          </p:nvSpPr>
          <p:spPr>
            <a:xfrm>
              <a:off x="1226" y="1664"/>
              <a:ext cx="970" cy="212"/>
            </a:xfrm>
            <a:prstGeom prst="rect">
              <a:avLst/>
            </a:prstGeom>
            <a:solidFill>
              <a:srgbClr val="66CCFF"/>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200.23.18.0/23</a:t>
              </a:r>
              <a:endParaRPr b="0" i="0" sz="2400" u="none" cap="none" strike="noStrike">
                <a:solidFill>
                  <a:schemeClr val="dk1"/>
                </a:solidFill>
                <a:latin typeface="Arial"/>
                <a:ea typeface="Arial"/>
                <a:cs typeface="Arial"/>
                <a:sym typeface="Arial"/>
              </a:endParaRPr>
            </a:p>
          </p:txBody>
        </p:sp>
      </p:grpSp>
      <p:grpSp>
        <p:nvGrpSpPr>
          <p:cNvPr id="2555" name="Google Shape;2555;p57"/>
          <p:cNvGrpSpPr/>
          <p:nvPr/>
        </p:nvGrpSpPr>
        <p:grpSpPr>
          <a:xfrm>
            <a:off x="258762" y="4752976"/>
            <a:ext cx="2338388" cy="404812"/>
            <a:chOff x="1004" y="1639"/>
            <a:chExt cx="1473" cy="255"/>
          </a:xfrm>
        </p:grpSpPr>
        <p:sp>
          <p:nvSpPr>
            <p:cNvPr id="2556" name="Google Shape;2556;p57"/>
            <p:cNvSpPr/>
            <p:nvPr/>
          </p:nvSpPr>
          <p:spPr>
            <a:xfrm>
              <a:off x="1004" y="1639"/>
              <a:ext cx="1473" cy="255"/>
            </a:xfrm>
            <a:custGeom>
              <a:rect b="b" l="l" r="r" t="t"/>
              <a:pathLst>
                <a:path extrusionOk="0" h="255" w="1473">
                  <a:moveTo>
                    <a:pt x="172" y="11"/>
                  </a:moveTo>
                  <a:cubicBezTo>
                    <a:pt x="0" y="64"/>
                    <a:pt x="77" y="59"/>
                    <a:pt x="73" y="94"/>
                  </a:cubicBezTo>
                  <a:cubicBezTo>
                    <a:pt x="69" y="129"/>
                    <a:pt x="72" y="198"/>
                    <a:pt x="146" y="220"/>
                  </a:cubicBezTo>
                  <a:cubicBezTo>
                    <a:pt x="221" y="242"/>
                    <a:pt x="419" y="220"/>
                    <a:pt x="520" y="225"/>
                  </a:cubicBezTo>
                  <a:cubicBezTo>
                    <a:pt x="621" y="230"/>
                    <a:pt x="623" y="255"/>
                    <a:pt x="754" y="251"/>
                  </a:cubicBezTo>
                  <a:cubicBezTo>
                    <a:pt x="885" y="247"/>
                    <a:pt x="1205" y="240"/>
                    <a:pt x="1306" y="203"/>
                  </a:cubicBezTo>
                  <a:cubicBezTo>
                    <a:pt x="1407" y="166"/>
                    <a:pt x="1473" y="58"/>
                    <a:pt x="1360" y="29"/>
                  </a:cubicBezTo>
                  <a:cubicBezTo>
                    <a:pt x="1247" y="0"/>
                    <a:pt x="826" y="32"/>
                    <a:pt x="628" y="29"/>
                  </a:cubicBezTo>
                  <a:cubicBezTo>
                    <a:pt x="430" y="26"/>
                    <a:pt x="267" y="15"/>
                    <a:pt x="172" y="11"/>
                  </a:cubicBezTo>
                  <a:close/>
                </a:path>
              </a:pathLst>
            </a:custGeom>
            <a:solidFill>
              <a:srgbClr val="66CC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2557" name="Google Shape;2557;p57"/>
            <p:cNvSpPr txBox="1"/>
            <p:nvPr/>
          </p:nvSpPr>
          <p:spPr>
            <a:xfrm>
              <a:off x="1226" y="1664"/>
              <a:ext cx="970" cy="212"/>
            </a:xfrm>
            <a:prstGeom prst="rect">
              <a:avLst/>
            </a:prstGeom>
            <a:solidFill>
              <a:srgbClr val="66CCFF"/>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200.23.30.0/23</a:t>
              </a:r>
              <a:endParaRPr b="0" i="0" sz="2400" u="none" cap="none" strike="noStrike">
                <a:solidFill>
                  <a:schemeClr val="dk1"/>
                </a:solidFill>
                <a:latin typeface="Arial"/>
                <a:ea typeface="Arial"/>
                <a:cs typeface="Arial"/>
                <a:sym typeface="Arial"/>
              </a:endParaRPr>
            </a:p>
          </p:txBody>
        </p:sp>
      </p:grpSp>
      <p:sp>
        <p:nvSpPr>
          <p:cNvPr id="2558" name="Google Shape;2558;p57"/>
          <p:cNvSpPr txBox="1"/>
          <p:nvPr/>
        </p:nvSpPr>
        <p:spPr>
          <a:xfrm>
            <a:off x="3163887" y="3981451"/>
            <a:ext cx="1506538" cy="304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Arial"/>
                <a:ea typeface="Arial"/>
                <a:cs typeface="Arial"/>
                <a:sym typeface="Arial"/>
              </a:rPr>
              <a:t>Fly-By-Night-ISP</a:t>
            </a:r>
            <a:endParaRPr b="0" i="0" sz="2400" u="none" cap="none" strike="noStrike">
              <a:solidFill>
                <a:schemeClr val="dk1"/>
              </a:solidFill>
              <a:latin typeface="Arial"/>
              <a:ea typeface="Arial"/>
              <a:cs typeface="Arial"/>
              <a:sym typeface="Arial"/>
            </a:endParaRPr>
          </a:p>
        </p:txBody>
      </p:sp>
      <p:sp>
        <p:nvSpPr>
          <p:cNvPr id="2559" name="Google Shape;2559;p57"/>
          <p:cNvSpPr/>
          <p:nvPr/>
        </p:nvSpPr>
        <p:spPr>
          <a:xfrm>
            <a:off x="6726237" y="3078163"/>
            <a:ext cx="1444625" cy="2714625"/>
          </a:xfrm>
          <a:custGeom>
            <a:rect b="b" l="l" r="r" t="t"/>
            <a:pathLst>
              <a:path extrusionOk="0" h="1710" w="910">
                <a:moveTo>
                  <a:pt x="766" y="38"/>
                </a:moveTo>
                <a:cubicBezTo>
                  <a:pt x="714" y="0"/>
                  <a:pt x="520" y="186"/>
                  <a:pt x="411" y="282"/>
                </a:cubicBezTo>
                <a:cubicBezTo>
                  <a:pt x="302" y="378"/>
                  <a:pt x="180" y="490"/>
                  <a:pt x="115" y="611"/>
                </a:cubicBezTo>
                <a:cubicBezTo>
                  <a:pt x="49" y="732"/>
                  <a:pt x="0" y="907"/>
                  <a:pt x="14" y="1008"/>
                </a:cubicBezTo>
                <a:cubicBezTo>
                  <a:pt x="28" y="1108"/>
                  <a:pt x="127" y="1139"/>
                  <a:pt x="198" y="1214"/>
                </a:cubicBezTo>
                <a:cubicBezTo>
                  <a:pt x="269" y="1288"/>
                  <a:pt x="328" y="1380"/>
                  <a:pt x="435" y="1456"/>
                </a:cubicBezTo>
                <a:cubicBezTo>
                  <a:pt x="542" y="1533"/>
                  <a:pt x="768" y="1710"/>
                  <a:pt x="839" y="1674"/>
                </a:cubicBezTo>
                <a:cubicBezTo>
                  <a:pt x="910" y="1638"/>
                  <a:pt x="863" y="1328"/>
                  <a:pt x="863" y="1239"/>
                </a:cubicBezTo>
                <a:cubicBezTo>
                  <a:pt x="863" y="1150"/>
                  <a:pt x="868" y="1189"/>
                  <a:pt x="839" y="1139"/>
                </a:cubicBezTo>
                <a:cubicBezTo>
                  <a:pt x="809" y="1090"/>
                  <a:pt x="703" y="1045"/>
                  <a:pt x="684" y="940"/>
                </a:cubicBezTo>
                <a:cubicBezTo>
                  <a:pt x="665" y="835"/>
                  <a:pt x="710" y="659"/>
                  <a:pt x="724" y="509"/>
                </a:cubicBezTo>
                <a:cubicBezTo>
                  <a:pt x="738" y="359"/>
                  <a:pt x="818" y="76"/>
                  <a:pt x="766" y="38"/>
                </a:cubicBezTo>
                <a:close/>
              </a:path>
            </a:pathLst>
          </a:custGeom>
          <a:gradFill>
            <a:gsLst>
              <a:gs pos="0">
                <a:srgbClr val="66CCFF"/>
              </a:gs>
              <a:gs pos="100000">
                <a:srgbClr val="FFFF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2560" name="Google Shape;2560;p57"/>
          <p:cNvSpPr txBox="1"/>
          <p:nvPr/>
        </p:nvSpPr>
        <p:spPr>
          <a:xfrm>
            <a:off x="315912" y="2486026"/>
            <a:ext cx="1336675" cy="304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Arial"/>
                <a:ea typeface="Arial"/>
                <a:cs typeface="Arial"/>
                <a:sym typeface="Arial"/>
              </a:rPr>
              <a:t>Organization 0</a:t>
            </a:r>
            <a:endParaRPr b="0" i="0" sz="1400" u="none" cap="none" strike="noStrike">
              <a:solidFill>
                <a:srgbClr val="000000"/>
              </a:solidFill>
              <a:latin typeface="Arial"/>
              <a:ea typeface="Arial"/>
              <a:cs typeface="Arial"/>
              <a:sym typeface="Arial"/>
            </a:endParaRPr>
          </a:p>
        </p:txBody>
      </p:sp>
      <p:sp>
        <p:nvSpPr>
          <p:cNvPr id="2561" name="Google Shape;2561;p57"/>
          <p:cNvSpPr txBox="1"/>
          <p:nvPr/>
        </p:nvSpPr>
        <p:spPr>
          <a:xfrm>
            <a:off x="344487" y="4495801"/>
            <a:ext cx="1336675" cy="304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Arial"/>
                <a:ea typeface="Arial"/>
                <a:cs typeface="Arial"/>
                <a:sym typeface="Arial"/>
              </a:rPr>
              <a:t>Organization 7</a:t>
            </a:r>
            <a:endParaRPr b="0" i="0" sz="1400" u="none" cap="none" strike="noStrike">
              <a:solidFill>
                <a:srgbClr val="000000"/>
              </a:solidFill>
              <a:latin typeface="Arial"/>
              <a:ea typeface="Arial"/>
              <a:cs typeface="Arial"/>
              <a:sym typeface="Arial"/>
            </a:endParaRPr>
          </a:p>
        </p:txBody>
      </p:sp>
      <p:sp>
        <p:nvSpPr>
          <p:cNvPr id="2562" name="Google Shape;2562;p57"/>
          <p:cNvSpPr txBox="1"/>
          <p:nvPr/>
        </p:nvSpPr>
        <p:spPr>
          <a:xfrm>
            <a:off x="6964362" y="4305301"/>
            <a:ext cx="784225" cy="304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Arial"/>
                <a:ea typeface="Arial"/>
                <a:cs typeface="Arial"/>
                <a:sym typeface="Arial"/>
              </a:rPr>
              <a:t>Internet</a:t>
            </a:r>
            <a:endParaRPr b="0" i="0" sz="1400" u="none" cap="none" strike="noStrike">
              <a:solidFill>
                <a:srgbClr val="000000"/>
              </a:solidFill>
              <a:latin typeface="Arial"/>
              <a:ea typeface="Arial"/>
              <a:cs typeface="Arial"/>
              <a:sym typeface="Arial"/>
            </a:endParaRPr>
          </a:p>
        </p:txBody>
      </p:sp>
      <p:sp>
        <p:nvSpPr>
          <p:cNvPr id="2563" name="Google Shape;2563;p57"/>
          <p:cNvSpPr txBox="1"/>
          <p:nvPr/>
        </p:nvSpPr>
        <p:spPr>
          <a:xfrm>
            <a:off x="325437" y="3133726"/>
            <a:ext cx="1336675" cy="304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Arial"/>
                <a:ea typeface="Arial"/>
                <a:cs typeface="Arial"/>
                <a:sym typeface="Arial"/>
              </a:rPr>
              <a:t>Organization 1</a:t>
            </a:r>
            <a:endParaRPr b="0" i="0" sz="1400" u="none" cap="none" strike="noStrike">
              <a:solidFill>
                <a:srgbClr val="000000"/>
              </a:solidFill>
              <a:latin typeface="Arial"/>
              <a:ea typeface="Arial"/>
              <a:cs typeface="Arial"/>
              <a:sym typeface="Arial"/>
            </a:endParaRPr>
          </a:p>
        </p:txBody>
      </p:sp>
      <p:sp>
        <p:nvSpPr>
          <p:cNvPr id="2564" name="Google Shape;2564;p57"/>
          <p:cNvSpPr/>
          <p:nvPr/>
        </p:nvSpPr>
        <p:spPr>
          <a:xfrm>
            <a:off x="3073400" y="4864101"/>
            <a:ext cx="1773237" cy="979487"/>
          </a:xfrm>
          <a:custGeom>
            <a:rect b="b" l="l" r="r" t="t"/>
            <a:pathLst>
              <a:path extrusionOk="0" h="617" w="1117">
                <a:moveTo>
                  <a:pt x="439" y="97"/>
                </a:moveTo>
                <a:cubicBezTo>
                  <a:pt x="358" y="85"/>
                  <a:pt x="269" y="23"/>
                  <a:pt x="205" y="19"/>
                </a:cubicBezTo>
                <a:cubicBezTo>
                  <a:pt x="141" y="15"/>
                  <a:pt x="89" y="0"/>
                  <a:pt x="55" y="73"/>
                </a:cubicBezTo>
                <a:cubicBezTo>
                  <a:pt x="21" y="146"/>
                  <a:pt x="0" y="371"/>
                  <a:pt x="4" y="456"/>
                </a:cubicBezTo>
                <a:cubicBezTo>
                  <a:pt x="8" y="541"/>
                  <a:pt x="3" y="560"/>
                  <a:pt x="77" y="582"/>
                </a:cubicBezTo>
                <a:cubicBezTo>
                  <a:pt x="152" y="604"/>
                  <a:pt x="350" y="582"/>
                  <a:pt x="451" y="587"/>
                </a:cubicBezTo>
                <a:cubicBezTo>
                  <a:pt x="552" y="592"/>
                  <a:pt x="606" y="617"/>
                  <a:pt x="685" y="613"/>
                </a:cubicBezTo>
                <a:cubicBezTo>
                  <a:pt x="764" y="609"/>
                  <a:pt x="856" y="612"/>
                  <a:pt x="925" y="565"/>
                </a:cubicBezTo>
                <a:cubicBezTo>
                  <a:pt x="994" y="518"/>
                  <a:pt x="1081" y="401"/>
                  <a:pt x="1099" y="330"/>
                </a:cubicBezTo>
                <a:cubicBezTo>
                  <a:pt x="1117" y="259"/>
                  <a:pt x="1104" y="178"/>
                  <a:pt x="1036" y="138"/>
                </a:cubicBezTo>
                <a:cubicBezTo>
                  <a:pt x="968" y="98"/>
                  <a:pt x="790" y="98"/>
                  <a:pt x="691" y="91"/>
                </a:cubicBezTo>
                <a:cubicBezTo>
                  <a:pt x="592" y="84"/>
                  <a:pt x="520" y="109"/>
                  <a:pt x="439" y="97"/>
                </a:cubicBezTo>
                <a:close/>
              </a:path>
            </a:pathLst>
          </a:custGeom>
          <a:solidFill>
            <a:srgbClr val="66CC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2565" name="Google Shape;2565;p57"/>
          <p:cNvSpPr txBox="1"/>
          <p:nvPr/>
        </p:nvSpPr>
        <p:spPr>
          <a:xfrm>
            <a:off x="3373437" y="5238751"/>
            <a:ext cx="1023938" cy="304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Arial"/>
                <a:ea typeface="Arial"/>
                <a:cs typeface="Arial"/>
                <a:sym typeface="Arial"/>
              </a:rPr>
              <a:t>ISPs-R-Us</a:t>
            </a:r>
            <a:endParaRPr b="0" i="0" sz="2400" u="none" cap="none" strike="noStrike">
              <a:solidFill>
                <a:schemeClr val="dk1"/>
              </a:solidFill>
              <a:latin typeface="Arial"/>
              <a:ea typeface="Arial"/>
              <a:cs typeface="Arial"/>
              <a:sym typeface="Arial"/>
            </a:endParaRPr>
          </a:p>
        </p:txBody>
      </p:sp>
      <p:sp>
        <p:nvSpPr>
          <p:cNvPr id="2566" name="Google Shape;2566;p57"/>
          <p:cNvSpPr/>
          <p:nvPr/>
        </p:nvSpPr>
        <p:spPr>
          <a:xfrm flipH="1" rot="10800000">
            <a:off x="4799012" y="4884738"/>
            <a:ext cx="2019300" cy="295275"/>
          </a:xfrm>
          <a:custGeom>
            <a:rect b="b" l="l" r="r" t="t"/>
            <a:pathLst>
              <a:path extrusionOk="0" h="186" w="1272">
                <a:moveTo>
                  <a:pt x="0" y="0"/>
                </a:moveTo>
                <a:lnTo>
                  <a:pt x="1272" y="186"/>
                </a:lnTo>
              </a:path>
            </a:pathLst>
          </a:custGeom>
          <a:noFill/>
          <a:ln cap="flat" cmpd="sng" w="19050">
            <a:solidFill>
              <a:schemeClr val="dk1"/>
            </a:solidFill>
            <a:prstDash val="solid"/>
            <a:round/>
            <a:headEnd len="sm" w="sm" type="none"/>
            <a:tailEnd len="med" w="med" type="stealth"/>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Arial"/>
              <a:ea typeface="Arial"/>
              <a:cs typeface="Arial"/>
              <a:sym typeface="Arial"/>
            </a:endParaRPr>
          </a:p>
        </p:txBody>
      </p:sp>
      <p:cxnSp>
        <p:nvCxnSpPr>
          <p:cNvPr id="2567" name="Google Shape;2567;p57"/>
          <p:cNvCxnSpPr/>
          <p:nvPr/>
        </p:nvCxnSpPr>
        <p:spPr>
          <a:xfrm>
            <a:off x="2589212" y="5427663"/>
            <a:ext cx="485775" cy="0"/>
          </a:xfrm>
          <a:prstGeom prst="straightConnector1">
            <a:avLst/>
          </a:prstGeom>
          <a:noFill/>
          <a:ln cap="flat" cmpd="sng" w="19050">
            <a:solidFill>
              <a:schemeClr val="dk1"/>
            </a:solidFill>
            <a:prstDash val="solid"/>
            <a:round/>
            <a:headEnd len="sm" w="sm" type="none"/>
            <a:tailEnd len="sm" w="sm" type="none"/>
          </a:ln>
        </p:spPr>
      </p:cxnSp>
      <p:cxnSp>
        <p:nvCxnSpPr>
          <p:cNvPr id="2568" name="Google Shape;2568;p57"/>
          <p:cNvCxnSpPr/>
          <p:nvPr/>
        </p:nvCxnSpPr>
        <p:spPr>
          <a:xfrm flipH="1" rot="10800000">
            <a:off x="2436812" y="5494338"/>
            <a:ext cx="638175" cy="171450"/>
          </a:xfrm>
          <a:prstGeom prst="straightConnector1">
            <a:avLst/>
          </a:prstGeom>
          <a:noFill/>
          <a:ln cap="flat" cmpd="sng" w="19050">
            <a:solidFill>
              <a:schemeClr val="dk1"/>
            </a:solidFill>
            <a:prstDash val="solid"/>
            <a:round/>
            <a:headEnd len="sm" w="sm" type="none"/>
            <a:tailEnd len="sm" w="sm" type="none"/>
          </a:ln>
        </p:spPr>
      </p:cxnSp>
      <p:cxnSp>
        <p:nvCxnSpPr>
          <p:cNvPr id="2569" name="Google Shape;2569;p57"/>
          <p:cNvCxnSpPr/>
          <p:nvPr/>
        </p:nvCxnSpPr>
        <p:spPr>
          <a:xfrm flipH="1" rot="10800000">
            <a:off x="2874962" y="5741988"/>
            <a:ext cx="247650" cy="409575"/>
          </a:xfrm>
          <a:prstGeom prst="straightConnector1">
            <a:avLst/>
          </a:prstGeom>
          <a:noFill/>
          <a:ln cap="flat" cmpd="sng" w="19050">
            <a:solidFill>
              <a:schemeClr val="dk1"/>
            </a:solidFill>
            <a:prstDash val="solid"/>
            <a:round/>
            <a:headEnd len="sm" w="sm" type="none"/>
            <a:tailEnd len="sm" w="sm" type="none"/>
          </a:ln>
        </p:spPr>
      </p:cxnSp>
      <p:sp>
        <p:nvSpPr>
          <p:cNvPr id="2570" name="Google Shape;2570;p57"/>
          <p:cNvSpPr txBox="1"/>
          <p:nvPr/>
        </p:nvSpPr>
        <p:spPr>
          <a:xfrm>
            <a:off x="5087937" y="5133976"/>
            <a:ext cx="1717137" cy="95410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Arial"/>
                <a:ea typeface="Arial"/>
                <a:cs typeface="Arial"/>
                <a:sym typeface="Arial"/>
              </a:rPr>
              <a:t>“Send me anything</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Arial"/>
                <a:ea typeface="Arial"/>
                <a:cs typeface="Arial"/>
                <a:sym typeface="Arial"/>
              </a:rPr>
              <a:t>with addresses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Arial"/>
                <a:ea typeface="Arial"/>
                <a:cs typeface="Arial"/>
                <a:sym typeface="Arial"/>
              </a:rPr>
              <a:t>beginning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Arial"/>
                <a:ea typeface="Arial"/>
                <a:cs typeface="Arial"/>
                <a:sym typeface="Arial"/>
              </a:rPr>
              <a:t>199.31.0.0/16”</a:t>
            </a:r>
            <a:endParaRPr b="0" i="0" sz="1400" u="none" cap="none" strike="noStrike">
              <a:solidFill>
                <a:schemeClr val="dk1"/>
              </a:solidFill>
              <a:latin typeface="Arial"/>
              <a:ea typeface="Arial"/>
              <a:cs typeface="Arial"/>
              <a:sym typeface="Arial"/>
            </a:endParaRPr>
          </a:p>
        </p:txBody>
      </p:sp>
      <p:grpSp>
        <p:nvGrpSpPr>
          <p:cNvPr id="2571" name="Google Shape;2571;p57"/>
          <p:cNvGrpSpPr/>
          <p:nvPr/>
        </p:nvGrpSpPr>
        <p:grpSpPr>
          <a:xfrm>
            <a:off x="363537" y="3924301"/>
            <a:ext cx="2338388" cy="404812"/>
            <a:chOff x="1004" y="1639"/>
            <a:chExt cx="1473" cy="255"/>
          </a:xfrm>
        </p:grpSpPr>
        <p:sp>
          <p:nvSpPr>
            <p:cNvPr id="2572" name="Google Shape;2572;p57"/>
            <p:cNvSpPr/>
            <p:nvPr/>
          </p:nvSpPr>
          <p:spPr>
            <a:xfrm>
              <a:off x="1004" y="1639"/>
              <a:ext cx="1473" cy="255"/>
            </a:xfrm>
            <a:custGeom>
              <a:rect b="b" l="l" r="r" t="t"/>
              <a:pathLst>
                <a:path extrusionOk="0" h="255" w="1473">
                  <a:moveTo>
                    <a:pt x="172" y="11"/>
                  </a:moveTo>
                  <a:cubicBezTo>
                    <a:pt x="0" y="64"/>
                    <a:pt x="77" y="59"/>
                    <a:pt x="73" y="94"/>
                  </a:cubicBezTo>
                  <a:cubicBezTo>
                    <a:pt x="69" y="129"/>
                    <a:pt x="72" y="198"/>
                    <a:pt x="146" y="220"/>
                  </a:cubicBezTo>
                  <a:cubicBezTo>
                    <a:pt x="221" y="242"/>
                    <a:pt x="419" y="220"/>
                    <a:pt x="520" y="225"/>
                  </a:cubicBezTo>
                  <a:cubicBezTo>
                    <a:pt x="621" y="230"/>
                    <a:pt x="623" y="255"/>
                    <a:pt x="754" y="251"/>
                  </a:cubicBezTo>
                  <a:cubicBezTo>
                    <a:pt x="885" y="247"/>
                    <a:pt x="1205" y="240"/>
                    <a:pt x="1306" y="203"/>
                  </a:cubicBezTo>
                  <a:cubicBezTo>
                    <a:pt x="1407" y="166"/>
                    <a:pt x="1473" y="58"/>
                    <a:pt x="1360" y="29"/>
                  </a:cubicBezTo>
                  <a:cubicBezTo>
                    <a:pt x="1247" y="0"/>
                    <a:pt x="826" y="32"/>
                    <a:pt x="628" y="29"/>
                  </a:cubicBezTo>
                  <a:cubicBezTo>
                    <a:pt x="430" y="26"/>
                    <a:pt x="267" y="15"/>
                    <a:pt x="172" y="11"/>
                  </a:cubicBezTo>
                  <a:close/>
                </a:path>
              </a:pathLst>
            </a:custGeom>
            <a:solidFill>
              <a:srgbClr val="66CC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2573" name="Google Shape;2573;p57"/>
            <p:cNvSpPr txBox="1"/>
            <p:nvPr/>
          </p:nvSpPr>
          <p:spPr>
            <a:xfrm>
              <a:off x="1226" y="1664"/>
              <a:ext cx="970" cy="212"/>
            </a:xfrm>
            <a:prstGeom prst="rect">
              <a:avLst/>
            </a:prstGeom>
            <a:solidFill>
              <a:srgbClr val="66CCFF"/>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200.23.20.0/23</a:t>
              </a:r>
              <a:endParaRPr b="0" i="0" sz="2400" u="none" cap="none" strike="noStrike">
                <a:solidFill>
                  <a:schemeClr val="dk1"/>
                </a:solidFill>
                <a:latin typeface="Arial"/>
                <a:ea typeface="Arial"/>
                <a:cs typeface="Arial"/>
                <a:sym typeface="Arial"/>
              </a:endParaRPr>
            </a:p>
          </p:txBody>
        </p:sp>
      </p:grpSp>
      <p:sp>
        <p:nvSpPr>
          <p:cNvPr id="2574" name="Google Shape;2574;p57"/>
          <p:cNvSpPr txBox="1"/>
          <p:nvPr/>
        </p:nvSpPr>
        <p:spPr>
          <a:xfrm>
            <a:off x="344487" y="3724276"/>
            <a:ext cx="1336675" cy="304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Arial"/>
                <a:ea typeface="Arial"/>
                <a:cs typeface="Arial"/>
                <a:sym typeface="Arial"/>
              </a:rPr>
              <a:t>Organization 2</a:t>
            </a:r>
            <a:endParaRPr b="0" i="0" sz="1400" u="none" cap="none" strike="noStrike">
              <a:solidFill>
                <a:srgbClr val="000000"/>
              </a:solidFill>
              <a:latin typeface="Arial"/>
              <a:ea typeface="Arial"/>
              <a:cs typeface="Arial"/>
              <a:sym typeface="Arial"/>
            </a:endParaRPr>
          </a:p>
        </p:txBody>
      </p:sp>
      <p:grpSp>
        <p:nvGrpSpPr>
          <p:cNvPr id="2575" name="Google Shape;2575;p57"/>
          <p:cNvGrpSpPr/>
          <p:nvPr/>
        </p:nvGrpSpPr>
        <p:grpSpPr>
          <a:xfrm>
            <a:off x="1712912" y="4181476"/>
            <a:ext cx="257175" cy="663575"/>
            <a:chOff x="870" y="2941"/>
            <a:chExt cx="162" cy="418"/>
          </a:xfrm>
        </p:grpSpPr>
        <p:sp>
          <p:nvSpPr>
            <p:cNvPr id="2576" name="Google Shape;2576;p57"/>
            <p:cNvSpPr txBox="1"/>
            <p:nvPr/>
          </p:nvSpPr>
          <p:spPr>
            <a:xfrm>
              <a:off x="872" y="2941"/>
              <a:ext cx="160" cy="2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chemeClr val="dk1"/>
                  </a:solidFill>
                  <a:latin typeface="Arial"/>
                  <a:ea typeface="Arial"/>
                  <a:cs typeface="Arial"/>
                  <a:sym typeface="Arial"/>
                </a:rPr>
                <a:t>.</a:t>
              </a:r>
              <a:endParaRPr b="0" i="0" sz="2000" u="none" cap="none" strike="noStrike">
                <a:solidFill>
                  <a:schemeClr val="dk1"/>
                </a:solidFill>
                <a:latin typeface="Arial"/>
                <a:ea typeface="Arial"/>
                <a:cs typeface="Arial"/>
                <a:sym typeface="Arial"/>
              </a:endParaRPr>
            </a:p>
          </p:txBody>
        </p:sp>
        <p:sp>
          <p:nvSpPr>
            <p:cNvPr id="2577" name="Google Shape;2577;p57"/>
            <p:cNvSpPr txBox="1"/>
            <p:nvPr/>
          </p:nvSpPr>
          <p:spPr>
            <a:xfrm>
              <a:off x="870" y="3026"/>
              <a:ext cx="160" cy="2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chemeClr val="dk1"/>
                  </a:solidFill>
                  <a:latin typeface="Arial"/>
                  <a:ea typeface="Arial"/>
                  <a:cs typeface="Arial"/>
                  <a:sym typeface="Arial"/>
                </a:rPr>
                <a:t>.</a:t>
              </a:r>
              <a:endParaRPr b="0" i="0" sz="2000" u="none" cap="none" strike="noStrike">
                <a:solidFill>
                  <a:schemeClr val="dk1"/>
                </a:solidFill>
                <a:latin typeface="Arial"/>
                <a:ea typeface="Arial"/>
                <a:cs typeface="Arial"/>
                <a:sym typeface="Arial"/>
              </a:endParaRPr>
            </a:p>
          </p:txBody>
        </p:sp>
        <p:sp>
          <p:nvSpPr>
            <p:cNvPr id="2578" name="Google Shape;2578;p57"/>
            <p:cNvSpPr txBox="1"/>
            <p:nvPr/>
          </p:nvSpPr>
          <p:spPr>
            <a:xfrm>
              <a:off x="871" y="3109"/>
              <a:ext cx="160" cy="2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chemeClr val="dk1"/>
                  </a:solidFill>
                  <a:latin typeface="Arial"/>
                  <a:ea typeface="Arial"/>
                  <a:cs typeface="Arial"/>
                  <a:sym typeface="Arial"/>
                </a:rPr>
                <a:t>.</a:t>
              </a:r>
              <a:endParaRPr b="0" i="0" sz="2000" u="none" cap="none" strike="noStrike">
                <a:solidFill>
                  <a:schemeClr val="dk1"/>
                </a:solidFill>
                <a:latin typeface="Arial"/>
                <a:ea typeface="Arial"/>
                <a:cs typeface="Arial"/>
                <a:sym typeface="Arial"/>
              </a:endParaRPr>
            </a:p>
          </p:txBody>
        </p:sp>
      </p:grpSp>
      <p:grpSp>
        <p:nvGrpSpPr>
          <p:cNvPr id="2579" name="Google Shape;2579;p57"/>
          <p:cNvGrpSpPr/>
          <p:nvPr/>
        </p:nvGrpSpPr>
        <p:grpSpPr>
          <a:xfrm>
            <a:off x="2741612" y="3886201"/>
            <a:ext cx="257175" cy="663575"/>
            <a:chOff x="870" y="2941"/>
            <a:chExt cx="162" cy="418"/>
          </a:xfrm>
        </p:grpSpPr>
        <p:sp>
          <p:nvSpPr>
            <p:cNvPr id="2580" name="Google Shape;2580;p57"/>
            <p:cNvSpPr txBox="1"/>
            <p:nvPr/>
          </p:nvSpPr>
          <p:spPr>
            <a:xfrm>
              <a:off x="872" y="2941"/>
              <a:ext cx="160" cy="2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chemeClr val="dk1"/>
                  </a:solidFill>
                  <a:latin typeface="Arial"/>
                  <a:ea typeface="Arial"/>
                  <a:cs typeface="Arial"/>
                  <a:sym typeface="Arial"/>
                </a:rPr>
                <a:t>.</a:t>
              </a:r>
              <a:endParaRPr b="0" i="0" sz="2000" u="none" cap="none" strike="noStrike">
                <a:solidFill>
                  <a:schemeClr val="dk1"/>
                </a:solidFill>
                <a:latin typeface="Arial"/>
                <a:ea typeface="Arial"/>
                <a:cs typeface="Arial"/>
                <a:sym typeface="Arial"/>
              </a:endParaRPr>
            </a:p>
          </p:txBody>
        </p:sp>
        <p:sp>
          <p:nvSpPr>
            <p:cNvPr id="2581" name="Google Shape;2581;p57"/>
            <p:cNvSpPr txBox="1"/>
            <p:nvPr/>
          </p:nvSpPr>
          <p:spPr>
            <a:xfrm>
              <a:off x="870" y="3026"/>
              <a:ext cx="160" cy="2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chemeClr val="dk1"/>
                  </a:solidFill>
                  <a:latin typeface="Arial"/>
                  <a:ea typeface="Arial"/>
                  <a:cs typeface="Arial"/>
                  <a:sym typeface="Arial"/>
                </a:rPr>
                <a:t>.</a:t>
              </a:r>
              <a:endParaRPr b="0" i="0" sz="2000" u="none" cap="none" strike="noStrike">
                <a:solidFill>
                  <a:schemeClr val="dk1"/>
                </a:solidFill>
                <a:latin typeface="Arial"/>
                <a:ea typeface="Arial"/>
                <a:cs typeface="Arial"/>
                <a:sym typeface="Arial"/>
              </a:endParaRPr>
            </a:p>
          </p:txBody>
        </p:sp>
        <p:sp>
          <p:nvSpPr>
            <p:cNvPr id="2582" name="Google Shape;2582;p57"/>
            <p:cNvSpPr txBox="1"/>
            <p:nvPr/>
          </p:nvSpPr>
          <p:spPr>
            <a:xfrm>
              <a:off x="871" y="3109"/>
              <a:ext cx="160" cy="2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chemeClr val="dk1"/>
                  </a:solidFill>
                  <a:latin typeface="Arial"/>
                  <a:ea typeface="Arial"/>
                  <a:cs typeface="Arial"/>
                  <a:sym typeface="Arial"/>
                </a:rPr>
                <a:t>.</a:t>
              </a:r>
              <a:endParaRPr b="0" i="0" sz="2000" u="none" cap="none" strike="noStrike">
                <a:solidFill>
                  <a:schemeClr val="dk1"/>
                </a:solidFill>
                <a:latin typeface="Arial"/>
                <a:ea typeface="Arial"/>
                <a:cs typeface="Arial"/>
                <a:sym typeface="Arial"/>
              </a:endParaRPr>
            </a:p>
          </p:txBody>
        </p:sp>
      </p:grpSp>
      <p:sp>
        <p:nvSpPr>
          <p:cNvPr id="2583" name="Google Shape;2583;p57"/>
          <p:cNvSpPr txBox="1"/>
          <p:nvPr/>
        </p:nvSpPr>
        <p:spPr>
          <a:xfrm>
            <a:off x="566739" y="1600200"/>
            <a:ext cx="8577262" cy="521938"/>
          </a:xfrm>
          <a:prstGeom prst="rect">
            <a:avLst/>
          </a:prstGeom>
          <a:solidFill>
            <a:srgbClr val="FEEFC9"/>
          </a:solidFill>
          <a:ln>
            <a:noFill/>
          </a:ln>
        </p:spPr>
        <p:txBody>
          <a:bodyPr anchorCtr="0" anchor="t" bIns="45700" lIns="91425" spcFirstLastPara="1" rIns="91425" wrap="square" tIns="45700">
            <a:noAutofit/>
          </a:bodyPr>
          <a:lstStyle/>
          <a:p>
            <a:pPr indent="-319088" lvl="0" marL="319088" marR="0" rtl="0" algn="l">
              <a:lnSpc>
                <a:spcPct val="100000"/>
              </a:lnSpc>
              <a:spcBef>
                <a:spcPts val="0"/>
              </a:spcBef>
              <a:spcAft>
                <a:spcPts val="0"/>
              </a:spcAft>
              <a:buClr>
                <a:schemeClr val="accent2"/>
              </a:buClr>
              <a:buSzPts val="1080"/>
              <a:buFont typeface="Noto Sans Symbols"/>
              <a:buNone/>
            </a:pPr>
            <a:r>
              <a:rPr b="0" i="0" lang="en-US" sz="1800" u="none" cap="none" strike="noStrike">
                <a:solidFill>
                  <a:schemeClr val="dk1"/>
                </a:solidFill>
                <a:latin typeface="Twentieth Century"/>
                <a:ea typeface="Twentieth Century"/>
                <a:cs typeface="Twentieth Century"/>
                <a:sym typeface="Twentieth Century"/>
              </a:rPr>
              <a:t>Hierarchical</a:t>
            </a:r>
            <a:r>
              <a:rPr b="0" i="0" lang="en-US" sz="2000" u="none" cap="none" strike="noStrike">
                <a:solidFill>
                  <a:schemeClr val="dk1"/>
                </a:solidFill>
                <a:latin typeface="Twentieth Century"/>
                <a:ea typeface="Twentieth Century"/>
                <a:cs typeface="Twentieth Century"/>
                <a:sym typeface="Twentieth Century"/>
              </a:rPr>
              <a:t> addressing allows efficient advertisement of routing information:</a:t>
            </a:r>
            <a:endParaRPr b="0" i="0" sz="1400" u="none" cap="none" strike="noStrike">
              <a:solidFill>
                <a:srgbClr val="000000"/>
              </a:solidFill>
              <a:latin typeface="Arial"/>
              <a:ea typeface="Arial"/>
              <a:cs typeface="Arial"/>
              <a:sym typeface="Arial"/>
            </a:endParaRPr>
          </a:p>
        </p:txBody>
      </p:sp>
      <p:pic>
        <p:nvPicPr>
          <p:cNvPr descr="underline_base" id="2584" name="Google Shape;2584;p57"/>
          <p:cNvPicPr preferRelativeResize="0"/>
          <p:nvPr/>
        </p:nvPicPr>
        <p:blipFill rotWithShape="1">
          <a:blip r:embed="rId3">
            <a:alphaModFix/>
          </a:blip>
          <a:srcRect b="0" l="0" r="0" t="0"/>
          <a:stretch/>
        </p:blipFill>
        <p:spPr>
          <a:xfrm>
            <a:off x="588963" y="900113"/>
            <a:ext cx="7769225" cy="173037"/>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8" name="Shape 2588"/>
        <p:cNvGrpSpPr/>
        <p:nvPr/>
      </p:nvGrpSpPr>
      <p:grpSpPr>
        <a:xfrm>
          <a:off x="0" y="0"/>
          <a:ext cx="0" cy="0"/>
          <a:chOff x="0" y="0"/>
          <a:chExt cx="0" cy="0"/>
        </a:xfrm>
      </p:grpSpPr>
      <p:pic>
        <p:nvPicPr>
          <p:cNvPr descr="underline_base" id="2589" name="Google Shape;2589;p58"/>
          <p:cNvPicPr preferRelativeResize="0"/>
          <p:nvPr/>
        </p:nvPicPr>
        <p:blipFill rotWithShape="1">
          <a:blip r:embed="rId3">
            <a:alphaModFix/>
          </a:blip>
          <a:srcRect b="0" l="0" r="0" t="0"/>
          <a:stretch/>
        </p:blipFill>
        <p:spPr>
          <a:xfrm>
            <a:off x="606425" y="1000125"/>
            <a:ext cx="5484813" cy="173038"/>
          </a:xfrm>
          <a:prstGeom prst="rect">
            <a:avLst/>
          </a:prstGeom>
          <a:noFill/>
          <a:ln>
            <a:noFill/>
          </a:ln>
        </p:spPr>
      </p:pic>
      <p:sp>
        <p:nvSpPr>
          <p:cNvPr id="2590" name="Google Shape;2590;p58"/>
          <p:cNvSpPr txBox="1"/>
          <p:nvPr>
            <p:ph type="title"/>
          </p:nvPr>
        </p:nvSpPr>
        <p:spPr>
          <a:xfrm>
            <a:off x="609600" y="228600"/>
            <a:ext cx="8153400" cy="9906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sz="3600"/>
              <a:t>IP addressing: the last word...</a:t>
            </a:r>
            <a:endParaRPr/>
          </a:p>
        </p:txBody>
      </p:sp>
      <p:sp>
        <p:nvSpPr>
          <p:cNvPr id="2591" name="Google Shape;2591;p58"/>
          <p:cNvSpPr txBox="1"/>
          <p:nvPr>
            <p:ph idx="1" type="body"/>
          </p:nvPr>
        </p:nvSpPr>
        <p:spPr>
          <a:xfrm>
            <a:off x="612648" y="1600200"/>
            <a:ext cx="8531352" cy="4495800"/>
          </a:xfrm>
          <a:prstGeom prst="rect">
            <a:avLst/>
          </a:prstGeom>
          <a:noFill/>
          <a:ln>
            <a:noFill/>
          </a:ln>
        </p:spPr>
        <p:txBody>
          <a:bodyPr anchorCtr="0" anchor="t" bIns="45700" lIns="91425" spcFirstLastPara="1" rIns="91425" wrap="square" tIns="45700">
            <a:noAutofit/>
          </a:bodyPr>
          <a:lstStyle/>
          <a:p>
            <a:pPr indent="-319088" lvl="0" marL="319088" rtl="0" algn="l">
              <a:lnSpc>
                <a:spcPct val="100000"/>
              </a:lnSpc>
              <a:spcBef>
                <a:spcPts val="0"/>
              </a:spcBef>
              <a:spcAft>
                <a:spcPts val="0"/>
              </a:spcAft>
              <a:buSzPts val="1440"/>
              <a:buFont typeface="Noto Sans Symbols"/>
              <a:buNone/>
            </a:pPr>
            <a:r>
              <a:rPr i="1" lang="en-US" sz="2400">
                <a:solidFill>
                  <a:srgbClr val="CC0000"/>
                </a:solidFill>
              </a:rPr>
              <a:t>Q:</a:t>
            </a:r>
            <a:r>
              <a:rPr lang="en-US" sz="2400"/>
              <a:t> How does an ISP get block of addresses?</a:t>
            </a:r>
            <a:endParaRPr/>
          </a:p>
          <a:p>
            <a:pPr indent="-319088" lvl="0" marL="319088" rtl="0" algn="l">
              <a:lnSpc>
                <a:spcPct val="100000"/>
              </a:lnSpc>
              <a:spcBef>
                <a:spcPts val="700"/>
              </a:spcBef>
              <a:spcAft>
                <a:spcPts val="0"/>
              </a:spcAft>
              <a:buSzPts val="1440"/>
              <a:buFont typeface="Noto Sans Symbols"/>
              <a:buNone/>
            </a:pPr>
            <a:r>
              <a:rPr i="1" lang="en-US" sz="2400">
                <a:solidFill>
                  <a:srgbClr val="CC0000"/>
                </a:solidFill>
              </a:rPr>
              <a:t>A:</a:t>
            </a:r>
            <a:r>
              <a:rPr lang="en-US" sz="2400">
                <a:solidFill>
                  <a:srgbClr val="FF0000"/>
                </a:solidFill>
              </a:rPr>
              <a:t> </a:t>
            </a:r>
            <a:r>
              <a:rPr lang="en-US" sz="2400">
                <a:solidFill>
                  <a:srgbClr val="000099"/>
                </a:solidFill>
              </a:rPr>
              <a:t>ICANN</a:t>
            </a:r>
            <a:r>
              <a:rPr lang="en-US" sz="2400"/>
              <a:t>: </a:t>
            </a:r>
            <a:r>
              <a:rPr lang="en-US" sz="2400">
                <a:solidFill>
                  <a:srgbClr val="000099"/>
                </a:solidFill>
              </a:rPr>
              <a:t>I</a:t>
            </a:r>
            <a:r>
              <a:rPr lang="en-US" sz="2400"/>
              <a:t>nternet </a:t>
            </a:r>
            <a:r>
              <a:rPr lang="en-US" sz="2400">
                <a:solidFill>
                  <a:srgbClr val="000099"/>
                </a:solidFill>
              </a:rPr>
              <a:t>C</a:t>
            </a:r>
            <a:r>
              <a:rPr lang="en-US" sz="2400"/>
              <a:t>orporation for </a:t>
            </a:r>
            <a:r>
              <a:rPr lang="en-US" sz="2400">
                <a:solidFill>
                  <a:srgbClr val="000099"/>
                </a:solidFill>
              </a:rPr>
              <a:t>A</a:t>
            </a:r>
            <a:r>
              <a:rPr lang="en-US" sz="2400"/>
              <a:t>ssigned </a:t>
            </a:r>
            <a:r>
              <a:rPr lang="en-US" sz="2400">
                <a:solidFill>
                  <a:srgbClr val="000099"/>
                </a:solidFill>
              </a:rPr>
              <a:t>N</a:t>
            </a:r>
            <a:r>
              <a:rPr lang="en-US" sz="2400"/>
              <a:t>ames and </a:t>
            </a:r>
            <a:r>
              <a:rPr lang="en-US" sz="2400">
                <a:solidFill>
                  <a:srgbClr val="000099"/>
                </a:solidFill>
              </a:rPr>
              <a:t>N</a:t>
            </a:r>
            <a:r>
              <a:rPr lang="en-US" sz="2400"/>
              <a:t>umbers http://www.icann.org/</a:t>
            </a:r>
            <a:endParaRPr/>
          </a:p>
          <a:p>
            <a:pPr indent="-273049" lvl="1" marL="639763" rtl="0" algn="l">
              <a:lnSpc>
                <a:spcPct val="100000"/>
              </a:lnSpc>
              <a:spcBef>
                <a:spcPts val="550"/>
              </a:spcBef>
              <a:spcAft>
                <a:spcPts val="0"/>
              </a:spcAft>
              <a:buSzPts val="1680"/>
              <a:buFont typeface="Noto Sans Symbols"/>
              <a:buChar char="▪"/>
            </a:pPr>
            <a:r>
              <a:rPr lang="en-US"/>
              <a:t>Allocates addresses</a:t>
            </a:r>
            <a:endParaRPr/>
          </a:p>
          <a:p>
            <a:pPr indent="-273049" lvl="1" marL="639763" rtl="0" algn="l">
              <a:lnSpc>
                <a:spcPct val="100000"/>
              </a:lnSpc>
              <a:spcBef>
                <a:spcPts val="550"/>
              </a:spcBef>
              <a:spcAft>
                <a:spcPts val="0"/>
              </a:spcAft>
              <a:buSzPts val="1680"/>
              <a:buFont typeface="Noto Sans Symbols"/>
              <a:buChar char="▪"/>
            </a:pPr>
            <a:r>
              <a:rPr lang="en-US"/>
              <a:t>Manages DNS</a:t>
            </a:r>
            <a:endParaRPr/>
          </a:p>
          <a:p>
            <a:pPr indent="-273049" lvl="1" marL="639763" rtl="0" algn="l">
              <a:lnSpc>
                <a:spcPct val="100000"/>
              </a:lnSpc>
              <a:spcBef>
                <a:spcPts val="550"/>
              </a:spcBef>
              <a:spcAft>
                <a:spcPts val="0"/>
              </a:spcAft>
              <a:buSzPts val="1680"/>
              <a:buFont typeface="Noto Sans Symbols"/>
              <a:buChar char="▪"/>
            </a:pPr>
            <a:r>
              <a:rPr lang="en-US"/>
              <a:t>Assigns domain names, resolves disputes</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5" name="Shape 2595"/>
        <p:cNvGrpSpPr/>
        <p:nvPr/>
      </p:nvGrpSpPr>
      <p:grpSpPr>
        <a:xfrm>
          <a:off x="0" y="0"/>
          <a:ext cx="0" cy="0"/>
          <a:chOff x="0" y="0"/>
          <a:chExt cx="0" cy="0"/>
        </a:xfrm>
      </p:grpSpPr>
      <p:sp>
        <p:nvSpPr>
          <p:cNvPr id="2596" name="Google Shape;2596;p59"/>
          <p:cNvSpPr txBox="1"/>
          <p:nvPr>
            <p:ph idx="1" type="body"/>
          </p:nvPr>
        </p:nvSpPr>
        <p:spPr>
          <a:xfrm>
            <a:off x="385763" y="1600200"/>
            <a:ext cx="8418512" cy="4648200"/>
          </a:xfrm>
          <a:prstGeom prst="rect">
            <a:avLst/>
          </a:prstGeom>
          <a:noFill/>
          <a:ln>
            <a:noFill/>
          </a:ln>
        </p:spPr>
        <p:txBody>
          <a:bodyPr anchorCtr="0" anchor="t" bIns="45700" lIns="91425" spcFirstLastPara="1" rIns="91425" wrap="square" tIns="45700">
            <a:noAutofit/>
          </a:bodyPr>
          <a:lstStyle/>
          <a:p>
            <a:pPr indent="-319088" lvl="0" marL="319088" rtl="0" algn="l">
              <a:lnSpc>
                <a:spcPct val="100000"/>
              </a:lnSpc>
              <a:spcBef>
                <a:spcPts val="0"/>
              </a:spcBef>
              <a:spcAft>
                <a:spcPts val="0"/>
              </a:spcAft>
              <a:buSzPts val="1680"/>
              <a:buFont typeface="Noto Sans Symbols"/>
              <a:buNone/>
            </a:pPr>
            <a:r>
              <a:rPr b="1" lang="en-US">
                <a:solidFill>
                  <a:srgbClr val="CC0000"/>
                </a:solidFill>
              </a:rPr>
              <a:t>Motivation</a:t>
            </a:r>
            <a:r>
              <a:rPr lang="en-US">
                <a:solidFill>
                  <a:srgbClr val="CC0000"/>
                </a:solidFill>
              </a:rPr>
              <a:t>:</a:t>
            </a:r>
            <a:r>
              <a:rPr lang="en-US"/>
              <a:t> Local network uses just one IP address as far as outside world is concerned:</a:t>
            </a:r>
            <a:endParaRPr/>
          </a:p>
          <a:p>
            <a:pPr indent="-273049" lvl="1" marL="639763" rtl="0" algn="l">
              <a:lnSpc>
                <a:spcPct val="100000"/>
              </a:lnSpc>
              <a:spcBef>
                <a:spcPts val="550"/>
              </a:spcBef>
              <a:spcAft>
                <a:spcPts val="0"/>
              </a:spcAft>
              <a:buSzPts val="1680"/>
              <a:buFont typeface="Noto Sans Symbols"/>
              <a:buChar char="▪"/>
            </a:pPr>
            <a:r>
              <a:rPr lang="en-US"/>
              <a:t>Range of addresses not needed from ISP:  just one IP address for all devices</a:t>
            </a:r>
            <a:endParaRPr/>
          </a:p>
          <a:p>
            <a:pPr indent="-273049" lvl="1" marL="639763" rtl="0" algn="l">
              <a:lnSpc>
                <a:spcPct val="100000"/>
              </a:lnSpc>
              <a:spcBef>
                <a:spcPts val="550"/>
              </a:spcBef>
              <a:spcAft>
                <a:spcPts val="0"/>
              </a:spcAft>
              <a:buSzPts val="1680"/>
              <a:buFont typeface="Noto Sans Symbols"/>
              <a:buChar char="▪"/>
            </a:pPr>
            <a:r>
              <a:rPr lang="en-US"/>
              <a:t>Can change addresses of devices in local network without notifying outside world</a:t>
            </a:r>
            <a:endParaRPr/>
          </a:p>
          <a:p>
            <a:pPr indent="-273049" lvl="1" marL="639763" rtl="0" algn="l">
              <a:lnSpc>
                <a:spcPct val="100000"/>
              </a:lnSpc>
              <a:spcBef>
                <a:spcPts val="550"/>
              </a:spcBef>
              <a:spcAft>
                <a:spcPts val="0"/>
              </a:spcAft>
              <a:buSzPts val="1680"/>
              <a:buFont typeface="Noto Sans Symbols"/>
              <a:buChar char="▪"/>
            </a:pPr>
            <a:r>
              <a:rPr lang="en-US"/>
              <a:t>Can change ISP without changing addresses of devices in local network</a:t>
            </a:r>
            <a:endParaRPr/>
          </a:p>
          <a:p>
            <a:pPr indent="-273049" lvl="1" marL="639763" rtl="0" algn="l">
              <a:lnSpc>
                <a:spcPct val="100000"/>
              </a:lnSpc>
              <a:spcBef>
                <a:spcPts val="550"/>
              </a:spcBef>
              <a:spcAft>
                <a:spcPts val="0"/>
              </a:spcAft>
              <a:buSzPts val="1680"/>
              <a:buFont typeface="Noto Sans Symbols"/>
              <a:buChar char="▪"/>
            </a:pPr>
            <a:r>
              <a:rPr lang="en-US"/>
              <a:t>Devices inside local net not explicitly addressable (a security plus)</a:t>
            </a:r>
            <a:endParaRPr/>
          </a:p>
          <a:p>
            <a:pPr indent="-319088" lvl="0" marL="319088" rtl="0" algn="l">
              <a:lnSpc>
                <a:spcPct val="100000"/>
              </a:lnSpc>
              <a:spcBef>
                <a:spcPts val="700"/>
              </a:spcBef>
              <a:spcAft>
                <a:spcPts val="0"/>
              </a:spcAft>
              <a:buSzPts val="1440"/>
              <a:buFont typeface="Noto Sans Symbols"/>
              <a:buNone/>
            </a:pPr>
            <a:r>
              <a:t/>
            </a:r>
            <a:endParaRPr sz="2400"/>
          </a:p>
        </p:txBody>
      </p:sp>
      <p:sp>
        <p:nvSpPr>
          <p:cNvPr id="2597" name="Google Shape;2597;p59"/>
          <p:cNvSpPr txBox="1"/>
          <p:nvPr>
            <p:ph type="title"/>
          </p:nvPr>
        </p:nvSpPr>
        <p:spPr>
          <a:xfrm>
            <a:off x="533400" y="230188"/>
            <a:ext cx="8091488" cy="90805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NAT: network address translation</a:t>
            </a:r>
            <a:endParaRPr/>
          </a:p>
        </p:txBody>
      </p:sp>
      <p:pic>
        <p:nvPicPr>
          <p:cNvPr descr="underline_base" id="2598" name="Google Shape;2598;p59"/>
          <p:cNvPicPr preferRelativeResize="0"/>
          <p:nvPr/>
        </p:nvPicPr>
        <p:blipFill rotWithShape="1">
          <a:blip r:embed="rId3">
            <a:alphaModFix/>
          </a:blip>
          <a:srcRect b="0" l="0" r="0" t="0"/>
          <a:stretch/>
        </p:blipFill>
        <p:spPr>
          <a:xfrm>
            <a:off x="598488" y="922338"/>
            <a:ext cx="7769225" cy="173037"/>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2" name="Shape 2602"/>
        <p:cNvGrpSpPr/>
        <p:nvPr/>
      </p:nvGrpSpPr>
      <p:grpSpPr>
        <a:xfrm>
          <a:off x="0" y="0"/>
          <a:ext cx="0" cy="0"/>
          <a:chOff x="0" y="0"/>
          <a:chExt cx="0" cy="0"/>
        </a:xfrm>
      </p:grpSpPr>
      <p:sp>
        <p:nvSpPr>
          <p:cNvPr id="2603" name="Google Shape;2603;p60"/>
          <p:cNvSpPr/>
          <p:nvPr/>
        </p:nvSpPr>
        <p:spPr>
          <a:xfrm>
            <a:off x="4152900" y="1871663"/>
            <a:ext cx="3738563" cy="2697162"/>
          </a:xfrm>
          <a:custGeom>
            <a:rect b="b" l="l" r="r" t="t"/>
            <a:pathLst>
              <a:path extrusionOk="0" h="1699" w="2355">
                <a:moveTo>
                  <a:pt x="349" y="761"/>
                </a:moveTo>
                <a:cubicBezTo>
                  <a:pt x="587" y="729"/>
                  <a:pt x="1414" y="820"/>
                  <a:pt x="1651" y="732"/>
                </a:cubicBezTo>
                <a:cubicBezTo>
                  <a:pt x="1888" y="644"/>
                  <a:pt x="1710" y="351"/>
                  <a:pt x="1773" y="230"/>
                </a:cubicBezTo>
                <a:cubicBezTo>
                  <a:pt x="1836" y="109"/>
                  <a:pt x="1947" y="16"/>
                  <a:pt x="2029" y="8"/>
                </a:cubicBezTo>
                <a:cubicBezTo>
                  <a:pt x="2111" y="0"/>
                  <a:pt x="2213" y="27"/>
                  <a:pt x="2267" y="183"/>
                </a:cubicBezTo>
                <a:cubicBezTo>
                  <a:pt x="2321" y="339"/>
                  <a:pt x="2355" y="707"/>
                  <a:pt x="2355" y="942"/>
                </a:cubicBezTo>
                <a:cubicBezTo>
                  <a:pt x="2355" y="1177"/>
                  <a:pt x="2353" y="1485"/>
                  <a:pt x="2267" y="1592"/>
                </a:cubicBezTo>
                <a:cubicBezTo>
                  <a:pt x="2181" y="1699"/>
                  <a:pt x="1939" y="1680"/>
                  <a:pt x="1840" y="1586"/>
                </a:cubicBezTo>
                <a:cubicBezTo>
                  <a:pt x="1741" y="1492"/>
                  <a:pt x="1940" y="1135"/>
                  <a:pt x="1670" y="1025"/>
                </a:cubicBezTo>
                <a:cubicBezTo>
                  <a:pt x="1400" y="915"/>
                  <a:pt x="440" y="967"/>
                  <a:pt x="220" y="923"/>
                </a:cubicBezTo>
                <a:cubicBezTo>
                  <a:pt x="0" y="879"/>
                  <a:pt x="127" y="795"/>
                  <a:pt x="349" y="761"/>
                </a:cubicBezTo>
                <a:close/>
              </a:path>
            </a:pathLst>
          </a:custGeom>
          <a:solidFill>
            <a:srgbClr val="66CC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2604" name="Google Shape;2604;p60"/>
          <p:cNvSpPr txBox="1"/>
          <p:nvPr>
            <p:ph type="title"/>
          </p:nvPr>
        </p:nvSpPr>
        <p:spPr>
          <a:xfrm>
            <a:off x="533400" y="230188"/>
            <a:ext cx="8091488" cy="90805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NAT: network address translation</a:t>
            </a:r>
            <a:endParaRPr/>
          </a:p>
        </p:txBody>
      </p:sp>
      <p:sp>
        <p:nvSpPr>
          <p:cNvPr id="2605" name="Google Shape;2605;p60"/>
          <p:cNvSpPr/>
          <p:nvPr/>
        </p:nvSpPr>
        <p:spPr>
          <a:xfrm>
            <a:off x="0" y="2579688"/>
            <a:ext cx="3849688" cy="1425575"/>
          </a:xfrm>
          <a:custGeom>
            <a:rect b="b" l="l" r="r" t="t"/>
            <a:pathLst>
              <a:path extrusionOk="0" h="898" w="2425">
                <a:moveTo>
                  <a:pt x="2056" y="289"/>
                </a:moveTo>
                <a:cubicBezTo>
                  <a:pt x="1826" y="223"/>
                  <a:pt x="1133" y="113"/>
                  <a:pt x="810" y="75"/>
                </a:cubicBezTo>
                <a:cubicBezTo>
                  <a:pt x="487" y="37"/>
                  <a:pt x="230" y="0"/>
                  <a:pt x="115" y="60"/>
                </a:cubicBezTo>
                <a:cubicBezTo>
                  <a:pt x="0" y="120"/>
                  <a:pt x="121" y="301"/>
                  <a:pt x="121" y="433"/>
                </a:cubicBezTo>
                <a:cubicBezTo>
                  <a:pt x="121" y="565"/>
                  <a:pt x="25" y="802"/>
                  <a:pt x="115" y="850"/>
                </a:cubicBezTo>
                <a:cubicBezTo>
                  <a:pt x="205" y="898"/>
                  <a:pt x="316" y="784"/>
                  <a:pt x="662" y="721"/>
                </a:cubicBezTo>
                <a:cubicBezTo>
                  <a:pt x="1008" y="658"/>
                  <a:pt x="1961" y="544"/>
                  <a:pt x="2193" y="472"/>
                </a:cubicBezTo>
                <a:cubicBezTo>
                  <a:pt x="2425" y="400"/>
                  <a:pt x="2292" y="327"/>
                  <a:pt x="2056" y="289"/>
                </a:cubicBezTo>
                <a:close/>
              </a:path>
            </a:pathLst>
          </a:custGeom>
          <a:gradFill>
            <a:gsLst>
              <a:gs pos="0">
                <a:srgbClr val="FFFFFF">
                  <a:alpha val="97254"/>
                </a:srgbClr>
              </a:gs>
              <a:gs pos="100000">
                <a:srgbClr val="66CC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cxnSp>
        <p:nvCxnSpPr>
          <p:cNvPr id="2606" name="Google Shape;2606;p60"/>
          <p:cNvCxnSpPr/>
          <p:nvPr/>
        </p:nvCxnSpPr>
        <p:spPr>
          <a:xfrm flipH="1" rot="10800000">
            <a:off x="4267200" y="3182938"/>
            <a:ext cx="1214438" cy="11112"/>
          </a:xfrm>
          <a:prstGeom prst="straightConnector1">
            <a:avLst/>
          </a:prstGeom>
          <a:noFill/>
          <a:ln cap="flat" cmpd="sng" w="19050">
            <a:solidFill>
              <a:schemeClr val="dk1"/>
            </a:solidFill>
            <a:prstDash val="solid"/>
            <a:round/>
            <a:headEnd len="sm" w="sm" type="none"/>
            <a:tailEnd len="sm" w="sm" type="none"/>
          </a:ln>
        </p:spPr>
      </p:cxnSp>
      <p:cxnSp>
        <p:nvCxnSpPr>
          <p:cNvPr id="2607" name="Google Shape;2607;p60"/>
          <p:cNvCxnSpPr/>
          <p:nvPr/>
        </p:nvCxnSpPr>
        <p:spPr>
          <a:xfrm rot="10800000">
            <a:off x="7010400" y="3233738"/>
            <a:ext cx="300038" cy="0"/>
          </a:xfrm>
          <a:prstGeom prst="straightConnector1">
            <a:avLst/>
          </a:prstGeom>
          <a:noFill/>
          <a:ln cap="flat" cmpd="sng" w="19050">
            <a:solidFill>
              <a:schemeClr val="dk1"/>
            </a:solidFill>
            <a:prstDash val="solid"/>
            <a:round/>
            <a:headEnd len="sm" w="sm" type="none"/>
            <a:tailEnd len="sm" w="sm" type="none"/>
          </a:ln>
        </p:spPr>
      </p:cxnSp>
      <p:cxnSp>
        <p:nvCxnSpPr>
          <p:cNvPr id="2608" name="Google Shape;2608;p60"/>
          <p:cNvCxnSpPr/>
          <p:nvPr/>
        </p:nvCxnSpPr>
        <p:spPr>
          <a:xfrm>
            <a:off x="7107238" y="2446338"/>
            <a:ext cx="133350" cy="6350"/>
          </a:xfrm>
          <a:prstGeom prst="straightConnector1">
            <a:avLst/>
          </a:prstGeom>
          <a:noFill/>
          <a:ln cap="flat" cmpd="sng" w="19050">
            <a:solidFill>
              <a:schemeClr val="dk1"/>
            </a:solidFill>
            <a:prstDash val="solid"/>
            <a:round/>
            <a:headEnd len="sm" w="sm" type="none"/>
            <a:tailEnd len="sm" w="sm" type="none"/>
          </a:ln>
        </p:spPr>
      </p:cxnSp>
      <p:cxnSp>
        <p:nvCxnSpPr>
          <p:cNvPr id="2609" name="Google Shape;2609;p60"/>
          <p:cNvCxnSpPr/>
          <p:nvPr/>
        </p:nvCxnSpPr>
        <p:spPr>
          <a:xfrm>
            <a:off x="7113588" y="3951288"/>
            <a:ext cx="171450" cy="0"/>
          </a:xfrm>
          <a:prstGeom prst="straightConnector1">
            <a:avLst/>
          </a:prstGeom>
          <a:noFill/>
          <a:ln cap="flat" cmpd="sng" w="19050">
            <a:solidFill>
              <a:schemeClr val="dk1"/>
            </a:solidFill>
            <a:prstDash val="solid"/>
            <a:round/>
            <a:headEnd len="sm" w="sm" type="none"/>
            <a:tailEnd len="sm" w="sm" type="none"/>
          </a:ln>
        </p:spPr>
      </p:cxnSp>
      <p:sp>
        <p:nvSpPr>
          <p:cNvPr id="2610" name="Google Shape;2610;p60"/>
          <p:cNvSpPr txBox="1"/>
          <p:nvPr/>
        </p:nvSpPr>
        <p:spPr>
          <a:xfrm>
            <a:off x="7732713" y="2176463"/>
            <a:ext cx="830677"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Arial"/>
                <a:ea typeface="Arial"/>
                <a:cs typeface="Arial"/>
                <a:sym typeface="Arial"/>
              </a:rPr>
              <a:t>10.0.0.1</a:t>
            </a:r>
            <a:endParaRPr b="0" i="0" sz="1400" u="none" cap="none" strike="noStrike">
              <a:solidFill>
                <a:srgbClr val="000000"/>
              </a:solidFill>
              <a:latin typeface="Arial"/>
              <a:ea typeface="Arial"/>
              <a:cs typeface="Arial"/>
              <a:sym typeface="Arial"/>
            </a:endParaRPr>
          </a:p>
        </p:txBody>
      </p:sp>
      <p:sp>
        <p:nvSpPr>
          <p:cNvPr id="2611" name="Google Shape;2611;p60"/>
          <p:cNvSpPr txBox="1"/>
          <p:nvPr/>
        </p:nvSpPr>
        <p:spPr>
          <a:xfrm>
            <a:off x="7859713" y="2944813"/>
            <a:ext cx="830677"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Arial"/>
                <a:ea typeface="Arial"/>
                <a:cs typeface="Arial"/>
                <a:sym typeface="Arial"/>
              </a:rPr>
              <a:t>10.0.0.2</a:t>
            </a:r>
            <a:endParaRPr b="0" i="0" sz="1400" u="none" cap="none" strike="noStrike">
              <a:solidFill>
                <a:srgbClr val="000000"/>
              </a:solidFill>
              <a:latin typeface="Arial"/>
              <a:ea typeface="Arial"/>
              <a:cs typeface="Arial"/>
              <a:sym typeface="Arial"/>
            </a:endParaRPr>
          </a:p>
        </p:txBody>
      </p:sp>
      <p:sp>
        <p:nvSpPr>
          <p:cNvPr id="2612" name="Google Shape;2612;p60"/>
          <p:cNvSpPr txBox="1"/>
          <p:nvPr/>
        </p:nvSpPr>
        <p:spPr>
          <a:xfrm>
            <a:off x="7810500" y="3751263"/>
            <a:ext cx="830677"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Arial"/>
                <a:ea typeface="Arial"/>
                <a:cs typeface="Arial"/>
                <a:sym typeface="Arial"/>
              </a:rPr>
              <a:t>10.0.0.3</a:t>
            </a:r>
            <a:endParaRPr b="0" i="0" sz="1400" u="none" cap="none" strike="noStrike">
              <a:solidFill>
                <a:srgbClr val="000000"/>
              </a:solidFill>
              <a:latin typeface="Arial"/>
              <a:ea typeface="Arial"/>
              <a:cs typeface="Arial"/>
              <a:sym typeface="Arial"/>
            </a:endParaRPr>
          </a:p>
        </p:txBody>
      </p:sp>
      <p:sp>
        <p:nvSpPr>
          <p:cNvPr id="2613" name="Google Shape;2613;p60"/>
          <p:cNvSpPr txBox="1"/>
          <p:nvPr/>
        </p:nvSpPr>
        <p:spPr>
          <a:xfrm>
            <a:off x="4217988" y="2667000"/>
            <a:ext cx="830677"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Arial"/>
                <a:ea typeface="Arial"/>
                <a:cs typeface="Arial"/>
                <a:sym typeface="Arial"/>
              </a:rPr>
              <a:t>10.0.0.4</a:t>
            </a:r>
            <a:endParaRPr b="0" i="0" sz="1400" u="none" cap="none" strike="noStrike">
              <a:solidFill>
                <a:srgbClr val="000000"/>
              </a:solidFill>
              <a:latin typeface="Arial"/>
              <a:ea typeface="Arial"/>
              <a:cs typeface="Arial"/>
              <a:sym typeface="Arial"/>
            </a:endParaRPr>
          </a:p>
        </p:txBody>
      </p:sp>
      <p:cxnSp>
        <p:nvCxnSpPr>
          <p:cNvPr id="2614" name="Google Shape;2614;p60"/>
          <p:cNvCxnSpPr/>
          <p:nvPr/>
        </p:nvCxnSpPr>
        <p:spPr>
          <a:xfrm flipH="1">
            <a:off x="4341813" y="2944813"/>
            <a:ext cx="85725" cy="128587"/>
          </a:xfrm>
          <a:prstGeom prst="straightConnector1">
            <a:avLst/>
          </a:prstGeom>
          <a:noFill/>
          <a:ln cap="flat" cmpd="sng" w="19050">
            <a:solidFill>
              <a:schemeClr val="dk1"/>
            </a:solidFill>
            <a:prstDash val="solid"/>
            <a:round/>
            <a:headEnd len="sm" w="sm" type="none"/>
            <a:tailEnd len="med" w="med" type="triangle"/>
          </a:ln>
        </p:spPr>
      </p:cxnSp>
      <p:sp>
        <p:nvSpPr>
          <p:cNvPr id="2615" name="Google Shape;2615;p60"/>
          <p:cNvSpPr txBox="1"/>
          <p:nvPr/>
        </p:nvSpPr>
        <p:spPr>
          <a:xfrm>
            <a:off x="2324100" y="3324225"/>
            <a:ext cx="1128835"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Arial"/>
                <a:ea typeface="Arial"/>
                <a:cs typeface="Arial"/>
                <a:sym typeface="Arial"/>
              </a:rPr>
              <a:t>138.76.29.7</a:t>
            </a:r>
            <a:endParaRPr b="0" i="0" sz="1400" u="none" cap="none" strike="noStrike">
              <a:solidFill>
                <a:srgbClr val="000000"/>
              </a:solidFill>
              <a:latin typeface="Arial"/>
              <a:ea typeface="Arial"/>
              <a:cs typeface="Arial"/>
              <a:sym typeface="Arial"/>
            </a:endParaRPr>
          </a:p>
        </p:txBody>
      </p:sp>
      <p:cxnSp>
        <p:nvCxnSpPr>
          <p:cNvPr id="2616" name="Google Shape;2616;p60"/>
          <p:cNvCxnSpPr/>
          <p:nvPr/>
        </p:nvCxnSpPr>
        <p:spPr>
          <a:xfrm flipH="1">
            <a:off x="3502025" y="3271838"/>
            <a:ext cx="85725" cy="128587"/>
          </a:xfrm>
          <a:prstGeom prst="straightConnector1">
            <a:avLst/>
          </a:prstGeom>
          <a:noFill/>
          <a:ln cap="flat" cmpd="sng" w="19050">
            <a:solidFill>
              <a:schemeClr val="dk1"/>
            </a:solidFill>
            <a:prstDash val="solid"/>
            <a:round/>
            <a:headEnd len="med" w="med" type="triangle"/>
            <a:tailEnd len="sm" w="sm" type="none"/>
          </a:ln>
        </p:spPr>
      </p:cxnSp>
      <p:cxnSp>
        <p:nvCxnSpPr>
          <p:cNvPr id="2617" name="Google Shape;2617;p60"/>
          <p:cNvCxnSpPr/>
          <p:nvPr/>
        </p:nvCxnSpPr>
        <p:spPr>
          <a:xfrm>
            <a:off x="706438" y="3222625"/>
            <a:ext cx="3025775" cy="6350"/>
          </a:xfrm>
          <a:prstGeom prst="straightConnector1">
            <a:avLst/>
          </a:prstGeom>
          <a:noFill/>
          <a:ln cap="flat" cmpd="sng" w="19050">
            <a:solidFill>
              <a:schemeClr val="dk1"/>
            </a:solidFill>
            <a:prstDash val="solid"/>
            <a:round/>
            <a:headEnd len="sm" w="sm" type="none"/>
            <a:tailEnd len="sm" w="sm" type="none"/>
          </a:ln>
        </p:spPr>
      </p:cxnSp>
      <p:sp>
        <p:nvSpPr>
          <p:cNvPr id="2618" name="Google Shape;2618;p60"/>
          <p:cNvSpPr txBox="1"/>
          <p:nvPr/>
        </p:nvSpPr>
        <p:spPr>
          <a:xfrm>
            <a:off x="4590557" y="1674813"/>
            <a:ext cx="2531462" cy="1015663"/>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000"/>
              <a:buFont typeface="Arial"/>
              <a:buNone/>
            </a:pPr>
            <a:r>
              <a:rPr b="0" i="0" lang="en-US" sz="2000" u="none" cap="none" strike="noStrike">
                <a:solidFill>
                  <a:schemeClr val="dk1"/>
                </a:solidFill>
                <a:latin typeface="Arial"/>
                <a:ea typeface="Arial"/>
                <a:cs typeface="Arial"/>
                <a:sym typeface="Arial"/>
              </a:rPr>
              <a:t>local network</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000"/>
              <a:buFont typeface="Arial"/>
              <a:buNone/>
            </a:pPr>
            <a:r>
              <a:rPr b="0" i="0" lang="en-US" sz="2000" u="none" cap="none" strike="noStrike">
                <a:solidFill>
                  <a:schemeClr val="dk1"/>
                </a:solidFill>
                <a:latin typeface="Arial"/>
                <a:ea typeface="Arial"/>
                <a:cs typeface="Arial"/>
                <a:sym typeface="Arial"/>
              </a:rPr>
              <a:t>(e.g., home network)</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000"/>
              <a:buFont typeface="Arial"/>
              <a:buNone/>
            </a:pPr>
            <a:r>
              <a:rPr b="0" i="0" lang="en-US" sz="2000" u="none" cap="none" strike="noStrike">
                <a:solidFill>
                  <a:schemeClr val="dk1"/>
                </a:solidFill>
                <a:latin typeface="Arial"/>
                <a:ea typeface="Arial"/>
                <a:cs typeface="Arial"/>
                <a:sym typeface="Arial"/>
              </a:rPr>
              <a:t>10.0.0/24</a:t>
            </a:r>
            <a:endParaRPr b="0" i="0" sz="1400" u="none" cap="none" strike="noStrike">
              <a:solidFill>
                <a:srgbClr val="000000"/>
              </a:solidFill>
              <a:latin typeface="Arial"/>
              <a:ea typeface="Arial"/>
              <a:cs typeface="Arial"/>
              <a:sym typeface="Arial"/>
            </a:endParaRPr>
          </a:p>
        </p:txBody>
      </p:sp>
      <p:cxnSp>
        <p:nvCxnSpPr>
          <p:cNvPr id="2619" name="Google Shape;2619;p60"/>
          <p:cNvCxnSpPr/>
          <p:nvPr/>
        </p:nvCxnSpPr>
        <p:spPr>
          <a:xfrm>
            <a:off x="6985000" y="1900238"/>
            <a:ext cx="1385888" cy="0"/>
          </a:xfrm>
          <a:prstGeom prst="straightConnector1">
            <a:avLst/>
          </a:prstGeom>
          <a:noFill/>
          <a:ln cap="flat" cmpd="sng" w="9525">
            <a:solidFill>
              <a:schemeClr val="dk1"/>
            </a:solidFill>
            <a:prstDash val="solid"/>
            <a:round/>
            <a:headEnd len="sm" w="sm" type="none"/>
            <a:tailEnd len="med" w="med" type="triangle"/>
          </a:ln>
        </p:spPr>
      </p:cxnSp>
      <p:cxnSp>
        <p:nvCxnSpPr>
          <p:cNvPr id="2620" name="Google Shape;2620;p60"/>
          <p:cNvCxnSpPr/>
          <p:nvPr/>
        </p:nvCxnSpPr>
        <p:spPr>
          <a:xfrm>
            <a:off x="4033838" y="1760538"/>
            <a:ext cx="0" cy="1081087"/>
          </a:xfrm>
          <a:prstGeom prst="straightConnector1">
            <a:avLst/>
          </a:prstGeom>
          <a:noFill/>
          <a:ln cap="flat" cmpd="sng" w="9525">
            <a:solidFill>
              <a:schemeClr val="dk1"/>
            </a:solidFill>
            <a:prstDash val="solid"/>
            <a:round/>
            <a:headEnd len="sm" w="sm" type="none"/>
            <a:tailEnd len="sm" w="sm" type="none"/>
          </a:ln>
        </p:spPr>
      </p:cxnSp>
      <p:cxnSp>
        <p:nvCxnSpPr>
          <p:cNvPr id="2621" name="Google Shape;2621;p60"/>
          <p:cNvCxnSpPr/>
          <p:nvPr/>
        </p:nvCxnSpPr>
        <p:spPr>
          <a:xfrm rot="10800000">
            <a:off x="4173538" y="1887538"/>
            <a:ext cx="898525" cy="0"/>
          </a:xfrm>
          <a:prstGeom prst="straightConnector1">
            <a:avLst/>
          </a:prstGeom>
          <a:noFill/>
          <a:ln cap="flat" cmpd="sng" w="9525">
            <a:solidFill>
              <a:schemeClr val="dk1"/>
            </a:solidFill>
            <a:prstDash val="solid"/>
            <a:round/>
            <a:headEnd len="sm" w="sm" type="none"/>
            <a:tailEnd len="med" w="med" type="triangle"/>
          </a:ln>
        </p:spPr>
      </p:cxnSp>
      <p:cxnSp>
        <p:nvCxnSpPr>
          <p:cNvPr id="2622" name="Google Shape;2622;p60"/>
          <p:cNvCxnSpPr/>
          <p:nvPr/>
        </p:nvCxnSpPr>
        <p:spPr>
          <a:xfrm>
            <a:off x="2578100" y="1900238"/>
            <a:ext cx="1385888" cy="0"/>
          </a:xfrm>
          <a:prstGeom prst="straightConnector1">
            <a:avLst/>
          </a:prstGeom>
          <a:noFill/>
          <a:ln cap="flat" cmpd="sng" w="9525">
            <a:solidFill>
              <a:schemeClr val="dk1"/>
            </a:solidFill>
            <a:prstDash val="solid"/>
            <a:round/>
            <a:headEnd len="sm" w="sm" type="none"/>
            <a:tailEnd len="med" w="med" type="triangle"/>
          </a:ln>
        </p:spPr>
      </p:cxnSp>
      <p:cxnSp>
        <p:nvCxnSpPr>
          <p:cNvPr id="2623" name="Google Shape;2623;p60"/>
          <p:cNvCxnSpPr/>
          <p:nvPr/>
        </p:nvCxnSpPr>
        <p:spPr>
          <a:xfrm rot="10800000">
            <a:off x="766763" y="1887538"/>
            <a:ext cx="898525" cy="0"/>
          </a:xfrm>
          <a:prstGeom prst="straightConnector1">
            <a:avLst/>
          </a:prstGeom>
          <a:noFill/>
          <a:ln cap="flat" cmpd="sng" w="9525">
            <a:solidFill>
              <a:schemeClr val="dk1"/>
            </a:solidFill>
            <a:prstDash val="solid"/>
            <a:round/>
            <a:headEnd len="sm" w="sm" type="none"/>
            <a:tailEnd len="med" w="med" type="triangle"/>
          </a:ln>
        </p:spPr>
      </p:cxnSp>
      <p:sp>
        <p:nvSpPr>
          <p:cNvPr id="2624" name="Google Shape;2624;p60"/>
          <p:cNvSpPr txBox="1"/>
          <p:nvPr/>
        </p:nvSpPr>
        <p:spPr>
          <a:xfrm>
            <a:off x="1607654" y="1662113"/>
            <a:ext cx="1051891" cy="70788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000"/>
              <a:buFont typeface="Arial"/>
              <a:buNone/>
            </a:pPr>
            <a:r>
              <a:rPr b="0" i="0" lang="en-US" sz="2000" u="none" cap="none" strike="noStrike">
                <a:solidFill>
                  <a:schemeClr val="dk1"/>
                </a:solidFill>
                <a:latin typeface="Arial"/>
                <a:ea typeface="Arial"/>
                <a:cs typeface="Arial"/>
                <a:sym typeface="Arial"/>
              </a:rPr>
              <a:t>rest of</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000"/>
              <a:buFont typeface="Arial"/>
              <a:buNone/>
            </a:pPr>
            <a:r>
              <a:rPr b="0" i="0" lang="en-US" sz="2000" u="none" cap="none" strike="noStrike">
                <a:solidFill>
                  <a:schemeClr val="dk1"/>
                </a:solidFill>
                <a:latin typeface="Arial"/>
                <a:ea typeface="Arial"/>
                <a:cs typeface="Arial"/>
                <a:sym typeface="Arial"/>
              </a:rPr>
              <a:t>Internet</a:t>
            </a:r>
            <a:endParaRPr b="0" i="0" sz="1400" u="none" cap="none" strike="noStrike">
              <a:solidFill>
                <a:srgbClr val="000000"/>
              </a:solidFill>
              <a:latin typeface="Arial"/>
              <a:ea typeface="Arial"/>
              <a:cs typeface="Arial"/>
              <a:sym typeface="Arial"/>
            </a:endParaRPr>
          </a:p>
        </p:txBody>
      </p:sp>
      <p:sp>
        <p:nvSpPr>
          <p:cNvPr id="2625" name="Google Shape;2625;p60"/>
          <p:cNvSpPr txBox="1"/>
          <p:nvPr/>
        </p:nvSpPr>
        <p:spPr>
          <a:xfrm>
            <a:off x="4260850" y="4741863"/>
            <a:ext cx="3169778" cy="1138773"/>
          </a:xfrm>
          <a:prstGeom prst="rect">
            <a:avLst/>
          </a:prstGeom>
          <a:solidFill>
            <a:srgbClr val="FEEFC9"/>
          </a:solidFill>
          <a:ln>
            <a:noFill/>
          </a:ln>
        </p:spPr>
        <p:txBody>
          <a:bodyPr anchorCtr="0" anchor="t" bIns="45700" lIns="91425" spcFirstLastPara="1" rIns="91425" wrap="square" tIns="45700">
            <a:spAutoFit/>
          </a:bodyPr>
          <a:lstStyle/>
          <a:p>
            <a:pPr indent="0" lvl="0" marL="0" marR="0" rtl="0" algn="l">
              <a:lnSpc>
                <a:spcPct val="85000"/>
              </a:lnSpc>
              <a:spcBef>
                <a:spcPts val="0"/>
              </a:spcBef>
              <a:spcAft>
                <a:spcPts val="0"/>
              </a:spcAft>
              <a:buClr>
                <a:srgbClr val="000000"/>
              </a:buClr>
              <a:buSzPts val="2000"/>
              <a:buFont typeface="Arial"/>
              <a:buNone/>
            </a:pPr>
            <a:r>
              <a:rPr b="0" i="0" lang="en-US" sz="2000" u="none" cap="none" strike="noStrike">
                <a:solidFill>
                  <a:schemeClr val="dk1"/>
                </a:solidFill>
                <a:latin typeface="Gill Sans"/>
                <a:ea typeface="Gill Sans"/>
                <a:cs typeface="Gill Sans"/>
                <a:sym typeface="Gill Sans"/>
              </a:rPr>
              <a:t>datagrams with source or </a:t>
            </a:r>
            <a:endParaRPr b="0" i="0" sz="1400" u="none" cap="none" strike="noStrike">
              <a:solidFill>
                <a:srgbClr val="000000"/>
              </a:solidFill>
              <a:latin typeface="Arial"/>
              <a:ea typeface="Arial"/>
              <a:cs typeface="Arial"/>
              <a:sym typeface="Arial"/>
            </a:endParaRPr>
          </a:p>
          <a:p>
            <a:pPr indent="0" lvl="0" marL="0" marR="0" rtl="0" algn="l">
              <a:lnSpc>
                <a:spcPct val="85000"/>
              </a:lnSpc>
              <a:spcBef>
                <a:spcPts val="0"/>
              </a:spcBef>
              <a:spcAft>
                <a:spcPts val="0"/>
              </a:spcAft>
              <a:buClr>
                <a:srgbClr val="000000"/>
              </a:buClr>
              <a:buSzPts val="2000"/>
              <a:buFont typeface="Arial"/>
              <a:buNone/>
            </a:pPr>
            <a:r>
              <a:rPr b="0" i="0" lang="en-US" sz="2000" u="none" cap="none" strike="noStrike">
                <a:solidFill>
                  <a:schemeClr val="dk1"/>
                </a:solidFill>
                <a:latin typeface="Gill Sans"/>
                <a:ea typeface="Gill Sans"/>
                <a:cs typeface="Gill Sans"/>
                <a:sym typeface="Gill Sans"/>
              </a:rPr>
              <a:t>destination in this network</a:t>
            </a:r>
            <a:endParaRPr b="0" i="0" sz="1400" u="none" cap="none" strike="noStrike">
              <a:solidFill>
                <a:srgbClr val="000000"/>
              </a:solidFill>
              <a:latin typeface="Arial"/>
              <a:ea typeface="Arial"/>
              <a:cs typeface="Arial"/>
              <a:sym typeface="Arial"/>
            </a:endParaRPr>
          </a:p>
          <a:p>
            <a:pPr indent="0" lvl="0" marL="0" marR="0" rtl="0" algn="l">
              <a:lnSpc>
                <a:spcPct val="85000"/>
              </a:lnSpc>
              <a:spcBef>
                <a:spcPts val="0"/>
              </a:spcBef>
              <a:spcAft>
                <a:spcPts val="0"/>
              </a:spcAft>
              <a:buClr>
                <a:srgbClr val="000000"/>
              </a:buClr>
              <a:buSzPts val="2000"/>
              <a:buFont typeface="Arial"/>
              <a:buNone/>
            </a:pPr>
            <a:r>
              <a:rPr b="0" i="0" lang="en-US" sz="2000" u="none" cap="none" strike="noStrike">
                <a:solidFill>
                  <a:schemeClr val="dk1"/>
                </a:solidFill>
                <a:latin typeface="Gill Sans"/>
                <a:ea typeface="Gill Sans"/>
                <a:cs typeface="Gill Sans"/>
                <a:sym typeface="Gill Sans"/>
              </a:rPr>
              <a:t>have 10.0.0/24 address for </a:t>
            </a:r>
            <a:endParaRPr b="0" i="0" sz="1400" u="none" cap="none" strike="noStrike">
              <a:solidFill>
                <a:srgbClr val="000000"/>
              </a:solidFill>
              <a:latin typeface="Arial"/>
              <a:ea typeface="Arial"/>
              <a:cs typeface="Arial"/>
              <a:sym typeface="Arial"/>
            </a:endParaRPr>
          </a:p>
          <a:p>
            <a:pPr indent="0" lvl="0" marL="0" marR="0" rtl="0" algn="l">
              <a:lnSpc>
                <a:spcPct val="85000"/>
              </a:lnSpc>
              <a:spcBef>
                <a:spcPts val="0"/>
              </a:spcBef>
              <a:spcAft>
                <a:spcPts val="0"/>
              </a:spcAft>
              <a:buClr>
                <a:srgbClr val="000000"/>
              </a:buClr>
              <a:buSzPts val="2000"/>
              <a:buFont typeface="Arial"/>
              <a:buNone/>
            </a:pPr>
            <a:r>
              <a:rPr b="0" i="0" lang="en-US" sz="2000" u="none" cap="none" strike="noStrike">
                <a:solidFill>
                  <a:schemeClr val="dk1"/>
                </a:solidFill>
                <a:latin typeface="Gill Sans"/>
                <a:ea typeface="Gill Sans"/>
                <a:cs typeface="Gill Sans"/>
                <a:sym typeface="Gill Sans"/>
              </a:rPr>
              <a:t>source, destination (as usual)</a:t>
            </a:r>
            <a:endParaRPr b="0" i="0" sz="1400" u="none" cap="none" strike="noStrike">
              <a:solidFill>
                <a:srgbClr val="000000"/>
              </a:solidFill>
              <a:latin typeface="Arial"/>
              <a:ea typeface="Arial"/>
              <a:cs typeface="Arial"/>
              <a:sym typeface="Arial"/>
            </a:endParaRPr>
          </a:p>
        </p:txBody>
      </p:sp>
      <p:sp>
        <p:nvSpPr>
          <p:cNvPr id="2626" name="Google Shape;2626;p60"/>
          <p:cNvSpPr txBox="1"/>
          <p:nvPr/>
        </p:nvSpPr>
        <p:spPr>
          <a:xfrm>
            <a:off x="269875" y="4746625"/>
            <a:ext cx="3684588" cy="1400383"/>
          </a:xfrm>
          <a:prstGeom prst="rect">
            <a:avLst/>
          </a:prstGeom>
          <a:solidFill>
            <a:srgbClr val="FEEFC9"/>
          </a:solidFill>
          <a:ln>
            <a:noFill/>
          </a:ln>
        </p:spPr>
        <p:txBody>
          <a:bodyPr anchorCtr="0" anchor="t" bIns="45700" lIns="91425" spcFirstLastPara="1" rIns="91425" wrap="square" tIns="45700">
            <a:spAutoFit/>
          </a:bodyPr>
          <a:lstStyle/>
          <a:p>
            <a:pPr indent="0" lvl="0" marL="0" marR="0" rtl="0" algn="r">
              <a:lnSpc>
                <a:spcPct val="85000"/>
              </a:lnSpc>
              <a:spcBef>
                <a:spcPts val="0"/>
              </a:spcBef>
              <a:spcAft>
                <a:spcPts val="0"/>
              </a:spcAft>
              <a:buClr>
                <a:srgbClr val="000000"/>
              </a:buClr>
              <a:buSzPts val="2000"/>
              <a:buFont typeface="Arial"/>
              <a:buNone/>
            </a:pPr>
            <a:r>
              <a:rPr b="0" i="0" lang="en-US" sz="2000" u="none" cap="none" strike="noStrike">
                <a:solidFill>
                  <a:srgbClr val="CC0000"/>
                </a:solidFill>
                <a:latin typeface="Gill Sans"/>
                <a:ea typeface="Gill Sans"/>
                <a:cs typeface="Gill Sans"/>
                <a:sym typeface="Gill Sans"/>
              </a:rPr>
              <a:t>all </a:t>
            </a:r>
            <a:r>
              <a:rPr b="0" i="0" lang="en-US" sz="2000" u="none" cap="none" strike="noStrike">
                <a:solidFill>
                  <a:schemeClr val="dk1"/>
                </a:solidFill>
                <a:latin typeface="Gill Sans"/>
                <a:ea typeface="Gill Sans"/>
                <a:cs typeface="Gill Sans"/>
                <a:sym typeface="Gill Sans"/>
              </a:rPr>
              <a:t>datagrams </a:t>
            </a:r>
            <a:r>
              <a:rPr b="0" i="0" lang="en-US" sz="2000" u="none" cap="none" strike="noStrike">
                <a:solidFill>
                  <a:srgbClr val="CC0000"/>
                </a:solidFill>
                <a:latin typeface="Gill Sans"/>
                <a:ea typeface="Gill Sans"/>
                <a:cs typeface="Gill Sans"/>
                <a:sym typeface="Gill Sans"/>
              </a:rPr>
              <a:t>leaving</a:t>
            </a:r>
            <a:r>
              <a:rPr b="0" i="0" lang="en-US" sz="2000" u="none" cap="none" strike="noStrike">
                <a:solidFill>
                  <a:schemeClr val="dk1"/>
                </a:solidFill>
                <a:latin typeface="Gill Sans"/>
                <a:ea typeface="Gill Sans"/>
                <a:cs typeface="Gill Sans"/>
                <a:sym typeface="Gill Sans"/>
              </a:rPr>
              <a:t> local</a:t>
            </a:r>
            <a:endParaRPr b="0" i="0" sz="1400" u="none" cap="none" strike="noStrike">
              <a:solidFill>
                <a:srgbClr val="000000"/>
              </a:solidFill>
              <a:latin typeface="Arial"/>
              <a:ea typeface="Arial"/>
              <a:cs typeface="Arial"/>
              <a:sym typeface="Arial"/>
            </a:endParaRPr>
          </a:p>
          <a:p>
            <a:pPr indent="0" lvl="0" marL="0" marR="0" rtl="0" algn="r">
              <a:lnSpc>
                <a:spcPct val="85000"/>
              </a:lnSpc>
              <a:spcBef>
                <a:spcPts val="0"/>
              </a:spcBef>
              <a:spcAft>
                <a:spcPts val="0"/>
              </a:spcAft>
              <a:buClr>
                <a:srgbClr val="000000"/>
              </a:buClr>
              <a:buSzPts val="2000"/>
              <a:buFont typeface="Arial"/>
              <a:buNone/>
            </a:pPr>
            <a:r>
              <a:rPr b="0" i="0" lang="en-US" sz="2000" u="none" cap="none" strike="noStrike">
                <a:solidFill>
                  <a:schemeClr val="dk1"/>
                </a:solidFill>
                <a:latin typeface="Gill Sans"/>
                <a:ea typeface="Gill Sans"/>
                <a:cs typeface="Gill Sans"/>
                <a:sym typeface="Gill Sans"/>
              </a:rPr>
              <a:t>network have </a:t>
            </a:r>
            <a:r>
              <a:rPr b="0" i="0" lang="en-US" sz="2000" u="none" cap="none" strike="noStrike">
                <a:solidFill>
                  <a:srgbClr val="CC0000"/>
                </a:solidFill>
                <a:latin typeface="Gill Sans"/>
                <a:ea typeface="Gill Sans"/>
                <a:cs typeface="Gill Sans"/>
                <a:sym typeface="Gill Sans"/>
              </a:rPr>
              <a:t>same</a:t>
            </a:r>
            <a:r>
              <a:rPr b="0" i="0" lang="en-US" sz="2000" u="none" cap="none" strike="noStrike">
                <a:solidFill>
                  <a:schemeClr val="dk1"/>
                </a:solidFill>
                <a:latin typeface="Gill Sans"/>
                <a:ea typeface="Gill Sans"/>
                <a:cs typeface="Gill Sans"/>
                <a:sym typeface="Gill Sans"/>
              </a:rPr>
              <a:t> single source NAT IP address: 138.76.29.7,different source port numbers</a:t>
            </a:r>
            <a:endParaRPr b="0" i="0" sz="1400" u="none" cap="none" strike="noStrike">
              <a:solidFill>
                <a:srgbClr val="000000"/>
              </a:solidFill>
              <a:latin typeface="Arial"/>
              <a:ea typeface="Arial"/>
              <a:cs typeface="Arial"/>
              <a:sym typeface="Arial"/>
            </a:endParaRPr>
          </a:p>
        </p:txBody>
      </p:sp>
      <p:pic>
        <p:nvPicPr>
          <p:cNvPr descr="underline_base" id="2627" name="Google Shape;2627;p60"/>
          <p:cNvPicPr preferRelativeResize="0"/>
          <p:nvPr/>
        </p:nvPicPr>
        <p:blipFill rotWithShape="1">
          <a:blip r:embed="rId3">
            <a:alphaModFix/>
          </a:blip>
          <a:srcRect b="0" l="0" r="0" t="0"/>
          <a:stretch/>
        </p:blipFill>
        <p:spPr>
          <a:xfrm>
            <a:off x="598488" y="922338"/>
            <a:ext cx="7769225" cy="173037"/>
          </a:xfrm>
          <a:prstGeom prst="rect">
            <a:avLst/>
          </a:prstGeom>
          <a:noFill/>
          <a:ln>
            <a:noFill/>
          </a:ln>
        </p:spPr>
      </p:pic>
      <p:cxnSp>
        <p:nvCxnSpPr>
          <p:cNvPr id="2628" name="Google Shape;2628;p60"/>
          <p:cNvCxnSpPr/>
          <p:nvPr/>
        </p:nvCxnSpPr>
        <p:spPr>
          <a:xfrm flipH="1" rot="10800000">
            <a:off x="4818063" y="3344863"/>
            <a:ext cx="668337" cy="1427162"/>
          </a:xfrm>
          <a:prstGeom prst="straightConnector1">
            <a:avLst/>
          </a:prstGeom>
          <a:noFill/>
          <a:ln cap="flat" cmpd="sng" w="9525">
            <a:solidFill>
              <a:srgbClr val="CC0000"/>
            </a:solidFill>
            <a:prstDash val="solid"/>
            <a:round/>
            <a:headEnd len="sm" w="sm" type="none"/>
            <a:tailEnd len="sm" w="sm" type="none"/>
          </a:ln>
        </p:spPr>
      </p:cxnSp>
      <p:cxnSp>
        <p:nvCxnSpPr>
          <p:cNvPr id="2629" name="Google Shape;2629;p60"/>
          <p:cNvCxnSpPr/>
          <p:nvPr/>
        </p:nvCxnSpPr>
        <p:spPr>
          <a:xfrm flipH="1" rot="10800000">
            <a:off x="2706688" y="3308350"/>
            <a:ext cx="668337" cy="1427163"/>
          </a:xfrm>
          <a:prstGeom prst="straightConnector1">
            <a:avLst/>
          </a:prstGeom>
          <a:noFill/>
          <a:ln cap="flat" cmpd="sng" w="9525">
            <a:solidFill>
              <a:srgbClr val="CC0000"/>
            </a:solidFill>
            <a:prstDash val="solid"/>
            <a:round/>
            <a:headEnd len="sm" w="sm" type="none"/>
            <a:tailEnd len="sm" w="sm" type="none"/>
          </a:ln>
        </p:spPr>
      </p:cxnSp>
      <p:grpSp>
        <p:nvGrpSpPr>
          <p:cNvPr id="2630" name="Google Shape;2630;p60"/>
          <p:cNvGrpSpPr/>
          <p:nvPr/>
        </p:nvGrpSpPr>
        <p:grpSpPr>
          <a:xfrm>
            <a:off x="3633788" y="3059113"/>
            <a:ext cx="900112" cy="347662"/>
            <a:chOff x="4396" y="1245"/>
            <a:chExt cx="672" cy="248"/>
          </a:xfrm>
        </p:grpSpPr>
        <p:sp>
          <p:nvSpPr>
            <p:cNvPr id="2631" name="Google Shape;2631;p60"/>
            <p:cNvSpPr/>
            <p:nvPr/>
          </p:nvSpPr>
          <p:spPr>
            <a:xfrm>
              <a:off x="4399" y="1355"/>
              <a:ext cx="666" cy="138"/>
            </a:xfrm>
            <a:prstGeom prst="ellipse">
              <a:avLst/>
            </a:prstGeom>
            <a:gradFill>
              <a:gsLst>
                <a:gs pos="0">
                  <a:srgbClr val="CCCCFF"/>
                </a:gs>
                <a:gs pos="100000">
                  <a:srgbClr val="FFFFFF"/>
                </a:gs>
              </a:gsLst>
              <a:lin ang="0" scaled="0"/>
            </a:gradFill>
            <a:ln cap="flat" cmpd="sng" w="1905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Times New Roman"/>
                <a:ea typeface="Times New Roman"/>
                <a:cs typeface="Times New Roman"/>
                <a:sym typeface="Times New Roman"/>
              </a:endParaRPr>
            </a:p>
          </p:txBody>
        </p:sp>
        <p:sp>
          <p:nvSpPr>
            <p:cNvPr id="2632" name="Google Shape;2632;p60"/>
            <p:cNvSpPr/>
            <p:nvPr/>
          </p:nvSpPr>
          <p:spPr>
            <a:xfrm>
              <a:off x="4399" y="1339"/>
              <a:ext cx="669" cy="86"/>
            </a:xfrm>
            <a:prstGeom prst="rect">
              <a:avLst/>
            </a:prstGeom>
            <a:gradFill>
              <a:gsLst>
                <a:gs pos="0">
                  <a:srgbClr val="CCCCFF"/>
                </a:gs>
                <a:gs pos="100000">
                  <a:srgbClr val="FFFFFF"/>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Times New Roman"/>
                <a:ea typeface="Times New Roman"/>
                <a:cs typeface="Times New Roman"/>
                <a:sym typeface="Times New Roman"/>
              </a:endParaRPr>
            </a:p>
          </p:txBody>
        </p:sp>
        <p:sp>
          <p:nvSpPr>
            <p:cNvPr id="2633" name="Google Shape;2633;p60"/>
            <p:cNvSpPr/>
            <p:nvPr/>
          </p:nvSpPr>
          <p:spPr>
            <a:xfrm>
              <a:off x="4396" y="1245"/>
              <a:ext cx="667" cy="162"/>
            </a:xfrm>
            <a:prstGeom prst="ellipse">
              <a:avLst/>
            </a:prstGeom>
            <a:gradFill>
              <a:gsLst>
                <a:gs pos="0">
                  <a:srgbClr val="CCCCFF"/>
                </a:gs>
                <a:gs pos="100000">
                  <a:srgbClr val="FFFFFF"/>
                </a:gs>
              </a:gsLst>
              <a:lin ang="0" scaled="0"/>
            </a:gradFill>
            <a:ln cap="flat" cmpd="sng" w="1905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Times New Roman"/>
                <a:ea typeface="Times New Roman"/>
                <a:cs typeface="Times New Roman"/>
                <a:sym typeface="Times New Roman"/>
              </a:endParaRPr>
            </a:p>
          </p:txBody>
        </p:sp>
        <p:grpSp>
          <p:nvGrpSpPr>
            <p:cNvPr id="2634" name="Google Shape;2634;p60"/>
            <p:cNvGrpSpPr/>
            <p:nvPr/>
          </p:nvGrpSpPr>
          <p:grpSpPr>
            <a:xfrm>
              <a:off x="4530" y="1287"/>
              <a:ext cx="377" cy="75"/>
              <a:chOff x="2468" y="1332"/>
              <a:chExt cx="310" cy="60"/>
            </a:xfrm>
          </p:grpSpPr>
          <p:sp>
            <p:nvSpPr>
              <p:cNvPr id="2635" name="Google Shape;2635;p60"/>
              <p:cNvSpPr/>
              <p:nvPr/>
            </p:nvSpPr>
            <p:spPr>
              <a:xfrm>
                <a:off x="2468" y="1332"/>
                <a:ext cx="310" cy="60"/>
              </a:xfrm>
              <a:custGeom>
                <a:rect b="b" l="l" r="r" t="t"/>
                <a:pathLst>
                  <a:path extrusionOk="0" h="60" w="310">
                    <a:moveTo>
                      <a:pt x="0" y="60"/>
                    </a:moveTo>
                    <a:lnTo>
                      <a:pt x="96" y="60"/>
                    </a:lnTo>
                    <a:lnTo>
                      <a:pt x="192" y="0"/>
                    </a:lnTo>
                    <a:lnTo>
                      <a:pt x="310" y="0"/>
                    </a:lnTo>
                  </a:path>
                </a:pathLst>
              </a:custGeom>
              <a:noFill/>
              <a:ln cap="flat" cmpd="sng" w="285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2636" name="Google Shape;2636;p60"/>
              <p:cNvSpPr/>
              <p:nvPr/>
            </p:nvSpPr>
            <p:spPr>
              <a:xfrm>
                <a:off x="2482" y="1332"/>
                <a:ext cx="282" cy="60"/>
              </a:xfrm>
              <a:custGeom>
                <a:rect b="b" l="l" r="r" t="t"/>
                <a:pathLst>
                  <a:path extrusionOk="0" h="60" w="282">
                    <a:moveTo>
                      <a:pt x="0" y="0"/>
                    </a:moveTo>
                    <a:lnTo>
                      <a:pt x="96" y="0"/>
                    </a:lnTo>
                    <a:lnTo>
                      <a:pt x="192" y="60"/>
                    </a:lnTo>
                    <a:lnTo>
                      <a:pt x="282" y="60"/>
                    </a:lnTo>
                  </a:path>
                </a:pathLst>
              </a:custGeom>
              <a:noFill/>
              <a:ln cap="flat" cmpd="sng" w="285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grpSp>
        <p:cxnSp>
          <p:nvCxnSpPr>
            <p:cNvPr id="2637" name="Google Shape;2637;p60"/>
            <p:cNvCxnSpPr/>
            <p:nvPr/>
          </p:nvCxnSpPr>
          <p:spPr>
            <a:xfrm>
              <a:off x="4400" y="1321"/>
              <a:ext cx="0" cy="109"/>
            </a:xfrm>
            <a:prstGeom prst="straightConnector1">
              <a:avLst/>
            </a:prstGeom>
            <a:noFill/>
            <a:ln cap="flat" cmpd="sng" w="19050">
              <a:solidFill>
                <a:srgbClr val="000000"/>
              </a:solidFill>
              <a:prstDash val="solid"/>
              <a:round/>
              <a:headEnd len="sm" w="sm" type="none"/>
              <a:tailEnd len="sm" w="sm" type="none"/>
            </a:ln>
          </p:spPr>
        </p:cxnSp>
        <p:cxnSp>
          <p:nvCxnSpPr>
            <p:cNvPr id="2638" name="Google Shape;2638;p60"/>
            <p:cNvCxnSpPr/>
            <p:nvPr/>
          </p:nvCxnSpPr>
          <p:spPr>
            <a:xfrm>
              <a:off x="5063" y="1327"/>
              <a:ext cx="0" cy="106"/>
            </a:xfrm>
            <a:prstGeom prst="straightConnector1">
              <a:avLst/>
            </a:prstGeom>
            <a:noFill/>
            <a:ln cap="flat" cmpd="sng" w="19050">
              <a:solidFill>
                <a:srgbClr val="000000"/>
              </a:solidFill>
              <a:prstDash val="solid"/>
              <a:round/>
              <a:headEnd len="sm" w="sm" type="none"/>
              <a:tailEnd len="sm" w="sm" type="none"/>
            </a:ln>
          </p:spPr>
        </p:cxnSp>
      </p:grpSp>
      <p:grpSp>
        <p:nvGrpSpPr>
          <p:cNvPr id="2639" name="Google Shape;2639;p60"/>
          <p:cNvGrpSpPr/>
          <p:nvPr/>
        </p:nvGrpSpPr>
        <p:grpSpPr>
          <a:xfrm flipH="1">
            <a:off x="7207250" y="2239963"/>
            <a:ext cx="641350" cy="558800"/>
            <a:chOff x="-44" y="1473"/>
            <a:chExt cx="981" cy="1105"/>
          </a:xfrm>
        </p:grpSpPr>
        <p:pic>
          <p:nvPicPr>
            <p:cNvPr descr="desktop_computer_stylized_medium" id="2640" name="Google Shape;2640;p60"/>
            <p:cNvPicPr preferRelativeResize="0"/>
            <p:nvPr/>
          </p:nvPicPr>
          <p:blipFill rotWithShape="1">
            <a:blip r:embed="rId4">
              <a:alphaModFix/>
            </a:blip>
            <a:srcRect b="0" l="0" r="0" t="0"/>
            <a:stretch/>
          </p:blipFill>
          <p:spPr>
            <a:xfrm flipH="1">
              <a:off x="-44" y="1473"/>
              <a:ext cx="981" cy="1105"/>
            </a:xfrm>
            <a:prstGeom prst="rect">
              <a:avLst/>
            </a:prstGeom>
            <a:noFill/>
            <a:ln>
              <a:noFill/>
            </a:ln>
          </p:spPr>
        </p:pic>
        <p:sp>
          <p:nvSpPr>
            <p:cNvPr id="2641" name="Google Shape;2641;p60"/>
            <p:cNvSpPr/>
            <p:nvPr/>
          </p:nvSpPr>
          <p:spPr>
            <a:xfrm flipH="1">
              <a:off x="374" y="1579"/>
              <a:ext cx="477" cy="506"/>
            </a:xfrm>
            <a:custGeom>
              <a:rect b="b" l="l" r="r" t="t"/>
              <a:pathLst>
                <a:path extrusionOk="0" h="368" w="356">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grpSp>
      <p:grpSp>
        <p:nvGrpSpPr>
          <p:cNvPr id="2642" name="Google Shape;2642;p60"/>
          <p:cNvGrpSpPr/>
          <p:nvPr/>
        </p:nvGrpSpPr>
        <p:grpSpPr>
          <a:xfrm flipH="1">
            <a:off x="7246938" y="2916238"/>
            <a:ext cx="641350" cy="558800"/>
            <a:chOff x="-44" y="1473"/>
            <a:chExt cx="981" cy="1105"/>
          </a:xfrm>
        </p:grpSpPr>
        <p:pic>
          <p:nvPicPr>
            <p:cNvPr descr="desktop_computer_stylized_medium" id="2643" name="Google Shape;2643;p60"/>
            <p:cNvPicPr preferRelativeResize="0"/>
            <p:nvPr/>
          </p:nvPicPr>
          <p:blipFill rotWithShape="1">
            <a:blip r:embed="rId4">
              <a:alphaModFix/>
            </a:blip>
            <a:srcRect b="0" l="0" r="0" t="0"/>
            <a:stretch/>
          </p:blipFill>
          <p:spPr>
            <a:xfrm flipH="1">
              <a:off x="-44" y="1473"/>
              <a:ext cx="981" cy="1105"/>
            </a:xfrm>
            <a:prstGeom prst="rect">
              <a:avLst/>
            </a:prstGeom>
            <a:noFill/>
            <a:ln>
              <a:noFill/>
            </a:ln>
          </p:spPr>
        </p:pic>
        <p:sp>
          <p:nvSpPr>
            <p:cNvPr id="2644" name="Google Shape;2644;p60"/>
            <p:cNvSpPr/>
            <p:nvPr/>
          </p:nvSpPr>
          <p:spPr>
            <a:xfrm flipH="1">
              <a:off x="374" y="1579"/>
              <a:ext cx="477" cy="506"/>
            </a:xfrm>
            <a:custGeom>
              <a:rect b="b" l="l" r="r" t="t"/>
              <a:pathLst>
                <a:path extrusionOk="0" h="368" w="356">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grpSp>
      <p:grpSp>
        <p:nvGrpSpPr>
          <p:cNvPr id="2645" name="Google Shape;2645;p60"/>
          <p:cNvGrpSpPr/>
          <p:nvPr/>
        </p:nvGrpSpPr>
        <p:grpSpPr>
          <a:xfrm flipH="1">
            <a:off x="7254875" y="3670300"/>
            <a:ext cx="641350" cy="558800"/>
            <a:chOff x="-44" y="1473"/>
            <a:chExt cx="981" cy="1105"/>
          </a:xfrm>
        </p:grpSpPr>
        <p:pic>
          <p:nvPicPr>
            <p:cNvPr descr="desktop_computer_stylized_medium" id="2646" name="Google Shape;2646;p60"/>
            <p:cNvPicPr preferRelativeResize="0"/>
            <p:nvPr/>
          </p:nvPicPr>
          <p:blipFill rotWithShape="1">
            <a:blip r:embed="rId4">
              <a:alphaModFix/>
            </a:blip>
            <a:srcRect b="0" l="0" r="0" t="0"/>
            <a:stretch/>
          </p:blipFill>
          <p:spPr>
            <a:xfrm flipH="1">
              <a:off x="-44" y="1473"/>
              <a:ext cx="981" cy="1105"/>
            </a:xfrm>
            <a:prstGeom prst="rect">
              <a:avLst/>
            </a:prstGeom>
            <a:noFill/>
            <a:ln>
              <a:noFill/>
            </a:ln>
          </p:spPr>
        </p:pic>
        <p:sp>
          <p:nvSpPr>
            <p:cNvPr id="2647" name="Google Shape;2647;p60"/>
            <p:cNvSpPr/>
            <p:nvPr/>
          </p:nvSpPr>
          <p:spPr>
            <a:xfrm flipH="1">
              <a:off x="374" y="1579"/>
              <a:ext cx="477" cy="506"/>
            </a:xfrm>
            <a:custGeom>
              <a:rect b="b" l="l" r="r" t="t"/>
              <a:pathLst>
                <a:path extrusionOk="0" h="368" w="356">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3" name="Shape 783"/>
        <p:cNvGrpSpPr/>
        <p:nvPr/>
      </p:nvGrpSpPr>
      <p:grpSpPr>
        <a:xfrm>
          <a:off x="0" y="0"/>
          <a:ext cx="0" cy="0"/>
          <a:chOff x="0" y="0"/>
          <a:chExt cx="0" cy="0"/>
        </a:xfrm>
      </p:grpSpPr>
      <p:pic>
        <p:nvPicPr>
          <p:cNvPr descr="underline_base" id="784" name="Google Shape;784;p6"/>
          <p:cNvPicPr preferRelativeResize="0"/>
          <p:nvPr/>
        </p:nvPicPr>
        <p:blipFill rotWithShape="1">
          <a:blip r:embed="rId3">
            <a:alphaModFix/>
          </a:blip>
          <a:srcRect b="0" l="0" r="0" t="0"/>
          <a:stretch/>
        </p:blipFill>
        <p:spPr>
          <a:xfrm>
            <a:off x="519113" y="703263"/>
            <a:ext cx="8228012" cy="173037"/>
          </a:xfrm>
          <a:prstGeom prst="rect">
            <a:avLst/>
          </a:prstGeom>
          <a:noFill/>
          <a:ln>
            <a:noFill/>
          </a:ln>
        </p:spPr>
      </p:pic>
      <p:grpSp>
        <p:nvGrpSpPr>
          <p:cNvPr id="785" name="Google Shape;785;p6"/>
          <p:cNvGrpSpPr/>
          <p:nvPr/>
        </p:nvGrpSpPr>
        <p:grpSpPr>
          <a:xfrm>
            <a:off x="1301750" y="1198563"/>
            <a:ext cx="5530850" cy="5245100"/>
            <a:chOff x="398" y="129"/>
            <a:chExt cx="3484" cy="3304"/>
          </a:xfrm>
        </p:grpSpPr>
        <p:sp>
          <p:nvSpPr>
            <p:cNvPr id="786" name="Google Shape;786;p6"/>
            <p:cNvSpPr/>
            <p:nvPr/>
          </p:nvSpPr>
          <p:spPr>
            <a:xfrm>
              <a:off x="2031" y="2058"/>
              <a:ext cx="1794" cy="933"/>
            </a:xfrm>
            <a:custGeom>
              <a:rect b="b" l="l" r="r" t="t"/>
              <a:pathLst>
                <a:path extrusionOk="0" h="933" w="1794">
                  <a:moveTo>
                    <a:pt x="6" y="483"/>
                  </a:moveTo>
                  <a:cubicBezTo>
                    <a:pt x="0" y="365"/>
                    <a:pt x="16" y="189"/>
                    <a:pt x="108" y="125"/>
                  </a:cubicBezTo>
                  <a:cubicBezTo>
                    <a:pt x="200" y="61"/>
                    <a:pt x="389" y="116"/>
                    <a:pt x="559" y="100"/>
                  </a:cubicBezTo>
                  <a:cubicBezTo>
                    <a:pt x="729" y="84"/>
                    <a:pt x="935" y="0"/>
                    <a:pt x="1128" y="29"/>
                  </a:cubicBezTo>
                  <a:cubicBezTo>
                    <a:pt x="1321" y="58"/>
                    <a:pt x="1638" y="142"/>
                    <a:pt x="1716" y="275"/>
                  </a:cubicBezTo>
                  <a:cubicBezTo>
                    <a:pt x="1794" y="408"/>
                    <a:pt x="1652" y="721"/>
                    <a:pt x="1596" y="827"/>
                  </a:cubicBezTo>
                  <a:cubicBezTo>
                    <a:pt x="1540" y="933"/>
                    <a:pt x="1506" y="894"/>
                    <a:pt x="1380" y="911"/>
                  </a:cubicBezTo>
                  <a:cubicBezTo>
                    <a:pt x="1254" y="928"/>
                    <a:pt x="1001" y="929"/>
                    <a:pt x="840" y="929"/>
                  </a:cubicBezTo>
                  <a:cubicBezTo>
                    <a:pt x="679" y="929"/>
                    <a:pt x="530" y="927"/>
                    <a:pt x="414" y="911"/>
                  </a:cubicBezTo>
                  <a:cubicBezTo>
                    <a:pt x="298" y="895"/>
                    <a:pt x="211" y="903"/>
                    <a:pt x="143" y="832"/>
                  </a:cubicBezTo>
                  <a:cubicBezTo>
                    <a:pt x="75" y="761"/>
                    <a:pt x="4" y="624"/>
                    <a:pt x="6" y="483"/>
                  </a:cubicBezTo>
                  <a:close/>
                </a:path>
              </a:pathLst>
            </a:custGeom>
            <a:solidFill>
              <a:srgbClr val="66CC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787" name="Google Shape;787;p6"/>
            <p:cNvSpPr/>
            <p:nvPr/>
          </p:nvSpPr>
          <p:spPr>
            <a:xfrm>
              <a:off x="1090" y="1594"/>
              <a:ext cx="1443" cy="816"/>
            </a:xfrm>
            <a:custGeom>
              <a:rect b="b" l="l" r="r" t="t"/>
              <a:pathLst>
                <a:path extrusionOk="0" h="816" w="1443">
                  <a:moveTo>
                    <a:pt x="0" y="0"/>
                  </a:moveTo>
                  <a:cubicBezTo>
                    <a:pt x="571" y="285"/>
                    <a:pt x="856" y="408"/>
                    <a:pt x="1076" y="782"/>
                  </a:cubicBezTo>
                  <a:cubicBezTo>
                    <a:pt x="1185" y="775"/>
                    <a:pt x="1220" y="816"/>
                    <a:pt x="1320" y="788"/>
                  </a:cubicBezTo>
                  <a:cubicBezTo>
                    <a:pt x="1264" y="347"/>
                    <a:pt x="1276" y="352"/>
                    <a:pt x="1443" y="5"/>
                  </a:cubicBezTo>
                  <a:cubicBezTo>
                    <a:pt x="867" y="5"/>
                    <a:pt x="233" y="0"/>
                    <a:pt x="0" y="0"/>
                  </a:cubicBezTo>
                  <a:close/>
                </a:path>
              </a:pathLst>
            </a:custGeom>
            <a:gradFill>
              <a:gsLst>
                <a:gs pos="0">
                  <a:schemeClr val="accent1"/>
                </a:gs>
                <a:gs pos="100000">
                  <a:schemeClr val="lt1"/>
                </a:gs>
              </a:gsLst>
              <a:lin ang="54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788" name="Google Shape;788;p6"/>
            <p:cNvSpPr/>
            <p:nvPr/>
          </p:nvSpPr>
          <p:spPr>
            <a:xfrm>
              <a:off x="1084" y="129"/>
              <a:ext cx="1460" cy="1470"/>
            </a:xfrm>
            <a:prstGeom prst="rect">
              <a:avLst/>
            </a:prstGeom>
            <a:solidFill>
              <a:schemeClr val="accent1"/>
            </a:solidFill>
            <a:ln cap="flat" cmpd="sng" w="190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789" name="Google Shape;789;p6"/>
            <p:cNvSpPr/>
            <p:nvPr/>
          </p:nvSpPr>
          <p:spPr>
            <a:xfrm>
              <a:off x="1163" y="162"/>
              <a:ext cx="1320" cy="381"/>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790" name="Google Shape;790;p6"/>
            <p:cNvSpPr/>
            <p:nvPr/>
          </p:nvSpPr>
          <p:spPr>
            <a:xfrm>
              <a:off x="2433" y="2249"/>
              <a:ext cx="342" cy="186"/>
            </a:xfrm>
            <a:custGeom>
              <a:rect b="b" l="l" r="r" t="t"/>
              <a:pathLst>
                <a:path extrusionOk="0" h="186" w="342">
                  <a:moveTo>
                    <a:pt x="0" y="186"/>
                  </a:moveTo>
                  <a:lnTo>
                    <a:pt x="342" y="0"/>
                  </a:lnTo>
                </a:path>
              </a:pathLst>
            </a:custGeom>
            <a:no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Arial"/>
                <a:ea typeface="Arial"/>
                <a:cs typeface="Arial"/>
                <a:sym typeface="Arial"/>
              </a:endParaRPr>
            </a:p>
          </p:txBody>
        </p:sp>
        <p:grpSp>
          <p:nvGrpSpPr>
            <p:cNvPr id="791" name="Google Shape;791;p6"/>
            <p:cNvGrpSpPr/>
            <p:nvPr/>
          </p:nvGrpSpPr>
          <p:grpSpPr>
            <a:xfrm>
              <a:off x="2122" y="2359"/>
              <a:ext cx="316" cy="147"/>
              <a:chOff x="3600" y="219"/>
              <a:chExt cx="360" cy="175"/>
            </a:xfrm>
          </p:grpSpPr>
          <p:sp>
            <p:nvSpPr>
              <p:cNvPr id="792" name="Google Shape;792;p6"/>
              <p:cNvSpPr/>
              <p:nvPr/>
            </p:nvSpPr>
            <p:spPr>
              <a:xfrm>
                <a:off x="3603" y="298"/>
                <a:ext cx="357" cy="96"/>
              </a:xfrm>
              <a:prstGeom prst="ellipse">
                <a:avLst/>
              </a:prstGeom>
              <a:solidFill>
                <a:schemeClr val="hlink"/>
              </a:solid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Arial"/>
                  <a:ea typeface="Arial"/>
                  <a:cs typeface="Arial"/>
                  <a:sym typeface="Arial"/>
                </a:endParaRPr>
              </a:p>
            </p:txBody>
          </p:sp>
          <p:cxnSp>
            <p:nvCxnSpPr>
              <p:cNvPr id="793" name="Google Shape;793;p6"/>
              <p:cNvCxnSpPr/>
              <p:nvPr/>
            </p:nvCxnSpPr>
            <p:spPr>
              <a:xfrm>
                <a:off x="3603" y="289"/>
                <a:ext cx="0" cy="60"/>
              </a:xfrm>
              <a:prstGeom prst="straightConnector1">
                <a:avLst/>
              </a:prstGeom>
              <a:noFill/>
              <a:ln cap="flat" cmpd="sng" w="12700">
                <a:solidFill>
                  <a:schemeClr val="dk1"/>
                </a:solidFill>
                <a:prstDash val="solid"/>
                <a:round/>
                <a:headEnd len="sm" w="sm" type="none"/>
                <a:tailEnd len="sm" w="sm" type="none"/>
              </a:ln>
            </p:spPr>
          </p:cxnSp>
          <p:cxnSp>
            <p:nvCxnSpPr>
              <p:cNvPr id="794" name="Google Shape;794;p6"/>
              <p:cNvCxnSpPr/>
              <p:nvPr/>
            </p:nvCxnSpPr>
            <p:spPr>
              <a:xfrm>
                <a:off x="3960" y="289"/>
                <a:ext cx="0" cy="60"/>
              </a:xfrm>
              <a:prstGeom prst="straightConnector1">
                <a:avLst/>
              </a:prstGeom>
              <a:noFill/>
              <a:ln cap="flat" cmpd="sng" w="12700">
                <a:solidFill>
                  <a:schemeClr val="dk1"/>
                </a:solidFill>
                <a:prstDash val="solid"/>
                <a:round/>
                <a:headEnd len="sm" w="sm" type="none"/>
                <a:tailEnd len="sm" w="sm" type="none"/>
              </a:ln>
            </p:spPr>
          </p:cxnSp>
          <p:sp>
            <p:nvSpPr>
              <p:cNvPr id="795" name="Google Shape;795;p6"/>
              <p:cNvSpPr/>
              <p:nvPr/>
            </p:nvSpPr>
            <p:spPr>
              <a:xfrm>
                <a:off x="3603" y="289"/>
                <a:ext cx="352" cy="58"/>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796" name="Google Shape;796;p6"/>
              <p:cNvSpPr/>
              <p:nvPr/>
            </p:nvSpPr>
            <p:spPr>
              <a:xfrm>
                <a:off x="3600" y="219"/>
                <a:ext cx="357" cy="113"/>
              </a:xfrm>
              <a:prstGeom prst="ellipse">
                <a:avLst/>
              </a:prstGeom>
              <a:solidFill>
                <a:schemeClr val="hlink"/>
              </a:solid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Arial"/>
                  <a:ea typeface="Arial"/>
                  <a:cs typeface="Arial"/>
                  <a:sym typeface="Arial"/>
                </a:endParaRPr>
              </a:p>
            </p:txBody>
          </p:sp>
          <p:grpSp>
            <p:nvGrpSpPr>
              <p:cNvPr id="797" name="Google Shape;797;p6"/>
              <p:cNvGrpSpPr/>
              <p:nvPr/>
            </p:nvGrpSpPr>
            <p:grpSpPr>
              <a:xfrm>
                <a:off x="3686" y="244"/>
                <a:ext cx="177" cy="65"/>
                <a:chOff x="2848" y="848"/>
                <a:chExt cx="140" cy="96"/>
              </a:xfrm>
            </p:grpSpPr>
            <p:cxnSp>
              <p:nvCxnSpPr>
                <p:cNvPr id="798" name="Google Shape;798;p6"/>
                <p:cNvCxnSpPr/>
                <p:nvPr/>
              </p:nvCxnSpPr>
              <p:spPr>
                <a:xfrm flipH="1" rot="10800000">
                  <a:off x="2848" y="848"/>
                  <a:ext cx="50" cy="2"/>
                </a:xfrm>
                <a:prstGeom prst="straightConnector1">
                  <a:avLst/>
                </a:prstGeom>
                <a:noFill/>
                <a:ln cap="flat" cmpd="sng" w="28575">
                  <a:solidFill>
                    <a:schemeClr val="dk1"/>
                  </a:solidFill>
                  <a:prstDash val="solid"/>
                  <a:round/>
                  <a:headEnd len="sm" w="sm" type="none"/>
                  <a:tailEnd len="sm" w="sm" type="none"/>
                </a:ln>
              </p:spPr>
            </p:cxnSp>
            <p:cxnSp>
              <p:nvCxnSpPr>
                <p:cNvPr id="799" name="Google Shape;799;p6"/>
                <p:cNvCxnSpPr/>
                <p:nvPr/>
              </p:nvCxnSpPr>
              <p:spPr>
                <a:xfrm>
                  <a:off x="2944" y="943"/>
                  <a:ext cx="44" cy="0"/>
                </a:xfrm>
                <a:prstGeom prst="straightConnector1">
                  <a:avLst/>
                </a:prstGeom>
                <a:noFill/>
                <a:ln cap="flat" cmpd="sng" w="28575">
                  <a:solidFill>
                    <a:schemeClr val="dk1"/>
                  </a:solidFill>
                  <a:prstDash val="solid"/>
                  <a:round/>
                  <a:headEnd len="sm" w="sm" type="none"/>
                  <a:tailEnd len="sm" w="sm" type="none"/>
                </a:ln>
              </p:spPr>
            </p:cxnSp>
            <p:cxnSp>
              <p:nvCxnSpPr>
                <p:cNvPr id="800" name="Google Shape;800;p6"/>
                <p:cNvCxnSpPr/>
                <p:nvPr/>
              </p:nvCxnSpPr>
              <p:spPr>
                <a:xfrm>
                  <a:off x="2894" y="850"/>
                  <a:ext cx="52" cy="94"/>
                </a:xfrm>
                <a:prstGeom prst="straightConnector1">
                  <a:avLst/>
                </a:prstGeom>
                <a:noFill/>
                <a:ln cap="flat" cmpd="sng" w="28575">
                  <a:solidFill>
                    <a:schemeClr val="dk1"/>
                  </a:solidFill>
                  <a:prstDash val="solid"/>
                  <a:round/>
                  <a:headEnd len="sm" w="sm" type="none"/>
                  <a:tailEnd len="sm" w="sm" type="none"/>
                </a:ln>
              </p:spPr>
            </p:cxnSp>
          </p:grpSp>
          <p:grpSp>
            <p:nvGrpSpPr>
              <p:cNvPr id="801" name="Google Shape;801;p6"/>
              <p:cNvGrpSpPr/>
              <p:nvPr/>
            </p:nvGrpSpPr>
            <p:grpSpPr>
              <a:xfrm flipH="1" rot="10800000">
                <a:off x="3686" y="243"/>
                <a:ext cx="177" cy="67"/>
                <a:chOff x="2848" y="846"/>
                <a:chExt cx="140" cy="100"/>
              </a:xfrm>
            </p:grpSpPr>
            <p:cxnSp>
              <p:nvCxnSpPr>
                <p:cNvPr id="802" name="Google Shape;802;p6"/>
                <p:cNvCxnSpPr/>
                <p:nvPr/>
              </p:nvCxnSpPr>
              <p:spPr>
                <a:xfrm flipH="1" rot="10800000">
                  <a:off x="2848" y="846"/>
                  <a:ext cx="50" cy="4"/>
                </a:xfrm>
                <a:prstGeom prst="straightConnector1">
                  <a:avLst/>
                </a:prstGeom>
                <a:noFill/>
                <a:ln cap="flat" cmpd="sng" w="28575">
                  <a:solidFill>
                    <a:schemeClr val="dk1"/>
                  </a:solidFill>
                  <a:prstDash val="solid"/>
                  <a:round/>
                  <a:headEnd len="sm" w="sm" type="none"/>
                  <a:tailEnd len="sm" w="sm" type="none"/>
                </a:ln>
              </p:spPr>
            </p:cxnSp>
            <p:cxnSp>
              <p:nvCxnSpPr>
                <p:cNvPr id="803" name="Google Shape;803;p6"/>
                <p:cNvCxnSpPr/>
                <p:nvPr/>
              </p:nvCxnSpPr>
              <p:spPr>
                <a:xfrm>
                  <a:off x="2944" y="946"/>
                  <a:ext cx="44" cy="0"/>
                </a:xfrm>
                <a:prstGeom prst="straightConnector1">
                  <a:avLst/>
                </a:prstGeom>
                <a:noFill/>
                <a:ln cap="flat" cmpd="sng" w="28575">
                  <a:solidFill>
                    <a:schemeClr val="dk1"/>
                  </a:solidFill>
                  <a:prstDash val="solid"/>
                  <a:round/>
                  <a:headEnd len="sm" w="sm" type="none"/>
                  <a:tailEnd len="sm" w="sm" type="none"/>
                </a:ln>
              </p:spPr>
            </p:cxnSp>
            <p:cxnSp>
              <p:nvCxnSpPr>
                <p:cNvPr id="804" name="Google Shape;804;p6"/>
                <p:cNvCxnSpPr/>
                <p:nvPr/>
              </p:nvCxnSpPr>
              <p:spPr>
                <a:xfrm>
                  <a:off x="2894" y="849"/>
                  <a:ext cx="52" cy="97"/>
                </a:xfrm>
                <a:prstGeom prst="straightConnector1">
                  <a:avLst/>
                </a:prstGeom>
                <a:noFill/>
                <a:ln cap="flat" cmpd="sng" w="28575">
                  <a:solidFill>
                    <a:schemeClr val="dk1"/>
                  </a:solidFill>
                  <a:prstDash val="solid"/>
                  <a:round/>
                  <a:headEnd len="sm" w="sm" type="none"/>
                  <a:tailEnd len="sm" w="sm" type="none"/>
                </a:ln>
              </p:spPr>
            </p:cxnSp>
          </p:grpSp>
        </p:grpSp>
        <p:grpSp>
          <p:nvGrpSpPr>
            <p:cNvPr id="805" name="Google Shape;805;p6"/>
            <p:cNvGrpSpPr/>
            <p:nvPr/>
          </p:nvGrpSpPr>
          <p:grpSpPr>
            <a:xfrm>
              <a:off x="2344" y="2761"/>
              <a:ext cx="316" cy="147"/>
              <a:chOff x="3600" y="219"/>
              <a:chExt cx="360" cy="175"/>
            </a:xfrm>
          </p:grpSpPr>
          <p:sp>
            <p:nvSpPr>
              <p:cNvPr id="806" name="Google Shape;806;p6"/>
              <p:cNvSpPr/>
              <p:nvPr/>
            </p:nvSpPr>
            <p:spPr>
              <a:xfrm>
                <a:off x="3603" y="298"/>
                <a:ext cx="357" cy="96"/>
              </a:xfrm>
              <a:prstGeom prst="ellipse">
                <a:avLst/>
              </a:prstGeom>
              <a:solidFill>
                <a:schemeClr val="hlink"/>
              </a:solid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Arial"/>
                  <a:ea typeface="Arial"/>
                  <a:cs typeface="Arial"/>
                  <a:sym typeface="Arial"/>
                </a:endParaRPr>
              </a:p>
            </p:txBody>
          </p:sp>
          <p:cxnSp>
            <p:nvCxnSpPr>
              <p:cNvPr id="807" name="Google Shape;807;p6"/>
              <p:cNvCxnSpPr/>
              <p:nvPr/>
            </p:nvCxnSpPr>
            <p:spPr>
              <a:xfrm>
                <a:off x="3603" y="289"/>
                <a:ext cx="0" cy="60"/>
              </a:xfrm>
              <a:prstGeom prst="straightConnector1">
                <a:avLst/>
              </a:prstGeom>
              <a:noFill/>
              <a:ln cap="flat" cmpd="sng" w="12700">
                <a:solidFill>
                  <a:schemeClr val="dk1"/>
                </a:solidFill>
                <a:prstDash val="solid"/>
                <a:round/>
                <a:headEnd len="sm" w="sm" type="none"/>
                <a:tailEnd len="sm" w="sm" type="none"/>
              </a:ln>
            </p:spPr>
          </p:cxnSp>
          <p:cxnSp>
            <p:nvCxnSpPr>
              <p:cNvPr id="808" name="Google Shape;808;p6"/>
              <p:cNvCxnSpPr/>
              <p:nvPr/>
            </p:nvCxnSpPr>
            <p:spPr>
              <a:xfrm>
                <a:off x="3960" y="289"/>
                <a:ext cx="0" cy="60"/>
              </a:xfrm>
              <a:prstGeom prst="straightConnector1">
                <a:avLst/>
              </a:prstGeom>
              <a:noFill/>
              <a:ln cap="flat" cmpd="sng" w="12700">
                <a:solidFill>
                  <a:schemeClr val="dk1"/>
                </a:solidFill>
                <a:prstDash val="solid"/>
                <a:round/>
                <a:headEnd len="sm" w="sm" type="none"/>
                <a:tailEnd len="sm" w="sm" type="none"/>
              </a:ln>
            </p:spPr>
          </p:cxnSp>
          <p:sp>
            <p:nvSpPr>
              <p:cNvPr id="809" name="Google Shape;809;p6"/>
              <p:cNvSpPr/>
              <p:nvPr/>
            </p:nvSpPr>
            <p:spPr>
              <a:xfrm>
                <a:off x="3603" y="289"/>
                <a:ext cx="352" cy="58"/>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810" name="Google Shape;810;p6"/>
              <p:cNvSpPr/>
              <p:nvPr/>
            </p:nvSpPr>
            <p:spPr>
              <a:xfrm>
                <a:off x="3600" y="219"/>
                <a:ext cx="357" cy="113"/>
              </a:xfrm>
              <a:prstGeom prst="ellipse">
                <a:avLst/>
              </a:prstGeom>
              <a:solidFill>
                <a:schemeClr val="hlink"/>
              </a:solid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Arial"/>
                  <a:ea typeface="Arial"/>
                  <a:cs typeface="Arial"/>
                  <a:sym typeface="Arial"/>
                </a:endParaRPr>
              </a:p>
            </p:txBody>
          </p:sp>
          <p:grpSp>
            <p:nvGrpSpPr>
              <p:cNvPr id="811" name="Google Shape;811;p6"/>
              <p:cNvGrpSpPr/>
              <p:nvPr/>
            </p:nvGrpSpPr>
            <p:grpSpPr>
              <a:xfrm>
                <a:off x="3686" y="244"/>
                <a:ext cx="177" cy="65"/>
                <a:chOff x="2848" y="848"/>
                <a:chExt cx="140" cy="96"/>
              </a:xfrm>
            </p:grpSpPr>
            <p:cxnSp>
              <p:nvCxnSpPr>
                <p:cNvPr id="812" name="Google Shape;812;p6"/>
                <p:cNvCxnSpPr/>
                <p:nvPr/>
              </p:nvCxnSpPr>
              <p:spPr>
                <a:xfrm flipH="1" rot="10800000">
                  <a:off x="2848" y="848"/>
                  <a:ext cx="50" cy="2"/>
                </a:xfrm>
                <a:prstGeom prst="straightConnector1">
                  <a:avLst/>
                </a:prstGeom>
                <a:noFill/>
                <a:ln cap="flat" cmpd="sng" w="28575">
                  <a:solidFill>
                    <a:schemeClr val="dk1"/>
                  </a:solidFill>
                  <a:prstDash val="solid"/>
                  <a:round/>
                  <a:headEnd len="sm" w="sm" type="none"/>
                  <a:tailEnd len="sm" w="sm" type="none"/>
                </a:ln>
              </p:spPr>
            </p:cxnSp>
            <p:cxnSp>
              <p:nvCxnSpPr>
                <p:cNvPr id="813" name="Google Shape;813;p6"/>
                <p:cNvCxnSpPr/>
                <p:nvPr/>
              </p:nvCxnSpPr>
              <p:spPr>
                <a:xfrm>
                  <a:off x="2944" y="943"/>
                  <a:ext cx="44" cy="0"/>
                </a:xfrm>
                <a:prstGeom prst="straightConnector1">
                  <a:avLst/>
                </a:prstGeom>
                <a:noFill/>
                <a:ln cap="flat" cmpd="sng" w="28575">
                  <a:solidFill>
                    <a:schemeClr val="dk1"/>
                  </a:solidFill>
                  <a:prstDash val="solid"/>
                  <a:round/>
                  <a:headEnd len="sm" w="sm" type="none"/>
                  <a:tailEnd len="sm" w="sm" type="none"/>
                </a:ln>
              </p:spPr>
            </p:cxnSp>
            <p:cxnSp>
              <p:nvCxnSpPr>
                <p:cNvPr id="814" name="Google Shape;814;p6"/>
                <p:cNvCxnSpPr/>
                <p:nvPr/>
              </p:nvCxnSpPr>
              <p:spPr>
                <a:xfrm>
                  <a:off x="2894" y="850"/>
                  <a:ext cx="52" cy="94"/>
                </a:xfrm>
                <a:prstGeom prst="straightConnector1">
                  <a:avLst/>
                </a:prstGeom>
                <a:noFill/>
                <a:ln cap="flat" cmpd="sng" w="28575">
                  <a:solidFill>
                    <a:schemeClr val="dk1"/>
                  </a:solidFill>
                  <a:prstDash val="solid"/>
                  <a:round/>
                  <a:headEnd len="sm" w="sm" type="none"/>
                  <a:tailEnd len="sm" w="sm" type="none"/>
                </a:ln>
              </p:spPr>
            </p:cxnSp>
          </p:grpSp>
          <p:grpSp>
            <p:nvGrpSpPr>
              <p:cNvPr id="815" name="Google Shape;815;p6"/>
              <p:cNvGrpSpPr/>
              <p:nvPr/>
            </p:nvGrpSpPr>
            <p:grpSpPr>
              <a:xfrm flipH="1" rot="10800000">
                <a:off x="3686" y="243"/>
                <a:ext cx="177" cy="67"/>
                <a:chOff x="2848" y="846"/>
                <a:chExt cx="140" cy="100"/>
              </a:xfrm>
            </p:grpSpPr>
            <p:cxnSp>
              <p:nvCxnSpPr>
                <p:cNvPr id="816" name="Google Shape;816;p6"/>
                <p:cNvCxnSpPr/>
                <p:nvPr/>
              </p:nvCxnSpPr>
              <p:spPr>
                <a:xfrm flipH="1" rot="10800000">
                  <a:off x="2848" y="846"/>
                  <a:ext cx="50" cy="4"/>
                </a:xfrm>
                <a:prstGeom prst="straightConnector1">
                  <a:avLst/>
                </a:prstGeom>
                <a:noFill/>
                <a:ln cap="flat" cmpd="sng" w="28575">
                  <a:solidFill>
                    <a:schemeClr val="dk1"/>
                  </a:solidFill>
                  <a:prstDash val="solid"/>
                  <a:round/>
                  <a:headEnd len="sm" w="sm" type="none"/>
                  <a:tailEnd len="sm" w="sm" type="none"/>
                </a:ln>
              </p:spPr>
            </p:cxnSp>
            <p:cxnSp>
              <p:nvCxnSpPr>
                <p:cNvPr id="817" name="Google Shape;817;p6"/>
                <p:cNvCxnSpPr/>
                <p:nvPr/>
              </p:nvCxnSpPr>
              <p:spPr>
                <a:xfrm>
                  <a:off x="2944" y="946"/>
                  <a:ext cx="44" cy="0"/>
                </a:xfrm>
                <a:prstGeom prst="straightConnector1">
                  <a:avLst/>
                </a:prstGeom>
                <a:noFill/>
                <a:ln cap="flat" cmpd="sng" w="28575">
                  <a:solidFill>
                    <a:schemeClr val="dk1"/>
                  </a:solidFill>
                  <a:prstDash val="solid"/>
                  <a:round/>
                  <a:headEnd len="sm" w="sm" type="none"/>
                  <a:tailEnd len="sm" w="sm" type="none"/>
                </a:ln>
              </p:spPr>
            </p:cxnSp>
            <p:cxnSp>
              <p:nvCxnSpPr>
                <p:cNvPr id="818" name="Google Shape;818;p6"/>
                <p:cNvCxnSpPr/>
                <p:nvPr/>
              </p:nvCxnSpPr>
              <p:spPr>
                <a:xfrm>
                  <a:off x="2894" y="849"/>
                  <a:ext cx="52" cy="97"/>
                </a:xfrm>
                <a:prstGeom prst="straightConnector1">
                  <a:avLst/>
                </a:prstGeom>
                <a:noFill/>
                <a:ln cap="flat" cmpd="sng" w="28575">
                  <a:solidFill>
                    <a:schemeClr val="dk1"/>
                  </a:solidFill>
                  <a:prstDash val="solid"/>
                  <a:round/>
                  <a:headEnd len="sm" w="sm" type="none"/>
                  <a:tailEnd len="sm" w="sm" type="none"/>
                </a:ln>
              </p:spPr>
            </p:cxnSp>
          </p:grpSp>
        </p:grpSp>
        <p:grpSp>
          <p:nvGrpSpPr>
            <p:cNvPr id="819" name="Google Shape;819;p6"/>
            <p:cNvGrpSpPr/>
            <p:nvPr/>
          </p:nvGrpSpPr>
          <p:grpSpPr>
            <a:xfrm>
              <a:off x="2769" y="2167"/>
              <a:ext cx="316" cy="147"/>
              <a:chOff x="3600" y="219"/>
              <a:chExt cx="360" cy="175"/>
            </a:xfrm>
          </p:grpSpPr>
          <p:sp>
            <p:nvSpPr>
              <p:cNvPr id="820" name="Google Shape;820;p6"/>
              <p:cNvSpPr/>
              <p:nvPr/>
            </p:nvSpPr>
            <p:spPr>
              <a:xfrm>
                <a:off x="3603" y="298"/>
                <a:ext cx="357" cy="96"/>
              </a:xfrm>
              <a:prstGeom prst="ellipse">
                <a:avLst/>
              </a:prstGeom>
              <a:solidFill>
                <a:schemeClr val="hlink"/>
              </a:solid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Arial"/>
                  <a:ea typeface="Arial"/>
                  <a:cs typeface="Arial"/>
                  <a:sym typeface="Arial"/>
                </a:endParaRPr>
              </a:p>
            </p:txBody>
          </p:sp>
          <p:cxnSp>
            <p:nvCxnSpPr>
              <p:cNvPr id="821" name="Google Shape;821;p6"/>
              <p:cNvCxnSpPr/>
              <p:nvPr/>
            </p:nvCxnSpPr>
            <p:spPr>
              <a:xfrm>
                <a:off x="3603" y="289"/>
                <a:ext cx="0" cy="60"/>
              </a:xfrm>
              <a:prstGeom prst="straightConnector1">
                <a:avLst/>
              </a:prstGeom>
              <a:noFill/>
              <a:ln cap="flat" cmpd="sng" w="12700">
                <a:solidFill>
                  <a:schemeClr val="dk1"/>
                </a:solidFill>
                <a:prstDash val="solid"/>
                <a:round/>
                <a:headEnd len="sm" w="sm" type="none"/>
                <a:tailEnd len="sm" w="sm" type="none"/>
              </a:ln>
            </p:spPr>
          </p:cxnSp>
          <p:cxnSp>
            <p:nvCxnSpPr>
              <p:cNvPr id="822" name="Google Shape;822;p6"/>
              <p:cNvCxnSpPr/>
              <p:nvPr/>
            </p:nvCxnSpPr>
            <p:spPr>
              <a:xfrm>
                <a:off x="3960" y="289"/>
                <a:ext cx="0" cy="60"/>
              </a:xfrm>
              <a:prstGeom prst="straightConnector1">
                <a:avLst/>
              </a:prstGeom>
              <a:noFill/>
              <a:ln cap="flat" cmpd="sng" w="12700">
                <a:solidFill>
                  <a:schemeClr val="dk1"/>
                </a:solidFill>
                <a:prstDash val="solid"/>
                <a:round/>
                <a:headEnd len="sm" w="sm" type="none"/>
                <a:tailEnd len="sm" w="sm" type="none"/>
              </a:ln>
            </p:spPr>
          </p:cxnSp>
          <p:sp>
            <p:nvSpPr>
              <p:cNvPr id="823" name="Google Shape;823;p6"/>
              <p:cNvSpPr/>
              <p:nvPr/>
            </p:nvSpPr>
            <p:spPr>
              <a:xfrm>
                <a:off x="3603" y="289"/>
                <a:ext cx="352" cy="58"/>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824" name="Google Shape;824;p6"/>
              <p:cNvSpPr/>
              <p:nvPr/>
            </p:nvSpPr>
            <p:spPr>
              <a:xfrm>
                <a:off x="3600" y="219"/>
                <a:ext cx="357" cy="113"/>
              </a:xfrm>
              <a:prstGeom prst="ellipse">
                <a:avLst/>
              </a:prstGeom>
              <a:solidFill>
                <a:schemeClr val="hlink"/>
              </a:solid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Arial"/>
                  <a:ea typeface="Arial"/>
                  <a:cs typeface="Arial"/>
                  <a:sym typeface="Arial"/>
                </a:endParaRPr>
              </a:p>
            </p:txBody>
          </p:sp>
          <p:grpSp>
            <p:nvGrpSpPr>
              <p:cNvPr id="825" name="Google Shape;825;p6"/>
              <p:cNvGrpSpPr/>
              <p:nvPr/>
            </p:nvGrpSpPr>
            <p:grpSpPr>
              <a:xfrm>
                <a:off x="3686" y="244"/>
                <a:ext cx="177" cy="65"/>
                <a:chOff x="2848" y="848"/>
                <a:chExt cx="140" cy="96"/>
              </a:xfrm>
            </p:grpSpPr>
            <p:cxnSp>
              <p:nvCxnSpPr>
                <p:cNvPr id="826" name="Google Shape;826;p6"/>
                <p:cNvCxnSpPr/>
                <p:nvPr/>
              </p:nvCxnSpPr>
              <p:spPr>
                <a:xfrm flipH="1" rot="10800000">
                  <a:off x="2848" y="848"/>
                  <a:ext cx="50" cy="2"/>
                </a:xfrm>
                <a:prstGeom prst="straightConnector1">
                  <a:avLst/>
                </a:prstGeom>
                <a:noFill/>
                <a:ln cap="flat" cmpd="sng" w="28575">
                  <a:solidFill>
                    <a:schemeClr val="dk1"/>
                  </a:solidFill>
                  <a:prstDash val="solid"/>
                  <a:round/>
                  <a:headEnd len="sm" w="sm" type="none"/>
                  <a:tailEnd len="sm" w="sm" type="none"/>
                </a:ln>
              </p:spPr>
            </p:cxnSp>
            <p:cxnSp>
              <p:nvCxnSpPr>
                <p:cNvPr id="827" name="Google Shape;827;p6"/>
                <p:cNvCxnSpPr/>
                <p:nvPr/>
              </p:nvCxnSpPr>
              <p:spPr>
                <a:xfrm>
                  <a:off x="2944" y="943"/>
                  <a:ext cx="44" cy="0"/>
                </a:xfrm>
                <a:prstGeom prst="straightConnector1">
                  <a:avLst/>
                </a:prstGeom>
                <a:noFill/>
                <a:ln cap="flat" cmpd="sng" w="28575">
                  <a:solidFill>
                    <a:schemeClr val="dk1"/>
                  </a:solidFill>
                  <a:prstDash val="solid"/>
                  <a:round/>
                  <a:headEnd len="sm" w="sm" type="none"/>
                  <a:tailEnd len="sm" w="sm" type="none"/>
                </a:ln>
              </p:spPr>
            </p:cxnSp>
            <p:cxnSp>
              <p:nvCxnSpPr>
                <p:cNvPr id="828" name="Google Shape;828;p6"/>
                <p:cNvCxnSpPr/>
                <p:nvPr/>
              </p:nvCxnSpPr>
              <p:spPr>
                <a:xfrm>
                  <a:off x="2894" y="850"/>
                  <a:ext cx="52" cy="94"/>
                </a:xfrm>
                <a:prstGeom prst="straightConnector1">
                  <a:avLst/>
                </a:prstGeom>
                <a:noFill/>
                <a:ln cap="flat" cmpd="sng" w="28575">
                  <a:solidFill>
                    <a:schemeClr val="dk1"/>
                  </a:solidFill>
                  <a:prstDash val="solid"/>
                  <a:round/>
                  <a:headEnd len="sm" w="sm" type="none"/>
                  <a:tailEnd len="sm" w="sm" type="none"/>
                </a:ln>
              </p:spPr>
            </p:cxnSp>
          </p:grpSp>
          <p:grpSp>
            <p:nvGrpSpPr>
              <p:cNvPr id="829" name="Google Shape;829;p6"/>
              <p:cNvGrpSpPr/>
              <p:nvPr/>
            </p:nvGrpSpPr>
            <p:grpSpPr>
              <a:xfrm flipH="1" rot="10800000">
                <a:off x="3686" y="243"/>
                <a:ext cx="177" cy="67"/>
                <a:chOff x="2848" y="846"/>
                <a:chExt cx="140" cy="100"/>
              </a:xfrm>
            </p:grpSpPr>
            <p:cxnSp>
              <p:nvCxnSpPr>
                <p:cNvPr id="830" name="Google Shape;830;p6"/>
                <p:cNvCxnSpPr/>
                <p:nvPr/>
              </p:nvCxnSpPr>
              <p:spPr>
                <a:xfrm flipH="1" rot="10800000">
                  <a:off x="2848" y="846"/>
                  <a:ext cx="50" cy="4"/>
                </a:xfrm>
                <a:prstGeom prst="straightConnector1">
                  <a:avLst/>
                </a:prstGeom>
                <a:noFill/>
                <a:ln cap="flat" cmpd="sng" w="28575">
                  <a:solidFill>
                    <a:schemeClr val="dk1"/>
                  </a:solidFill>
                  <a:prstDash val="solid"/>
                  <a:round/>
                  <a:headEnd len="sm" w="sm" type="none"/>
                  <a:tailEnd len="sm" w="sm" type="none"/>
                </a:ln>
              </p:spPr>
            </p:cxnSp>
            <p:cxnSp>
              <p:nvCxnSpPr>
                <p:cNvPr id="831" name="Google Shape;831;p6"/>
                <p:cNvCxnSpPr/>
                <p:nvPr/>
              </p:nvCxnSpPr>
              <p:spPr>
                <a:xfrm>
                  <a:off x="2944" y="946"/>
                  <a:ext cx="44" cy="0"/>
                </a:xfrm>
                <a:prstGeom prst="straightConnector1">
                  <a:avLst/>
                </a:prstGeom>
                <a:noFill/>
                <a:ln cap="flat" cmpd="sng" w="28575">
                  <a:solidFill>
                    <a:schemeClr val="dk1"/>
                  </a:solidFill>
                  <a:prstDash val="solid"/>
                  <a:round/>
                  <a:headEnd len="sm" w="sm" type="none"/>
                  <a:tailEnd len="sm" w="sm" type="none"/>
                </a:ln>
              </p:spPr>
            </p:cxnSp>
            <p:cxnSp>
              <p:nvCxnSpPr>
                <p:cNvPr id="832" name="Google Shape;832;p6"/>
                <p:cNvCxnSpPr/>
                <p:nvPr/>
              </p:nvCxnSpPr>
              <p:spPr>
                <a:xfrm>
                  <a:off x="2894" y="849"/>
                  <a:ext cx="52" cy="97"/>
                </a:xfrm>
                <a:prstGeom prst="straightConnector1">
                  <a:avLst/>
                </a:prstGeom>
                <a:noFill/>
                <a:ln cap="flat" cmpd="sng" w="28575">
                  <a:solidFill>
                    <a:schemeClr val="dk1"/>
                  </a:solidFill>
                  <a:prstDash val="solid"/>
                  <a:round/>
                  <a:headEnd len="sm" w="sm" type="none"/>
                  <a:tailEnd len="sm" w="sm" type="none"/>
                </a:ln>
              </p:spPr>
            </p:cxnSp>
          </p:grpSp>
        </p:grpSp>
        <p:grpSp>
          <p:nvGrpSpPr>
            <p:cNvPr id="833" name="Google Shape;833;p6"/>
            <p:cNvGrpSpPr/>
            <p:nvPr/>
          </p:nvGrpSpPr>
          <p:grpSpPr>
            <a:xfrm>
              <a:off x="2720" y="2586"/>
              <a:ext cx="315" cy="147"/>
              <a:chOff x="3600" y="219"/>
              <a:chExt cx="360" cy="175"/>
            </a:xfrm>
          </p:grpSpPr>
          <p:sp>
            <p:nvSpPr>
              <p:cNvPr id="834" name="Google Shape;834;p6"/>
              <p:cNvSpPr/>
              <p:nvPr/>
            </p:nvSpPr>
            <p:spPr>
              <a:xfrm>
                <a:off x="3603" y="298"/>
                <a:ext cx="357" cy="96"/>
              </a:xfrm>
              <a:prstGeom prst="ellipse">
                <a:avLst/>
              </a:prstGeom>
              <a:solidFill>
                <a:schemeClr val="hlink"/>
              </a:solid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Arial"/>
                  <a:ea typeface="Arial"/>
                  <a:cs typeface="Arial"/>
                  <a:sym typeface="Arial"/>
                </a:endParaRPr>
              </a:p>
            </p:txBody>
          </p:sp>
          <p:cxnSp>
            <p:nvCxnSpPr>
              <p:cNvPr id="835" name="Google Shape;835;p6"/>
              <p:cNvCxnSpPr/>
              <p:nvPr/>
            </p:nvCxnSpPr>
            <p:spPr>
              <a:xfrm>
                <a:off x="3603" y="289"/>
                <a:ext cx="0" cy="60"/>
              </a:xfrm>
              <a:prstGeom prst="straightConnector1">
                <a:avLst/>
              </a:prstGeom>
              <a:noFill/>
              <a:ln cap="flat" cmpd="sng" w="12700">
                <a:solidFill>
                  <a:schemeClr val="dk1"/>
                </a:solidFill>
                <a:prstDash val="solid"/>
                <a:round/>
                <a:headEnd len="sm" w="sm" type="none"/>
                <a:tailEnd len="sm" w="sm" type="none"/>
              </a:ln>
            </p:spPr>
          </p:cxnSp>
          <p:cxnSp>
            <p:nvCxnSpPr>
              <p:cNvPr id="836" name="Google Shape;836;p6"/>
              <p:cNvCxnSpPr/>
              <p:nvPr/>
            </p:nvCxnSpPr>
            <p:spPr>
              <a:xfrm>
                <a:off x="3960" y="289"/>
                <a:ext cx="0" cy="60"/>
              </a:xfrm>
              <a:prstGeom prst="straightConnector1">
                <a:avLst/>
              </a:prstGeom>
              <a:noFill/>
              <a:ln cap="flat" cmpd="sng" w="12700">
                <a:solidFill>
                  <a:schemeClr val="dk1"/>
                </a:solidFill>
                <a:prstDash val="solid"/>
                <a:round/>
                <a:headEnd len="sm" w="sm" type="none"/>
                <a:tailEnd len="sm" w="sm" type="none"/>
              </a:ln>
            </p:spPr>
          </p:cxnSp>
          <p:sp>
            <p:nvSpPr>
              <p:cNvPr id="837" name="Google Shape;837;p6"/>
              <p:cNvSpPr/>
              <p:nvPr/>
            </p:nvSpPr>
            <p:spPr>
              <a:xfrm>
                <a:off x="3603" y="289"/>
                <a:ext cx="353" cy="58"/>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838" name="Google Shape;838;p6"/>
              <p:cNvSpPr/>
              <p:nvPr/>
            </p:nvSpPr>
            <p:spPr>
              <a:xfrm>
                <a:off x="3600" y="219"/>
                <a:ext cx="357" cy="113"/>
              </a:xfrm>
              <a:prstGeom prst="ellipse">
                <a:avLst/>
              </a:prstGeom>
              <a:solidFill>
                <a:schemeClr val="hlink"/>
              </a:solid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Arial"/>
                  <a:ea typeface="Arial"/>
                  <a:cs typeface="Arial"/>
                  <a:sym typeface="Arial"/>
                </a:endParaRPr>
              </a:p>
            </p:txBody>
          </p:sp>
          <p:grpSp>
            <p:nvGrpSpPr>
              <p:cNvPr id="839" name="Google Shape;839;p6"/>
              <p:cNvGrpSpPr/>
              <p:nvPr/>
            </p:nvGrpSpPr>
            <p:grpSpPr>
              <a:xfrm>
                <a:off x="3686" y="244"/>
                <a:ext cx="177" cy="65"/>
                <a:chOff x="2848" y="848"/>
                <a:chExt cx="140" cy="96"/>
              </a:xfrm>
            </p:grpSpPr>
            <p:cxnSp>
              <p:nvCxnSpPr>
                <p:cNvPr id="840" name="Google Shape;840;p6"/>
                <p:cNvCxnSpPr/>
                <p:nvPr/>
              </p:nvCxnSpPr>
              <p:spPr>
                <a:xfrm flipH="1" rot="10800000">
                  <a:off x="2848" y="848"/>
                  <a:ext cx="50" cy="2"/>
                </a:xfrm>
                <a:prstGeom prst="straightConnector1">
                  <a:avLst/>
                </a:prstGeom>
                <a:noFill/>
                <a:ln cap="flat" cmpd="sng" w="28575">
                  <a:solidFill>
                    <a:schemeClr val="dk1"/>
                  </a:solidFill>
                  <a:prstDash val="solid"/>
                  <a:round/>
                  <a:headEnd len="sm" w="sm" type="none"/>
                  <a:tailEnd len="sm" w="sm" type="none"/>
                </a:ln>
              </p:spPr>
            </p:cxnSp>
            <p:cxnSp>
              <p:nvCxnSpPr>
                <p:cNvPr id="841" name="Google Shape;841;p6"/>
                <p:cNvCxnSpPr/>
                <p:nvPr/>
              </p:nvCxnSpPr>
              <p:spPr>
                <a:xfrm>
                  <a:off x="2944" y="943"/>
                  <a:ext cx="44" cy="0"/>
                </a:xfrm>
                <a:prstGeom prst="straightConnector1">
                  <a:avLst/>
                </a:prstGeom>
                <a:noFill/>
                <a:ln cap="flat" cmpd="sng" w="28575">
                  <a:solidFill>
                    <a:schemeClr val="dk1"/>
                  </a:solidFill>
                  <a:prstDash val="solid"/>
                  <a:round/>
                  <a:headEnd len="sm" w="sm" type="none"/>
                  <a:tailEnd len="sm" w="sm" type="none"/>
                </a:ln>
              </p:spPr>
            </p:cxnSp>
            <p:cxnSp>
              <p:nvCxnSpPr>
                <p:cNvPr id="842" name="Google Shape;842;p6"/>
                <p:cNvCxnSpPr/>
                <p:nvPr/>
              </p:nvCxnSpPr>
              <p:spPr>
                <a:xfrm>
                  <a:off x="2894" y="850"/>
                  <a:ext cx="52" cy="94"/>
                </a:xfrm>
                <a:prstGeom prst="straightConnector1">
                  <a:avLst/>
                </a:prstGeom>
                <a:noFill/>
                <a:ln cap="flat" cmpd="sng" w="28575">
                  <a:solidFill>
                    <a:schemeClr val="dk1"/>
                  </a:solidFill>
                  <a:prstDash val="solid"/>
                  <a:round/>
                  <a:headEnd len="sm" w="sm" type="none"/>
                  <a:tailEnd len="sm" w="sm" type="none"/>
                </a:ln>
              </p:spPr>
            </p:cxnSp>
          </p:grpSp>
          <p:grpSp>
            <p:nvGrpSpPr>
              <p:cNvPr id="843" name="Google Shape;843;p6"/>
              <p:cNvGrpSpPr/>
              <p:nvPr/>
            </p:nvGrpSpPr>
            <p:grpSpPr>
              <a:xfrm flipH="1" rot="10800000">
                <a:off x="3686" y="243"/>
                <a:ext cx="177" cy="67"/>
                <a:chOff x="2848" y="846"/>
                <a:chExt cx="140" cy="100"/>
              </a:xfrm>
            </p:grpSpPr>
            <p:cxnSp>
              <p:nvCxnSpPr>
                <p:cNvPr id="844" name="Google Shape;844;p6"/>
                <p:cNvCxnSpPr/>
                <p:nvPr/>
              </p:nvCxnSpPr>
              <p:spPr>
                <a:xfrm flipH="1" rot="10800000">
                  <a:off x="2848" y="846"/>
                  <a:ext cx="50" cy="4"/>
                </a:xfrm>
                <a:prstGeom prst="straightConnector1">
                  <a:avLst/>
                </a:prstGeom>
                <a:noFill/>
                <a:ln cap="flat" cmpd="sng" w="28575">
                  <a:solidFill>
                    <a:schemeClr val="dk1"/>
                  </a:solidFill>
                  <a:prstDash val="solid"/>
                  <a:round/>
                  <a:headEnd len="sm" w="sm" type="none"/>
                  <a:tailEnd len="sm" w="sm" type="none"/>
                </a:ln>
              </p:spPr>
            </p:cxnSp>
            <p:cxnSp>
              <p:nvCxnSpPr>
                <p:cNvPr id="845" name="Google Shape;845;p6"/>
                <p:cNvCxnSpPr/>
                <p:nvPr/>
              </p:nvCxnSpPr>
              <p:spPr>
                <a:xfrm>
                  <a:off x="2944" y="946"/>
                  <a:ext cx="44" cy="0"/>
                </a:xfrm>
                <a:prstGeom prst="straightConnector1">
                  <a:avLst/>
                </a:prstGeom>
                <a:noFill/>
                <a:ln cap="flat" cmpd="sng" w="28575">
                  <a:solidFill>
                    <a:schemeClr val="dk1"/>
                  </a:solidFill>
                  <a:prstDash val="solid"/>
                  <a:round/>
                  <a:headEnd len="sm" w="sm" type="none"/>
                  <a:tailEnd len="sm" w="sm" type="none"/>
                </a:ln>
              </p:spPr>
            </p:cxnSp>
            <p:cxnSp>
              <p:nvCxnSpPr>
                <p:cNvPr id="846" name="Google Shape;846;p6"/>
                <p:cNvCxnSpPr/>
                <p:nvPr/>
              </p:nvCxnSpPr>
              <p:spPr>
                <a:xfrm>
                  <a:off x="2894" y="849"/>
                  <a:ext cx="52" cy="97"/>
                </a:xfrm>
                <a:prstGeom prst="straightConnector1">
                  <a:avLst/>
                </a:prstGeom>
                <a:noFill/>
                <a:ln cap="flat" cmpd="sng" w="28575">
                  <a:solidFill>
                    <a:schemeClr val="dk1"/>
                  </a:solidFill>
                  <a:prstDash val="solid"/>
                  <a:round/>
                  <a:headEnd len="sm" w="sm" type="none"/>
                  <a:tailEnd len="sm" w="sm" type="none"/>
                </a:ln>
              </p:spPr>
            </p:cxnSp>
          </p:grpSp>
        </p:grpSp>
        <p:grpSp>
          <p:nvGrpSpPr>
            <p:cNvPr id="847" name="Google Shape;847;p6"/>
            <p:cNvGrpSpPr/>
            <p:nvPr/>
          </p:nvGrpSpPr>
          <p:grpSpPr>
            <a:xfrm>
              <a:off x="3120" y="2773"/>
              <a:ext cx="316" cy="147"/>
              <a:chOff x="3600" y="219"/>
              <a:chExt cx="360" cy="175"/>
            </a:xfrm>
          </p:grpSpPr>
          <p:sp>
            <p:nvSpPr>
              <p:cNvPr id="848" name="Google Shape;848;p6"/>
              <p:cNvSpPr/>
              <p:nvPr/>
            </p:nvSpPr>
            <p:spPr>
              <a:xfrm>
                <a:off x="3603" y="298"/>
                <a:ext cx="357" cy="96"/>
              </a:xfrm>
              <a:prstGeom prst="ellipse">
                <a:avLst/>
              </a:prstGeom>
              <a:solidFill>
                <a:schemeClr val="hlink"/>
              </a:solid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Arial"/>
                  <a:ea typeface="Arial"/>
                  <a:cs typeface="Arial"/>
                  <a:sym typeface="Arial"/>
                </a:endParaRPr>
              </a:p>
            </p:txBody>
          </p:sp>
          <p:cxnSp>
            <p:nvCxnSpPr>
              <p:cNvPr id="849" name="Google Shape;849;p6"/>
              <p:cNvCxnSpPr/>
              <p:nvPr/>
            </p:nvCxnSpPr>
            <p:spPr>
              <a:xfrm>
                <a:off x="3603" y="289"/>
                <a:ext cx="0" cy="60"/>
              </a:xfrm>
              <a:prstGeom prst="straightConnector1">
                <a:avLst/>
              </a:prstGeom>
              <a:noFill/>
              <a:ln cap="flat" cmpd="sng" w="12700">
                <a:solidFill>
                  <a:schemeClr val="dk1"/>
                </a:solidFill>
                <a:prstDash val="solid"/>
                <a:round/>
                <a:headEnd len="sm" w="sm" type="none"/>
                <a:tailEnd len="sm" w="sm" type="none"/>
              </a:ln>
            </p:spPr>
          </p:cxnSp>
          <p:cxnSp>
            <p:nvCxnSpPr>
              <p:cNvPr id="850" name="Google Shape;850;p6"/>
              <p:cNvCxnSpPr/>
              <p:nvPr/>
            </p:nvCxnSpPr>
            <p:spPr>
              <a:xfrm>
                <a:off x="3960" y="289"/>
                <a:ext cx="0" cy="60"/>
              </a:xfrm>
              <a:prstGeom prst="straightConnector1">
                <a:avLst/>
              </a:prstGeom>
              <a:noFill/>
              <a:ln cap="flat" cmpd="sng" w="12700">
                <a:solidFill>
                  <a:schemeClr val="dk1"/>
                </a:solidFill>
                <a:prstDash val="solid"/>
                <a:round/>
                <a:headEnd len="sm" w="sm" type="none"/>
                <a:tailEnd len="sm" w="sm" type="none"/>
              </a:ln>
            </p:spPr>
          </p:cxnSp>
          <p:sp>
            <p:nvSpPr>
              <p:cNvPr id="851" name="Google Shape;851;p6"/>
              <p:cNvSpPr/>
              <p:nvPr/>
            </p:nvSpPr>
            <p:spPr>
              <a:xfrm>
                <a:off x="3603" y="289"/>
                <a:ext cx="352" cy="58"/>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852" name="Google Shape;852;p6"/>
              <p:cNvSpPr/>
              <p:nvPr/>
            </p:nvSpPr>
            <p:spPr>
              <a:xfrm>
                <a:off x="3600" y="219"/>
                <a:ext cx="357" cy="113"/>
              </a:xfrm>
              <a:prstGeom prst="ellipse">
                <a:avLst/>
              </a:prstGeom>
              <a:solidFill>
                <a:schemeClr val="hlink"/>
              </a:solid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Arial"/>
                  <a:ea typeface="Arial"/>
                  <a:cs typeface="Arial"/>
                  <a:sym typeface="Arial"/>
                </a:endParaRPr>
              </a:p>
            </p:txBody>
          </p:sp>
          <p:grpSp>
            <p:nvGrpSpPr>
              <p:cNvPr id="853" name="Google Shape;853;p6"/>
              <p:cNvGrpSpPr/>
              <p:nvPr/>
            </p:nvGrpSpPr>
            <p:grpSpPr>
              <a:xfrm>
                <a:off x="3686" y="244"/>
                <a:ext cx="177" cy="65"/>
                <a:chOff x="2848" y="848"/>
                <a:chExt cx="140" cy="96"/>
              </a:xfrm>
            </p:grpSpPr>
            <p:cxnSp>
              <p:nvCxnSpPr>
                <p:cNvPr id="854" name="Google Shape;854;p6"/>
                <p:cNvCxnSpPr/>
                <p:nvPr/>
              </p:nvCxnSpPr>
              <p:spPr>
                <a:xfrm flipH="1" rot="10800000">
                  <a:off x="2848" y="848"/>
                  <a:ext cx="50" cy="2"/>
                </a:xfrm>
                <a:prstGeom prst="straightConnector1">
                  <a:avLst/>
                </a:prstGeom>
                <a:noFill/>
                <a:ln cap="flat" cmpd="sng" w="28575">
                  <a:solidFill>
                    <a:schemeClr val="dk1"/>
                  </a:solidFill>
                  <a:prstDash val="solid"/>
                  <a:round/>
                  <a:headEnd len="sm" w="sm" type="none"/>
                  <a:tailEnd len="sm" w="sm" type="none"/>
                </a:ln>
              </p:spPr>
            </p:cxnSp>
            <p:cxnSp>
              <p:nvCxnSpPr>
                <p:cNvPr id="855" name="Google Shape;855;p6"/>
                <p:cNvCxnSpPr/>
                <p:nvPr/>
              </p:nvCxnSpPr>
              <p:spPr>
                <a:xfrm>
                  <a:off x="2944" y="943"/>
                  <a:ext cx="44" cy="0"/>
                </a:xfrm>
                <a:prstGeom prst="straightConnector1">
                  <a:avLst/>
                </a:prstGeom>
                <a:noFill/>
                <a:ln cap="flat" cmpd="sng" w="28575">
                  <a:solidFill>
                    <a:schemeClr val="dk1"/>
                  </a:solidFill>
                  <a:prstDash val="solid"/>
                  <a:round/>
                  <a:headEnd len="sm" w="sm" type="none"/>
                  <a:tailEnd len="sm" w="sm" type="none"/>
                </a:ln>
              </p:spPr>
            </p:cxnSp>
            <p:cxnSp>
              <p:nvCxnSpPr>
                <p:cNvPr id="856" name="Google Shape;856;p6"/>
                <p:cNvCxnSpPr/>
                <p:nvPr/>
              </p:nvCxnSpPr>
              <p:spPr>
                <a:xfrm>
                  <a:off x="2894" y="850"/>
                  <a:ext cx="52" cy="94"/>
                </a:xfrm>
                <a:prstGeom prst="straightConnector1">
                  <a:avLst/>
                </a:prstGeom>
                <a:noFill/>
                <a:ln cap="flat" cmpd="sng" w="28575">
                  <a:solidFill>
                    <a:schemeClr val="dk1"/>
                  </a:solidFill>
                  <a:prstDash val="solid"/>
                  <a:round/>
                  <a:headEnd len="sm" w="sm" type="none"/>
                  <a:tailEnd len="sm" w="sm" type="none"/>
                </a:ln>
              </p:spPr>
            </p:cxnSp>
          </p:grpSp>
          <p:grpSp>
            <p:nvGrpSpPr>
              <p:cNvPr id="857" name="Google Shape;857;p6"/>
              <p:cNvGrpSpPr/>
              <p:nvPr/>
            </p:nvGrpSpPr>
            <p:grpSpPr>
              <a:xfrm flipH="1" rot="10800000">
                <a:off x="3686" y="243"/>
                <a:ext cx="177" cy="67"/>
                <a:chOff x="2848" y="846"/>
                <a:chExt cx="140" cy="100"/>
              </a:xfrm>
            </p:grpSpPr>
            <p:cxnSp>
              <p:nvCxnSpPr>
                <p:cNvPr id="858" name="Google Shape;858;p6"/>
                <p:cNvCxnSpPr/>
                <p:nvPr/>
              </p:nvCxnSpPr>
              <p:spPr>
                <a:xfrm flipH="1" rot="10800000">
                  <a:off x="2848" y="846"/>
                  <a:ext cx="50" cy="4"/>
                </a:xfrm>
                <a:prstGeom prst="straightConnector1">
                  <a:avLst/>
                </a:prstGeom>
                <a:noFill/>
                <a:ln cap="flat" cmpd="sng" w="28575">
                  <a:solidFill>
                    <a:schemeClr val="dk1"/>
                  </a:solidFill>
                  <a:prstDash val="solid"/>
                  <a:round/>
                  <a:headEnd len="sm" w="sm" type="none"/>
                  <a:tailEnd len="sm" w="sm" type="none"/>
                </a:ln>
              </p:spPr>
            </p:cxnSp>
            <p:cxnSp>
              <p:nvCxnSpPr>
                <p:cNvPr id="859" name="Google Shape;859;p6"/>
                <p:cNvCxnSpPr/>
                <p:nvPr/>
              </p:nvCxnSpPr>
              <p:spPr>
                <a:xfrm>
                  <a:off x="2944" y="946"/>
                  <a:ext cx="44" cy="0"/>
                </a:xfrm>
                <a:prstGeom prst="straightConnector1">
                  <a:avLst/>
                </a:prstGeom>
                <a:noFill/>
                <a:ln cap="flat" cmpd="sng" w="28575">
                  <a:solidFill>
                    <a:schemeClr val="dk1"/>
                  </a:solidFill>
                  <a:prstDash val="solid"/>
                  <a:round/>
                  <a:headEnd len="sm" w="sm" type="none"/>
                  <a:tailEnd len="sm" w="sm" type="none"/>
                </a:ln>
              </p:spPr>
            </p:cxnSp>
            <p:cxnSp>
              <p:nvCxnSpPr>
                <p:cNvPr id="860" name="Google Shape;860;p6"/>
                <p:cNvCxnSpPr/>
                <p:nvPr/>
              </p:nvCxnSpPr>
              <p:spPr>
                <a:xfrm>
                  <a:off x="2894" y="849"/>
                  <a:ext cx="52" cy="97"/>
                </a:xfrm>
                <a:prstGeom prst="straightConnector1">
                  <a:avLst/>
                </a:prstGeom>
                <a:noFill/>
                <a:ln cap="flat" cmpd="sng" w="28575">
                  <a:solidFill>
                    <a:schemeClr val="dk1"/>
                  </a:solidFill>
                  <a:prstDash val="solid"/>
                  <a:round/>
                  <a:headEnd len="sm" w="sm" type="none"/>
                  <a:tailEnd len="sm" w="sm" type="none"/>
                </a:ln>
              </p:spPr>
            </p:cxnSp>
          </p:grpSp>
        </p:grpSp>
        <p:grpSp>
          <p:nvGrpSpPr>
            <p:cNvPr id="861" name="Google Shape;861;p6"/>
            <p:cNvGrpSpPr/>
            <p:nvPr/>
          </p:nvGrpSpPr>
          <p:grpSpPr>
            <a:xfrm>
              <a:off x="3400" y="2360"/>
              <a:ext cx="316" cy="147"/>
              <a:chOff x="3600" y="219"/>
              <a:chExt cx="360" cy="175"/>
            </a:xfrm>
          </p:grpSpPr>
          <p:sp>
            <p:nvSpPr>
              <p:cNvPr id="862" name="Google Shape;862;p6"/>
              <p:cNvSpPr/>
              <p:nvPr/>
            </p:nvSpPr>
            <p:spPr>
              <a:xfrm>
                <a:off x="3603" y="298"/>
                <a:ext cx="357" cy="96"/>
              </a:xfrm>
              <a:prstGeom prst="ellipse">
                <a:avLst/>
              </a:prstGeom>
              <a:solidFill>
                <a:schemeClr val="hlink"/>
              </a:solid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Arial"/>
                  <a:ea typeface="Arial"/>
                  <a:cs typeface="Arial"/>
                  <a:sym typeface="Arial"/>
                </a:endParaRPr>
              </a:p>
            </p:txBody>
          </p:sp>
          <p:cxnSp>
            <p:nvCxnSpPr>
              <p:cNvPr id="863" name="Google Shape;863;p6"/>
              <p:cNvCxnSpPr/>
              <p:nvPr/>
            </p:nvCxnSpPr>
            <p:spPr>
              <a:xfrm>
                <a:off x="3603" y="289"/>
                <a:ext cx="0" cy="60"/>
              </a:xfrm>
              <a:prstGeom prst="straightConnector1">
                <a:avLst/>
              </a:prstGeom>
              <a:noFill/>
              <a:ln cap="flat" cmpd="sng" w="12700">
                <a:solidFill>
                  <a:schemeClr val="dk1"/>
                </a:solidFill>
                <a:prstDash val="solid"/>
                <a:round/>
                <a:headEnd len="sm" w="sm" type="none"/>
                <a:tailEnd len="sm" w="sm" type="none"/>
              </a:ln>
            </p:spPr>
          </p:cxnSp>
          <p:cxnSp>
            <p:nvCxnSpPr>
              <p:cNvPr id="864" name="Google Shape;864;p6"/>
              <p:cNvCxnSpPr/>
              <p:nvPr/>
            </p:nvCxnSpPr>
            <p:spPr>
              <a:xfrm>
                <a:off x="3960" y="289"/>
                <a:ext cx="0" cy="60"/>
              </a:xfrm>
              <a:prstGeom prst="straightConnector1">
                <a:avLst/>
              </a:prstGeom>
              <a:noFill/>
              <a:ln cap="flat" cmpd="sng" w="12700">
                <a:solidFill>
                  <a:schemeClr val="dk1"/>
                </a:solidFill>
                <a:prstDash val="solid"/>
                <a:round/>
                <a:headEnd len="sm" w="sm" type="none"/>
                <a:tailEnd len="sm" w="sm" type="none"/>
              </a:ln>
            </p:spPr>
          </p:cxnSp>
          <p:sp>
            <p:nvSpPr>
              <p:cNvPr id="865" name="Google Shape;865;p6"/>
              <p:cNvSpPr/>
              <p:nvPr/>
            </p:nvSpPr>
            <p:spPr>
              <a:xfrm>
                <a:off x="3603" y="289"/>
                <a:ext cx="352" cy="58"/>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866" name="Google Shape;866;p6"/>
              <p:cNvSpPr/>
              <p:nvPr/>
            </p:nvSpPr>
            <p:spPr>
              <a:xfrm>
                <a:off x="3600" y="219"/>
                <a:ext cx="357" cy="113"/>
              </a:xfrm>
              <a:prstGeom prst="ellipse">
                <a:avLst/>
              </a:prstGeom>
              <a:solidFill>
                <a:schemeClr val="hlink"/>
              </a:solid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Arial"/>
                  <a:ea typeface="Arial"/>
                  <a:cs typeface="Arial"/>
                  <a:sym typeface="Arial"/>
                </a:endParaRPr>
              </a:p>
            </p:txBody>
          </p:sp>
          <p:grpSp>
            <p:nvGrpSpPr>
              <p:cNvPr id="867" name="Google Shape;867;p6"/>
              <p:cNvGrpSpPr/>
              <p:nvPr/>
            </p:nvGrpSpPr>
            <p:grpSpPr>
              <a:xfrm>
                <a:off x="3686" y="244"/>
                <a:ext cx="177" cy="65"/>
                <a:chOff x="2848" y="848"/>
                <a:chExt cx="140" cy="96"/>
              </a:xfrm>
            </p:grpSpPr>
            <p:cxnSp>
              <p:nvCxnSpPr>
                <p:cNvPr id="868" name="Google Shape;868;p6"/>
                <p:cNvCxnSpPr/>
                <p:nvPr/>
              </p:nvCxnSpPr>
              <p:spPr>
                <a:xfrm flipH="1" rot="10800000">
                  <a:off x="2848" y="848"/>
                  <a:ext cx="50" cy="2"/>
                </a:xfrm>
                <a:prstGeom prst="straightConnector1">
                  <a:avLst/>
                </a:prstGeom>
                <a:noFill/>
                <a:ln cap="flat" cmpd="sng" w="28575">
                  <a:solidFill>
                    <a:schemeClr val="dk1"/>
                  </a:solidFill>
                  <a:prstDash val="solid"/>
                  <a:round/>
                  <a:headEnd len="sm" w="sm" type="none"/>
                  <a:tailEnd len="sm" w="sm" type="none"/>
                </a:ln>
              </p:spPr>
            </p:cxnSp>
            <p:cxnSp>
              <p:nvCxnSpPr>
                <p:cNvPr id="869" name="Google Shape;869;p6"/>
                <p:cNvCxnSpPr/>
                <p:nvPr/>
              </p:nvCxnSpPr>
              <p:spPr>
                <a:xfrm>
                  <a:off x="2944" y="943"/>
                  <a:ext cx="44" cy="0"/>
                </a:xfrm>
                <a:prstGeom prst="straightConnector1">
                  <a:avLst/>
                </a:prstGeom>
                <a:noFill/>
                <a:ln cap="flat" cmpd="sng" w="28575">
                  <a:solidFill>
                    <a:schemeClr val="dk1"/>
                  </a:solidFill>
                  <a:prstDash val="solid"/>
                  <a:round/>
                  <a:headEnd len="sm" w="sm" type="none"/>
                  <a:tailEnd len="sm" w="sm" type="none"/>
                </a:ln>
              </p:spPr>
            </p:cxnSp>
            <p:cxnSp>
              <p:nvCxnSpPr>
                <p:cNvPr id="870" name="Google Shape;870;p6"/>
                <p:cNvCxnSpPr/>
                <p:nvPr/>
              </p:nvCxnSpPr>
              <p:spPr>
                <a:xfrm>
                  <a:off x="2894" y="850"/>
                  <a:ext cx="52" cy="94"/>
                </a:xfrm>
                <a:prstGeom prst="straightConnector1">
                  <a:avLst/>
                </a:prstGeom>
                <a:noFill/>
                <a:ln cap="flat" cmpd="sng" w="28575">
                  <a:solidFill>
                    <a:schemeClr val="dk1"/>
                  </a:solidFill>
                  <a:prstDash val="solid"/>
                  <a:round/>
                  <a:headEnd len="sm" w="sm" type="none"/>
                  <a:tailEnd len="sm" w="sm" type="none"/>
                </a:ln>
              </p:spPr>
            </p:cxnSp>
          </p:grpSp>
          <p:grpSp>
            <p:nvGrpSpPr>
              <p:cNvPr id="871" name="Google Shape;871;p6"/>
              <p:cNvGrpSpPr/>
              <p:nvPr/>
            </p:nvGrpSpPr>
            <p:grpSpPr>
              <a:xfrm flipH="1" rot="10800000">
                <a:off x="3686" y="243"/>
                <a:ext cx="177" cy="67"/>
                <a:chOff x="2848" y="846"/>
                <a:chExt cx="140" cy="100"/>
              </a:xfrm>
            </p:grpSpPr>
            <p:cxnSp>
              <p:nvCxnSpPr>
                <p:cNvPr id="872" name="Google Shape;872;p6"/>
                <p:cNvCxnSpPr/>
                <p:nvPr/>
              </p:nvCxnSpPr>
              <p:spPr>
                <a:xfrm flipH="1" rot="10800000">
                  <a:off x="2848" y="846"/>
                  <a:ext cx="50" cy="4"/>
                </a:xfrm>
                <a:prstGeom prst="straightConnector1">
                  <a:avLst/>
                </a:prstGeom>
                <a:noFill/>
                <a:ln cap="flat" cmpd="sng" w="28575">
                  <a:solidFill>
                    <a:schemeClr val="dk1"/>
                  </a:solidFill>
                  <a:prstDash val="solid"/>
                  <a:round/>
                  <a:headEnd len="sm" w="sm" type="none"/>
                  <a:tailEnd len="sm" w="sm" type="none"/>
                </a:ln>
              </p:spPr>
            </p:cxnSp>
            <p:cxnSp>
              <p:nvCxnSpPr>
                <p:cNvPr id="873" name="Google Shape;873;p6"/>
                <p:cNvCxnSpPr/>
                <p:nvPr/>
              </p:nvCxnSpPr>
              <p:spPr>
                <a:xfrm>
                  <a:off x="2944" y="946"/>
                  <a:ext cx="44" cy="0"/>
                </a:xfrm>
                <a:prstGeom prst="straightConnector1">
                  <a:avLst/>
                </a:prstGeom>
                <a:noFill/>
                <a:ln cap="flat" cmpd="sng" w="28575">
                  <a:solidFill>
                    <a:schemeClr val="dk1"/>
                  </a:solidFill>
                  <a:prstDash val="solid"/>
                  <a:round/>
                  <a:headEnd len="sm" w="sm" type="none"/>
                  <a:tailEnd len="sm" w="sm" type="none"/>
                </a:ln>
              </p:spPr>
            </p:cxnSp>
            <p:cxnSp>
              <p:nvCxnSpPr>
                <p:cNvPr id="874" name="Google Shape;874;p6"/>
                <p:cNvCxnSpPr/>
                <p:nvPr/>
              </p:nvCxnSpPr>
              <p:spPr>
                <a:xfrm>
                  <a:off x="2894" y="849"/>
                  <a:ext cx="52" cy="97"/>
                </a:xfrm>
                <a:prstGeom prst="straightConnector1">
                  <a:avLst/>
                </a:prstGeom>
                <a:noFill/>
                <a:ln cap="flat" cmpd="sng" w="28575">
                  <a:solidFill>
                    <a:schemeClr val="dk1"/>
                  </a:solidFill>
                  <a:prstDash val="solid"/>
                  <a:round/>
                  <a:headEnd len="sm" w="sm" type="none"/>
                  <a:tailEnd len="sm" w="sm" type="none"/>
                </a:ln>
              </p:spPr>
            </p:cxnSp>
          </p:grpSp>
        </p:grpSp>
        <p:sp>
          <p:nvSpPr>
            <p:cNvPr id="875" name="Google Shape;875;p6"/>
            <p:cNvSpPr/>
            <p:nvPr/>
          </p:nvSpPr>
          <p:spPr>
            <a:xfrm>
              <a:off x="3089" y="2245"/>
              <a:ext cx="318" cy="194"/>
            </a:xfrm>
            <a:custGeom>
              <a:rect b="b" l="l" r="r" t="t"/>
              <a:pathLst>
                <a:path extrusionOk="0" h="194" w="318">
                  <a:moveTo>
                    <a:pt x="0" y="0"/>
                  </a:moveTo>
                  <a:lnTo>
                    <a:pt x="318" y="194"/>
                  </a:lnTo>
                </a:path>
              </a:pathLst>
            </a:custGeom>
            <a:no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876" name="Google Shape;876;p6"/>
            <p:cNvSpPr/>
            <p:nvPr/>
          </p:nvSpPr>
          <p:spPr>
            <a:xfrm>
              <a:off x="2418" y="2492"/>
              <a:ext cx="303" cy="150"/>
            </a:xfrm>
            <a:custGeom>
              <a:rect b="b" l="l" r="r" t="t"/>
              <a:pathLst>
                <a:path extrusionOk="0" h="174" w="294">
                  <a:moveTo>
                    <a:pt x="0" y="0"/>
                  </a:moveTo>
                  <a:lnTo>
                    <a:pt x="294" y="174"/>
                  </a:lnTo>
                </a:path>
              </a:pathLst>
            </a:custGeom>
            <a:no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877" name="Google Shape;877;p6"/>
            <p:cNvSpPr/>
            <p:nvPr/>
          </p:nvSpPr>
          <p:spPr>
            <a:xfrm>
              <a:off x="3015" y="2477"/>
              <a:ext cx="396" cy="156"/>
            </a:xfrm>
            <a:custGeom>
              <a:rect b="b" l="l" r="r" t="t"/>
              <a:pathLst>
                <a:path extrusionOk="0" h="174" w="378">
                  <a:moveTo>
                    <a:pt x="0" y="174"/>
                  </a:moveTo>
                  <a:lnTo>
                    <a:pt x="378" y="0"/>
                  </a:lnTo>
                </a:path>
              </a:pathLst>
            </a:custGeom>
            <a:no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878" name="Google Shape;878;p6"/>
            <p:cNvSpPr/>
            <p:nvPr/>
          </p:nvSpPr>
          <p:spPr>
            <a:xfrm>
              <a:off x="3435" y="2511"/>
              <a:ext cx="130" cy="320"/>
            </a:xfrm>
            <a:custGeom>
              <a:rect b="b" l="l" r="r" t="t"/>
              <a:pathLst>
                <a:path extrusionOk="0" h="500" w="118">
                  <a:moveTo>
                    <a:pt x="0" y="500"/>
                  </a:moveTo>
                  <a:lnTo>
                    <a:pt x="118" y="0"/>
                  </a:lnTo>
                </a:path>
              </a:pathLst>
            </a:custGeom>
            <a:no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879" name="Google Shape;879;p6"/>
            <p:cNvSpPr/>
            <p:nvPr/>
          </p:nvSpPr>
          <p:spPr>
            <a:xfrm>
              <a:off x="2657" y="2847"/>
              <a:ext cx="464" cy="47"/>
            </a:xfrm>
            <a:custGeom>
              <a:rect b="b" l="l" r="r" t="t"/>
              <a:pathLst>
                <a:path extrusionOk="0" h="32" w="370">
                  <a:moveTo>
                    <a:pt x="370" y="32"/>
                  </a:moveTo>
                  <a:lnTo>
                    <a:pt x="0" y="0"/>
                  </a:lnTo>
                </a:path>
              </a:pathLst>
            </a:custGeom>
            <a:no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880" name="Google Shape;880;p6"/>
            <p:cNvSpPr/>
            <p:nvPr/>
          </p:nvSpPr>
          <p:spPr>
            <a:xfrm>
              <a:off x="2319" y="2507"/>
              <a:ext cx="122" cy="268"/>
            </a:xfrm>
            <a:custGeom>
              <a:rect b="b" l="l" r="r" t="t"/>
              <a:pathLst>
                <a:path extrusionOk="0" h="412" w="176">
                  <a:moveTo>
                    <a:pt x="162" y="408"/>
                  </a:moveTo>
                  <a:lnTo>
                    <a:pt x="176" y="412"/>
                  </a:lnTo>
                  <a:lnTo>
                    <a:pt x="0" y="0"/>
                  </a:lnTo>
                </a:path>
              </a:pathLst>
            </a:custGeom>
            <a:no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881" name="Google Shape;881;p6"/>
            <p:cNvSpPr/>
            <p:nvPr/>
          </p:nvSpPr>
          <p:spPr>
            <a:xfrm>
              <a:off x="1128" y="2264"/>
              <a:ext cx="728" cy="15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882" name="Google Shape;882;p6"/>
            <p:cNvSpPr/>
            <p:nvPr/>
          </p:nvSpPr>
          <p:spPr>
            <a:xfrm>
              <a:off x="1113" y="2279"/>
              <a:ext cx="723" cy="150"/>
            </a:xfrm>
            <a:prstGeom prst="rect">
              <a:avLst/>
            </a:prstGeom>
            <a:solidFill>
              <a:schemeClr val="accent2"/>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Arial"/>
                <a:ea typeface="Arial"/>
                <a:cs typeface="Arial"/>
                <a:sym typeface="Arial"/>
              </a:endParaRPr>
            </a:p>
          </p:txBody>
        </p:sp>
        <p:cxnSp>
          <p:nvCxnSpPr>
            <p:cNvPr id="883" name="Google Shape;883;p6"/>
            <p:cNvCxnSpPr/>
            <p:nvPr/>
          </p:nvCxnSpPr>
          <p:spPr>
            <a:xfrm>
              <a:off x="1759" y="2362"/>
              <a:ext cx="266" cy="0"/>
            </a:xfrm>
            <a:prstGeom prst="straightConnector1">
              <a:avLst/>
            </a:prstGeom>
            <a:noFill/>
            <a:ln cap="flat" cmpd="sng" w="9525">
              <a:solidFill>
                <a:schemeClr val="accent2"/>
              </a:solidFill>
              <a:prstDash val="solid"/>
              <a:round/>
              <a:headEnd len="sm" w="sm" type="none"/>
              <a:tailEnd len="med" w="med" type="triangle"/>
            </a:ln>
          </p:spPr>
        </p:cxnSp>
        <p:sp>
          <p:nvSpPr>
            <p:cNvPr id="884" name="Google Shape;884;p6"/>
            <p:cNvSpPr txBox="1"/>
            <p:nvPr/>
          </p:nvSpPr>
          <p:spPr>
            <a:xfrm>
              <a:off x="2390" y="2183"/>
              <a:ext cx="224" cy="29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Arial"/>
                  <a:ea typeface="Arial"/>
                  <a:cs typeface="Arial"/>
                  <a:sym typeface="Arial"/>
                </a:rPr>
                <a:t>1</a:t>
              </a:r>
              <a:endParaRPr b="0" i="0" sz="1400" u="none" cap="none" strike="noStrike">
                <a:solidFill>
                  <a:srgbClr val="000000"/>
                </a:solidFill>
                <a:latin typeface="Arial"/>
                <a:ea typeface="Arial"/>
                <a:cs typeface="Arial"/>
                <a:sym typeface="Arial"/>
              </a:endParaRPr>
            </a:p>
          </p:txBody>
        </p:sp>
        <p:sp>
          <p:nvSpPr>
            <p:cNvPr id="885" name="Google Shape;885;p6"/>
            <p:cNvSpPr txBox="1"/>
            <p:nvPr/>
          </p:nvSpPr>
          <p:spPr>
            <a:xfrm>
              <a:off x="2336" y="2459"/>
              <a:ext cx="187" cy="21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2</a:t>
              </a:r>
              <a:endParaRPr b="0" i="0" sz="1400" u="none" cap="none" strike="noStrike">
                <a:solidFill>
                  <a:srgbClr val="000000"/>
                </a:solidFill>
                <a:latin typeface="Arial"/>
                <a:ea typeface="Arial"/>
                <a:cs typeface="Arial"/>
                <a:sym typeface="Arial"/>
              </a:endParaRPr>
            </a:p>
          </p:txBody>
        </p:sp>
        <p:sp>
          <p:nvSpPr>
            <p:cNvPr id="886" name="Google Shape;886;p6"/>
            <p:cNvSpPr txBox="1"/>
            <p:nvPr/>
          </p:nvSpPr>
          <p:spPr>
            <a:xfrm>
              <a:off x="2178" y="2505"/>
              <a:ext cx="187" cy="21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3</a:t>
              </a:r>
              <a:endParaRPr b="0" i="0" sz="1400" u="none" cap="none" strike="noStrike">
                <a:solidFill>
                  <a:srgbClr val="000000"/>
                </a:solidFill>
                <a:latin typeface="Arial"/>
                <a:ea typeface="Arial"/>
                <a:cs typeface="Arial"/>
                <a:sym typeface="Arial"/>
              </a:endParaRPr>
            </a:p>
          </p:txBody>
        </p:sp>
        <p:sp>
          <p:nvSpPr>
            <p:cNvPr id="887" name="Google Shape;887;p6"/>
            <p:cNvSpPr/>
            <p:nvPr/>
          </p:nvSpPr>
          <p:spPr>
            <a:xfrm>
              <a:off x="1509" y="2281"/>
              <a:ext cx="269" cy="151"/>
            </a:xfrm>
            <a:prstGeom prst="rect">
              <a:avLst/>
            </a:prstGeom>
            <a:solidFill>
              <a:schemeClr val="accen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888" name="Google Shape;888;p6"/>
            <p:cNvSpPr txBox="1"/>
            <p:nvPr/>
          </p:nvSpPr>
          <p:spPr>
            <a:xfrm>
              <a:off x="1479" y="2264"/>
              <a:ext cx="328" cy="17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Arial"/>
                  <a:ea typeface="Arial"/>
                  <a:cs typeface="Arial"/>
                  <a:sym typeface="Arial"/>
                </a:rPr>
                <a:t>0111</a:t>
              </a:r>
              <a:endParaRPr b="0" i="0" sz="1400" u="none" cap="none" strike="noStrike">
                <a:solidFill>
                  <a:srgbClr val="000000"/>
                </a:solidFill>
                <a:latin typeface="Arial"/>
                <a:ea typeface="Arial"/>
                <a:cs typeface="Arial"/>
                <a:sym typeface="Arial"/>
              </a:endParaRPr>
            </a:p>
          </p:txBody>
        </p:sp>
        <p:sp>
          <p:nvSpPr>
            <p:cNvPr id="889" name="Google Shape;889;p6"/>
            <p:cNvSpPr txBox="1"/>
            <p:nvPr/>
          </p:nvSpPr>
          <p:spPr>
            <a:xfrm>
              <a:off x="398" y="1841"/>
              <a:ext cx="1064" cy="36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value in arriving</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packet’s header</a:t>
              </a:r>
              <a:endParaRPr b="0" i="0" sz="1600" u="none" cap="none" strike="noStrike">
                <a:solidFill>
                  <a:schemeClr val="dk1"/>
                </a:solidFill>
                <a:latin typeface="Arial"/>
                <a:ea typeface="Arial"/>
                <a:cs typeface="Arial"/>
                <a:sym typeface="Arial"/>
              </a:endParaRPr>
            </a:p>
          </p:txBody>
        </p:sp>
        <p:cxnSp>
          <p:nvCxnSpPr>
            <p:cNvPr id="890" name="Google Shape;890;p6"/>
            <p:cNvCxnSpPr/>
            <p:nvPr/>
          </p:nvCxnSpPr>
          <p:spPr>
            <a:xfrm rot="10800000">
              <a:off x="1269" y="2444"/>
              <a:ext cx="850" cy="0"/>
            </a:xfrm>
            <a:prstGeom prst="straightConnector1">
              <a:avLst/>
            </a:prstGeom>
            <a:noFill/>
            <a:ln cap="flat" cmpd="sng" w="9525">
              <a:solidFill>
                <a:schemeClr val="dk1"/>
              </a:solidFill>
              <a:prstDash val="solid"/>
              <a:round/>
              <a:headEnd len="sm" w="sm" type="none"/>
              <a:tailEnd len="sm" w="sm" type="none"/>
            </a:ln>
          </p:spPr>
        </p:cxnSp>
        <p:sp>
          <p:nvSpPr>
            <p:cNvPr id="891" name="Google Shape;891;p6"/>
            <p:cNvSpPr txBox="1"/>
            <p:nvPr/>
          </p:nvSpPr>
          <p:spPr>
            <a:xfrm>
              <a:off x="1244" y="261"/>
              <a:ext cx="1174" cy="19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Arial"/>
                  <a:ea typeface="Arial"/>
                  <a:cs typeface="Arial"/>
                  <a:sym typeface="Arial"/>
                </a:rPr>
                <a:t>routing algorithm</a:t>
              </a:r>
              <a:endParaRPr b="0" i="0" sz="1400" u="none" cap="none" strike="noStrike">
                <a:solidFill>
                  <a:srgbClr val="000000"/>
                </a:solidFill>
                <a:latin typeface="Arial"/>
                <a:ea typeface="Arial"/>
                <a:cs typeface="Arial"/>
                <a:sym typeface="Arial"/>
              </a:endParaRPr>
            </a:p>
          </p:txBody>
        </p:sp>
        <p:sp>
          <p:nvSpPr>
            <p:cNvPr id="892" name="Google Shape;892;p6"/>
            <p:cNvSpPr/>
            <p:nvPr/>
          </p:nvSpPr>
          <p:spPr>
            <a:xfrm>
              <a:off x="1197" y="732"/>
              <a:ext cx="1263" cy="806"/>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893" name="Google Shape;893;p6"/>
            <p:cNvSpPr txBox="1"/>
            <p:nvPr/>
          </p:nvSpPr>
          <p:spPr>
            <a:xfrm>
              <a:off x="1248" y="702"/>
              <a:ext cx="1171" cy="19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Arial"/>
                  <a:ea typeface="Arial"/>
                  <a:cs typeface="Arial"/>
                  <a:sym typeface="Arial"/>
                </a:rPr>
                <a:t>local forwarding table</a:t>
              </a:r>
              <a:endParaRPr b="0" i="0" sz="1400" u="none" cap="none" strike="noStrike">
                <a:solidFill>
                  <a:srgbClr val="000000"/>
                </a:solidFill>
                <a:latin typeface="Arial"/>
                <a:ea typeface="Arial"/>
                <a:cs typeface="Arial"/>
                <a:sym typeface="Arial"/>
              </a:endParaRPr>
            </a:p>
          </p:txBody>
        </p:sp>
        <p:sp>
          <p:nvSpPr>
            <p:cNvPr id="894" name="Google Shape;894;p6"/>
            <p:cNvSpPr txBox="1"/>
            <p:nvPr/>
          </p:nvSpPr>
          <p:spPr>
            <a:xfrm>
              <a:off x="1174" y="858"/>
              <a:ext cx="764" cy="19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Arial"/>
                  <a:ea typeface="Arial"/>
                  <a:cs typeface="Arial"/>
                  <a:sym typeface="Arial"/>
                </a:rPr>
                <a:t>header value</a:t>
              </a:r>
              <a:endParaRPr b="0" i="0" sz="1400" u="none" cap="none" strike="noStrike">
                <a:solidFill>
                  <a:srgbClr val="000000"/>
                </a:solidFill>
                <a:latin typeface="Arial"/>
                <a:ea typeface="Arial"/>
                <a:cs typeface="Arial"/>
                <a:sym typeface="Arial"/>
              </a:endParaRPr>
            </a:p>
          </p:txBody>
        </p:sp>
        <p:sp>
          <p:nvSpPr>
            <p:cNvPr id="895" name="Google Shape;895;p6"/>
            <p:cNvSpPr txBox="1"/>
            <p:nvPr/>
          </p:nvSpPr>
          <p:spPr>
            <a:xfrm>
              <a:off x="1846" y="859"/>
              <a:ext cx="656" cy="19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Arial"/>
                  <a:ea typeface="Arial"/>
                  <a:cs typeface="Arial"/>
                  <a:sym typeface="Arial"/>
                </a:rPr>
                <a:t>output link</a:t>
              </a:r>
              <a:endParaRPr b="0" i="0" sz="1400" u="none" cap="none" strike="noStrike">
                <a:solidFill>
                  <a:srgbClr val="000000"/>
                </a:solidFill>
                <a:latin typeface="Arial"/>
                <a:ea typeface="Arial"/>
                <a:cs typeface="Arial"/>
                <a:sym typeface="Arial"/>
              </a:endParaRPr>
            </a:p>
          </p:txBody>
        </p:sp>
        <p:cxnSp>
          <p:nvCxnSpPr>
            <p:cNvPr id="896" name="Google Shape;896;p6"/>
            <p:cNvCxnSpPr/>
            <p:nvPr/>
          </p:nvCxnSpPr>
          <p:spPr>
            <a:xfrm>
              <a:off x="1908" y="866"/>
              <a:ext cx="5" cy="672"/>
            </a:xfrm>
            <a:prstGeom prst="straightConnector1">
              <a:avLst/>
            </a:prstGeom>
            <a:noFill/>
            <a:ln cap="flat" cmpd="sng" w="9525">
              <a:solidFill>
                <a:schemeClr val="dk1"/>
              </a:solidFill>
              <a:prstDash val="solid"/>
              <a:round/>
              <a:headEnd len="sm" w="sm" type="none"/>
              <a:tailEnd len="sm" w="sm" type="none"/>
            </a:ln>
          </p:spPr>
        </p:cxnSp>
        <p:sp>
          <p:nvSpPr>
            <p:cNvPr id="897" name="Google Shape;897;p6"/>
            <p:cNvSpPr txBox="1"/>
            <p:nvPr/>
          </p:nvSpPr>
          <p:spPr>
            <a:xfrm>
              <a:off x="1585" y="1037"/>
              <a:ext cx="330" cy="523"/>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Arial"/>
                  <a:ea typeface="Arial"/>
                  <a:cs typeface="Arial"/>
                  <a:sym typeface="Arial"/>
                </a:rPr>
                <a:t>0100</a:t>
              </a:r>
              <a:endParaRPr b="0" i="0" sz="1400" u="none" cap="none" strike="noStrike">
                <a:solidFill>
                  <a:srgbClr val="000000"/>
                </a:solidFill>
                <a:latin typeface="Arial"/>
                <a:ea typeface="Arial"/>
                <a:cs typeface="Arial"/>
                <a:sym typeface="Arial"/>
              </a:endParaRPr>
            </a:p>
            <a:p>
              <a:pPr indent="0" lvl="0" marL="0" marR="0" rtl="0" algn="r">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Arial"/>
                  <a:ea typeface="Arial"/>
                  <a:cs typeface="Arial"/>
                  <a:sym typeface="Arial"/>
                </a:rPr>
                <a:t>0101</a:t>
              </a:r>
              <a:endParaRPr b="0" i="0" sz="1400" u="none" cap="none" strike="noStrike">
                <a:solidFill>
                  <a:srgbClr val="000000"/>
                </a:solidFill>
                <a:latin typeface="Arial"/>
                <a:ea typeface="Arial"/>
                <a:cs typeface="Arial"/>
                <a:sym typeface="Arial"/>
              </a:endParaRPr>
            </a:p>
            <a:p>
              <a:pPr indent="0" lvl="0" marL="0" marR="0" rtl="0" algn="r">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Arial"/>
                  <a:ea typeface="Arial"/>
                  <a:cs typeface="Arial"/>
                  <a:sym typeface="Arial"/>
                </a:rPr>
                <a:t>0111</a:t>
              </a:r>
              <a:endParaRPr b="0" i="0" sz="1400" u="none" cap="none" strike="noStrike">
                <a:solidFill>
                  <a:srgbClr val="000000"/>
                </a:solidFill>
                <a:latin typeface="Arial"/>
                <a:ea typeface="Arial"/>
                <a:cs typeface="Arial"/>
                <a:sym typeface="Arial"/>
              </a:endParaRPr>
            </a:p>
            <a:p>
              <a:pPr indent="0" lvl="0" marL="0" marR="0" rtl="0" algn="r">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Arial"/>
                  <a:ea typeface="Arial"/>
                  <a:cs typeface="Arial"/>
                  <a:sym typeface="Arial"/>
                </a:rPr>
                <a:t>1001</a:t>
              </a:r>
              <a:endParaRPr b="0" i="0" sz="1400" u="none" cap="none" strike="noStrike">
                <a:solidFill>
                  <a:srgbClr val="000000"/>
                </a:solidFill>
                <a:latin typeface="Arial"/>
                <a:ea typeface="Arial"/>
                <a:cs typeface="Arial"/>
                <a:sym typeface="Arial"/>
              </a:endParaRPr>
            </a:p>
          </p:txBody>
        </p:sp>
        <p:sp>
          <p:nvSpPr>
            <p:cNvPr id="898" name="Google Shape;898;p6"/>
            <p:cNvSpPr txBox="1"/>
            <p:nvPr/>
          </p:nvSpPr>
          <p:spPr>
            <a:xfrm>
              <a:off x="1918" y="1037"/>
              <a:ext cx="170" cy="523"/>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Arial"/>
                  <a:ea typeface="Arial"/>
                  <a:cs typeface="Arial"/>
                  <a:sym typeface="Arial"/>
                </a:rPr>
                <a:t>3</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Arial"/>
                  <a:ea typeface="Arial"/>
                  <a:cs typeface="Arial"/>
                  <a:sym typeface="Arial"/>
                </a:rPr>
                <a:t>2</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Arial"/>
                  <a:ea typeface="Arial"/>
                  <a:cs typeface="Arial"/>
                  <a:sym typeface="Arial"/>
                </a:rPr>
                <a:t>2</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Arial"/>
                  <a:ea typeface="Arial"/>
                  <a:cs typeface="Arial"/>
                  <a:sym typeface="Arial"/>
                </a:rPr>
                <a:t>1</a:t>
              </a:r>
              <a:endParaRPr b="0" i="0" sz="1400" u="none" cap="none" strike="noStrike">
                <a:solidFill>
                  <a:srgbClr val="000000"/>
                </a:solidFill>
                <a:latin typeface="Arial"/>
                <a:ea typeface="Arial"/>
                <a:cs typeface="Arial"/>
                <a:sym typeface="Arial"/>
              </a:endParaRPr>
            </a:p>
          </p:txBody>
        </p:sp>
        <p:cxnSp>
          <p:nvCxnSpPr>
            <p:cNvPr id="899" name="Google Shape;899;p6"/>
            <p:cNvCxnSpPr/>
            <p:nvPr/>
          </p:nvCxnSpPr>
          <p:spPr>
            <a:xfrm>
              <a:off x="1197" y="1028"/>
              <a:ext cx="1264" cy="0"/>
            </a:xfrm>
            <a:prstGeom prst="straightConnector1">
              <a:avLst/>
            </a:prstGeom>
            <a:noFill/>
            <a:ln cap="flat" cmpd="sng" w="9525">
              <a:solidFill>
                <a:schemeClr val="dk1"/>
              </a:solidFill>
              <a:prstDash val="solid"/>
              <a:round/>
              <a:headEnd len="sm" w="sm" type="none"/>
              <a:tailEnd len="sm" w="sm" type="none"/>
            </a:ln>
          </p:spPr>
        </p:cxnSp>
        <p:cxnSp>
          <p:nvCxnSpPr>
            <p:cNvPr id="900" name="Google Shape;900;p6"/>
            <p:cNvCxnSpPr/>
            <p:nvPr/>
          </p:nvCxnSpPr>
          <p:spPr>
            <a:xfrm>
              <a:off x="1192" y="872"/>
              <a:ext cx="1264" cy="0"/>
            </a:xfrm>
            <a:prstGeom prst="straightConnector1">
              <a:avLst/>
            </a:prstGeom>
            <a:noFill/>
            <a:ln cap="flat" cmpd="sng" w="9525">
              <a:solidFill>
                <a:schemeClr val="dk1"/>
              </a:solidFill>
              <a:prstDash val="solid"/>
              <a:round/>
              <a:headEnd len="sm" w="sm" type="none"/>
              <a:tailEnd len="sm" w="sm" type="none"/>
            </a:ln>
          </p:spPr>
        </p:cxnSp>
        <p:sp>
          <p:nvSpPr>
            <p:cNvPr id="901" name="Google Shape;901;p6"/>
            <p:cNvSpPr/>
            <p:nvPr/>
          </p:nvSpPr>
          <p:spPr>
            <a:xfrm rot="5400000">
              <a:off x="1763" y="548"/>
              <a:ext cx="151" cy="172"/>
            </a:xfrm>
            <a:prstGeom prst="rightArrow">
              <a:avLst>
                <a:gd fmla="val 51167" name="adj1"/>
                <a:gd fmla="val 39736" name="adj2"/>
              </a:avLst>
            </a:prstGeom>
            <a:solidFill>
              <a:schemeClr val="accent2"/>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Arial"/>
                <a:ea typeface="Arial"/>
                <a:cs typeface="Arial"/>
                <a:sym typeface="Arial"/>
              </a:endParaRPr>
            </a:p>
          </p:txBody>
        </p:sp>
        <p:cxnSp>
          <p:nvCxnSpPr>
            <p:cNvPr id="902" name="Google Shape;902;p6"/>
            <p:cNvCxnSpPr/>
            <p:nvPr/>
          </p:nvCxnSpPr>
          <p:spPr>
            <a:xfrm>
              <a:off x="1371" y="2086"/>
              <a:ext cx="229" cy="216"/>
            </a:xfrm>
            <a:prstGeom prst="straightConnector1">
              <a:avLst/>
            </a:prstGeom>
            <a:noFill/>
            <a:ln cap="flat" cmpd="sng" w="9525">
              <a:solidFill>
                <a:schemeClr val="dk1"/>
              </a:solidFill>
              <a:prstDash val="solid"/>
              <a:round/>
              <a:headEnd len="sm" w="sm" type="none"/>
              <a:tailEnd len="med" w="med" type="triangle"/>
            </a:ln>
          </p:spPr>
        </p:cxnSp>
        <p:sp>
          <p:nvSpPr>
            <p:cNvPr id="903" name="Google Shape;903;p6"/>
            <p:cNvSpPr/>
            <p:nvPr/>
          </p:nvSpPr>
          <p:spPr>
            <a:xfrm>
              <a:off x="2047" y="2395"/>
              <a:ext cx="554" cy="167"/>
            </a:xfrm>
            <a:custGeom>
              <a:rect b="b" l="l" r="r" t="t"/>
              <a:pathLst>
                <a:path extrusionOk="0" h="167" w="554">
                  <a:moveTo>
                    <a:pt x="0" y="10"/>
                  </a:moveTo>
                  <a:cubicBezTo>
                    <a:pt x="102" y="0"/>
                    <a:pt x="240" y="5"/>
                    <a:pt x="324" y="26"/>
                  </a:cubicBezTo>
                  <a:cubicBezTo>
                    <a:pt x="416" y="52"/>
                    <a:pt x="502" y="120"/>
                    <a:pt x="554" y="167"/>
                  </a:cubicBezTo>
                </a:path>
              </a:pathLst>
            </a:custGeom>
            <a:noFill/>
            <a:ln cap="flat" cmpd="sng" w="57150">
              <a:solidFill>
                <a:srgbClr val="FF33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904" name="Google Shape;904;p6"/>
            <p:cNvSpPr/>
            <p:nvPr/>
          </p:nvSpPr>
          <p:spPr>
            <a:xfrm flipH="1">
              <a:off x="3518" y="2127"/>
              <a:ext cx="364" cy="234"/>
            </a:xfrm>
            <a:custGeom>
              <a:rect b="b" l="l" r="r" t="t"/>
              <a:pathLst>
                <a:path extrusionOk="0" h="816" w="1443">
                  <a:moveTo>
                    <a:pt x="0" y="0"/>
                  </a:moveTo>
                  <a:cubicBezTo>
                    <a:pt x="571" y="285"/>
                    <a:pt x="856" y="408"/>
                    <a:pt x="1076" y="782"/>
                  </a:cubicBezTo>
                  <a:cubicBezTo>
                    <a:pt x="1185" y="775"/>
                    <a:pt x="1220" y="816"/>
                    <a:pt x="1320" y="788"/>
                  </a:cubicBezTo>
                  <a:cubicBezTo>
                    <a:pt x="1264" y="347"/>
                    <a:pt x="1276" y="352"/>
                    <a:pt x="1443" y="5"/>
                  </a:cubicBezTo>
                  <a:cubicBezTo>
                    <a:pt x="867" y="5"/>
                    <a:pt x="233" y="0"/>
                    <a:pt x="0" y="0"/>
                  </a:cubicBezTo>
                  <a:close/>
                </a:path>
              </a:pathLst>
            </a:custGeom>
            <a:gradFill>
              <a:gsLst>
                <a:gs pos="0">
                  <a:schemeClr val="accent1"/>
                </a:gs>
                <a:gs pos="100000">
                  <a:schemeClr val="lt1"/>
                </a:gs>
              </a:gsLst>
              <a:lin ang="54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905" name="Google Shape;905;p6"/>
            <p:cNvSpPr/>
            <p:nvPr/>
          </p:nvSpPr>
          <p:spPr>
            <a:xfrm flipH="1">
              <a:off x="2881" y="1948"/>
              <a:ext cx="364" cy="234"/>
            </a:xfrm>
            <a:custGeom>
              <a:rect b="b" l="l" r="r" t="t"/>
              <a:pathLst>
                <a:path extrusionOk="0" h="816" w="1443">
                  <a:moveTo>
                    <a:pt x="0" y="0"/>
                  </a:moveTo>
                  <a:cubicBezTo>
                    <a:pt x="571" y="285"/>
                    <a:pt x="856" y="408"/>
                    <a:pt x="1076" y="782"/>
                  </a:cubicBezTo>
                  <a:cubicBezTo>
                    <a:pt x="1185" y="775"/>
                    <a:pt x="1220" y="816"/>
                    <a:pt x="1320" y="788"/>
                  </a:cubicBezTo>
                  <a:cubicBezTo>
                    <a:pt x="1264" y="347"/>
                    <a:pt x="1276" y="352"/>
                    <a:pt x="1443" y="5"/>
                  </a:cubicBezTo>
                  <a:cubicBezTo>
                    <a:pt x="867" y="5"/>
                    <a:pt x="233" y="0"/>
                    <a:pt x="0" y="0"/>
                  </a:cubicBezTo>
                  <a:close/>
                </a:path>
              </a:pathLst>
            </a:custGeom>
            <a:gradFill>
              <a:gsLst>
                <a:gs pos="0">
                  <a:schemeClr val="accent1"/>
                </a:gs>
                <a:gs pos="100000">
                  <a:schemeClr val="lt1"/>
                </a:gs>
              </a:gsLst>
              <a:lin ang="54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906" name="Google Shape;906;p6"/>
            <p:cNvSpPr/>
            <p:nvPr/>
          </p:nvSpPr>
          <p:spPr>
            <a:xfrm rot="10800000">
              <a:off x="3302" y="2922"/>
              <a:ext cx="342" cy="234"/>
            </a:xfrm>
            <a:custGeom>
              <a:rect b="b" l="l" r="r" t="t"/>
              <a:pathLst>
                <a:path extrusionOk="0" h="816" w="1443">
                  <a:moveTo>
                    <a:pt x="0" y="0"/>
                  </a:moveTo>
                  <a:cubicBezTo>
                    <a:pt x="571" y="285"/>
                    <a:pt x="856" y="408"/>
                    <a:pt x="1076" y="782"/>
                  </a:cubicBezTo>
                  <a:cubicBezTo>
                    <a:pt x="1185" y="775"/>
                    <a:pt x="1220" y="816"/>
                    <a:pt x="1320" y="788"/>
                  </a:cubicBezTo>
                  <a:cubicBezTo>
                    <a:pt x="1264" y="347"/>
                    <a:pt x="1276" y="352"/>
                    <a:pt x="1443" y="5"/>
                  </a:cubicBezTo>
                  <a:cubicBezTo>
                    <a:pt x="867" y="5"/>
                    <a:pt x="233" y="0"/>
                    <a:pt x="0" y="0"/>
                  </a:cubicBezTo>
                  <a:close/>
                </a:path>
              </a:pathLst>
            </a:custGeom>
            <a:gradFill>
              <a:gsLst>
                <a:gs pos="0">
                  <a:schemeClr val="accent1"/>
                </a:gs>
                <a:gs pos="100000">
                  <a:schemeClr val="lt1"/>
                </a:gs>
              </a:gsLst>
              <a:lin ang="54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907" name="Google Shape;907;p6"/>
            <p:cNvSpPr/>
            <p:nvPr/>
          </p:nvSpPr>
          <p:spPr>
            <a:xfrm rot="10800000">
              <a:off x="2452" y="2912"/>
              <a:ext cx="342" cy="234"/>
            </a:xfrm>
            <a:custGeom>
              <a:rect b="b" l="l" r="r" t="t"/>
              <a:pathLst>
                <a:path extrusionOk="0" h="816" w="1443">
                  <a:moveTo>
                    <a:pt x="0" y="0"/>
                  </a:moveTo>
                  <a:cubicBezTo>
                    <a:pt x="571" y="285"/>
                    <a:pt x="856" y="408"/>
                    <a:pt x="1076" y="782"/>
                  </a:cubicBezTo>
                  <a:cubicBezTo>
                    <a:pt x="1185" y="775"/>
                    <a:pt x="1220" y="816"/>
                    <a:pt x="1320" y="788"/>
                  </a:cubicBezTo>
                  <a:cubicBezTo>
                    <a:pt x="1264" y="347"/>
                    <a:pt x="1276" y="352"/>
                    <a:pt x="1443" y="5"/>
                  </a:cubicBezTo>
                  <a:cubicBezTo>
                    <a:pt x="867" y="5"/>
                    <a:pt x="233" y="0"/>
                    <a:pt x="0" y="0"/>
                  </a:cubicBezTo>
                  <a:close/>
                </a:path>
              </a:pathLst>
            </a:custGeom>
            <a:gradFill>
              <a:gsLst>
                <a:gs pos="0">
                  <a:schemeClr val="accent1"/>
                </a:gs>
                <a:gs pos="100000">
                  <a:schemeClr val="lt1"/>
                </a:gs>
              </a:gsLst>
              <a:lin ang="54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908" name="Google Shape;908;p6"/>
            <p:cNvSpPr/>
            <p:nvPr/>
          </p:nvSpPr>
          <p:spPr>
            <a:xfrm rot="10800000">
              <a:off x="2855" y="2728"/>
              <a:ext cx="342" cy="285"/>
            </a:xfrm>
            <a:custGeom>
              <a:rect b="b" l="l" r="r" t="t"/>
              <a:pathLst>
                <a:path extrusionOk="0" h="816" w="1443">
                  <a:moveTo>
                    <a:pt x="0" y="0"/>
                  </a:moveTo>
                  <a:cubicBezTo>
                    <a:pt x="571" y="285"/>
                    <a:pt x="856" y="408"/>
                    <a:pt x="1076" y="782"/>
                  </a:cubicBezTo>
                  <a:cubicBezTo>
                    <a:pt x="1185" y="775"/>
                    <a:pt x="1220" y="816"/>
                    <a:pt x="1320" y="788"/>
                  </a:cubicBezTo>
                  <a:cubicBezTo>
                    <a:pt x="1264" y="347"/>
                    <a:pt x="1276" y="352"/>
                    <a:pt x="1443" y="5"/>
                  </a:cubicBezTo>
                  <a:cubicBezTo>
                    <a:pt x="867" y="5"/>
                    <a:pt x="233" y="0"/>
                    <a:pt x="0" y="0"/>
                  </a:cubicBezTo>
                  <a:close/>
                </a:path>
              </a:pathLst>
            </a:custGeom>
            <a:gradFill>
              <a:gsLst>
                <a:gs pos="0">
                  <a:schemeClr val="accent1"/>
                </a:gs>
                <a:gs pos="100000">
                  <a:schemeClr val="lt1"/>
                </a:gs>
              </a:gsLst>
              <a:lin ang="54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Arial"/>
                <a:ea typeface="Arial"/>
                <a:cs typeface="Arial"/>
                <a:sym typeface="Arial"/>
              </a:endParaRPr>
            </a:p>
          </p:txBody>
        </p:sp>
        <p:grpSp>
          <p:nvGrpSpPr>
            <p:cNvPr id="909" name="Google Shape;909;p6"/>
            <p:cNvGrpSpPr/>
            <p:nvPr/>
          </p:nvGrpSpPr>
          <p:grpSpPr>
            <a:xfrm>
              <a:off x="2886" y="1668"/>
              <a:ext cx="347" cy="285"/>
              <a:chOff x="2886" y="1668"/>
              <a:chExt cx="347" cy="285"/>
            </a:xfrm>
          </p:grpSpPr>
          <p:sp>
            <p:nvSpPr>
              <p:cNvPr id="910" name="Google Shape;910;p6"/>
              <p:cNvSpPr/>
              <p:nvPr/>
            </p:nvSpPr>
            <p:spPr>
              <a:xfrm>
                <a:off x="2886" y="1668"/>
                <a:ext cx="347" cy="285"/>
              </a:xfrm>
              <a:prstGeom prst="rect">
                <a:avLst/>
              </a:prstGeom>
              <a:solidFill>
                <a:schemeClr val="accen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911" name="Google Shape;911;p6"/>
              <p:cNvSpPr/>
              <p:nvPr/>
            </p:nvSpPr>
            <p:spPr>
              <a:xfrm>
                <a:off x="2905" y="1674"/>
                <a:ext cx="314" cy="74"/>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912" name="Google Shape;912;p6"/>
              <p:cNvSpPr/>
              <p:nvPr/>
            </p:nvSpPr>
            <p:spPr>
              <a:xfrm>
                <a:off x="2913" y="1785"/>
                <a:ext cx="300" cy="156"/>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Arial"/>
                  <a:ea typeface="Arial"/>
                  <a:cs typeface="Arial"/>
                  <a:sym typeface="Arial"/>
                </a:endParaRPr>
              </a:p>
            </p:txBody>
          </p:sp>
          <p:cxnSp>
            <p:nvCxnSpPr>
              <p:cNvPr id="913" name="Google Shape;913;p6"/>
              <p:cNvCxnSpPr/>
              <p:nvPr/>
            </p:nvCxnSpPr>
            <p:spPr>
              <a:xfrm>
                <a:off x="3082" y="1811"/>
                <a:ext cx="1" cy="130"/>
              </a:xfrm>
              <a:prstGeom prst="straightConnector1">
                <a:avLst/>
              </a:prstGeom>
              <a:noFill/>
              <a:ln cap="flat" cmpd="sng" w="9525">
                <a:solidFill>
                  <a:schemeClr val="dk1"/>
                </a:solidFill>
                <a:prstDash val="solid"/>
                <a:round/>
                <a:headEnd len="sm" w="sm" type="none"/>
                <a:tailEnd len="sm" w="sm" type="none"/>
              </a:ln>
            </p:spPr>
          </p:cxnSp>
          <p:cxnSp>
            <p:nvCxnSpPr>
              <p:cNvPr id="914" name="Google Shape;914;p6"/>
              <p:cNvCxnSpPr/>
              <p:nvPr/>
            </p:nvCxnSpPr>
            <p:spPr>
              <a:xfrm>
                <a:off x="2913" y="1842"/>
                <a:ext cx="300" cy="0"/>
              </a:xfrm>
              <a:prstGeom prst="straightConnector1">
                <a:avLst/>
              </a:prstGeom>
              <a:noFill/>
              <a:ln cap="flat" cmpd="sng" w="9525">
                <a:solidFill>
                  <a:schemeClr val="dk1"/>
                </a:solidFill>
                <a:prstDash val="solid"/>
                <a:round/>
                <a:headEnd len="sm" w="sm" type="none"/>
                <a:tailEnd len="sm" w="sm" type="none"/>
              </a:ln>
            </p:spPr>
          </p:cxnSp>
          <p:cxnSp>
            <p:nvCxnSpPr>
              <p:cNvPr id="915" name="Google Shape;915;p6"/>
              <p:cNvCxnSpPr/>
              <p:nvPr/>
            </p:nvCxnSpPr>
            <p:spPr>
              <a:xfrm>
                <a:off x="2912" y="1812"/>
                <a:ext cx="300" cy="0"/>
              </a:xfrm>
              <a:prstGeom prst="straightConnector1">
                <a:avLst/>
              </a:prstGeom>
              <a:noFill/>
              <a:ln cap="flat" cmpd="sng" w="9525">
                <a:solidFill>
                  <a:schemeClr val="dk1"/>
                </a:solidFill>
                <a:prstDash val="solid"/>
                <a:round/>
                <a:headEnd len="sm" w="sm" type="none"/>
                <a:tailEnd len="sm" w="sm" type="none"/>
              </a:ln>
            </p:spPr>
          </p:cxnSp>
          <p:sp>
            <p:nvSpPr>
              <p:cNvPr id="916" name="Google Shape;916;p6"/>
              <p:cNvSpPr/>
              <p:nvPr/>
            </p:nvSpPr>
            <p:spPr>
              <a:xfrm rot="5400000">
                <a:off x="3051" y="1745"/>
                <a:ext cx="29" cy="41"/>
              </a:xfrm>
              <a:prstGeom prst="rightArrow">
                <a:avLst>
                  <a:gd fmla="val 51167" name="adj1"/>
                  <a:gd fmla="val 39736" name="adj2"/>
                </a:avLst>
              </a:prstGeom>
              <a:solidFill>
                <a:schemeClr val="accent2"/>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Arial"/>
                  <a:ea typeface="Arial"/>
                  <a:cs typeface="Arial"/>
                  <a:sym typeface="Arial"/>
                </a:endParaRPr>
              </a:p>
            </p:txBody>
          </p:sp>
        </p:grpSp>
        <p:grpSp>
          <p:nvGrpSpPr>
            <p:cNvPr id="917" name="Google Shape;917;p6"/>
            <p:cNvGrpSpPr/>
            <p:nvPr/>
          </p:nvGrpSpPr>
          <p:grpSpPr>
            <a:xfrm>
              <a:off x="3524" y="1840"/>
              <a:ext cx="347" cy="285"/>
              <a:chOff x="2886" y="1668"/>
              <a:chExt cx="347" cy="285"/>
            </a:xfrm>
          </p:grpSpPr>
          <p:sp>
            <p:nvSpPr>
              <p:cNvPr id="918" name="Google Shape;918;p6"/>
              <p:cNvSpPr/>
              <p:nvPr/>
            </p:nvSpPr>
            <p:spPr>
              <a:xfrm>
                <a:off x="2886" y="1668"/>
                <a:ext cx="347" cy="285"/>
              </a:xfrm>
              <a:prstGeom prst="rect">
                <a:avLst/>
              </a:prstGeom>
              <a:solidFill>
                <a:schemeClr val="accen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919" name="Google Shape;919;p6"/>
              <p:cNvSpPr/>
              <p:nvPr/>
            </p:nvSpPr>
            <p:spPr>
              <a:xfrm>
                <a:off x="2905" y="1674"/>
                <a:ext cx="314" cy="74"/>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920" name="Google Shape;920;p6"/>
              <p:cNvSpPr/>
              <p:nvPr/>
            </p:nvSpPr>
            <p:spPr>
              <a:xfrm>
                <a:off x="2913" y="1785"/>
                <a:ext cx="300" cy="156"/>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Arial"/>
                  <a:ea typeface="Arial"/>
                  <a:cs typeface="Arial"/>
                  <a:sym typeface="Arial"/>
                </a:endParaRPr>
              </a:p>
            </p:txBody>
          </p:sp>
          <p:cxnSp>
            <p:nvCxnSpPr>
              <p:cNvPr id="921" name="Google Shape;921;p6"/>
              <p:cNvCxnSpPr/>
              <p:nvPr/>
            </p:nvCxnSpPr>
            <p:spPr>
              <a:xfrm>
                <a:off x="3082" y="1811"/>
                <a:ext cx="1" cy="130"/>
              </a:xfrm>
              <a:prstGeom prst="straightConnector1">
                <a:avLst/>
              </a:prstGeom>
              <a:noFill/>
              <a:ln cap="flat" cmpd="sng" w="9525">
                <a:solidFill>
                  <a:schemeClr val="dk1"/>
                </a:solidFill>
                <a:prstDash val="solid"/>
                <a:round/>
                <a:headEnd len="sm" w="sm" type="none"/>
                <a:tailEnd len="sm" w="sm" type="none"/>
              </a:ln>
            </p:spPr>
          </p:cxnSp>
          <p:cxnSp>
            <p:nvCxnSpPr>
              <p:cNvPr id="922" name="Google Shape;922;p6"/>
              <p:cNvCxnSpPr/>
              <p:nvPr/>
            </p:nvCxnSpPr>
            <p:spPr>
              <a:xfrm>
                <a:off x="2913" y="1842"/>
                <a:ext cx="300" cy="0"/>
              </a:xfrm>
              <a:prstGeom prst="straightConnector1">
                <a:avLst/>
              </a:prstGeom>
              <a:noFill/>
              <a:ln cap="flat" cmpd="sng" w="9525">
                <a:solidFill>
                  <a:schemeClr val="dk1"/>
                </a:solidFill>
                <a:prstDash val="solid"/>
                <a:round/>
                <a:headEnd len="sm" w="sm" type="none"/>
                <a:tailEnd len="sm" w="sm" type="none"/>
              </a:ln>
            </p:spPr>
          </p:cxnSp>
          <p:cxnSp>
            <p:nvCxnSpPr>
              <p:cNvPr id="923" name="Google Shape;923;p6"/>
              <p:cNvCxnSpPr/>
              <p:nvPr/>
            </p:nvCxnSpPr>
            <p:spPr>
              <a:xfrm>
                <a:off x="2912" y="1812"/>
                <a:ext cx="300" cy="0"/>
              </a:xfrm>
              <a:prstGeom prst="straightConnector1">
                <a:avLst/>
              </a:prstGeom>
              <a:noFill/>
              <a:ln cap="flat" cmpd="sng" w="9525">
                <a:solidFill>
                  <a:schemeClr val="dk1"/>
                </a:solidFill>
                <a:prstDash val="solid"/>
                <a:round/>
                <a:headEnd len="sm" w="sm" type="none"/>
                <a:tailEnd len="sm" w="sm" type="none"/>
              </a:ln>
            </p:spPr>
          </p:cxnSp>
          <p:sp>
            <p:nvSpPr>
              <p:cNvPr id="924" name="Google Shape;924;p6"/>
              <p:cNvSpPr/>
              <p:nvPr/>
            </p:nvSpPr>
            <p:spPr>
              <a:xfrm rot="5400000">
                <a:off x="3051" y="1745"/>
                <a:ext cx="29" cy="41"/>
              </a:xfrm>
              <a:prstGeom prst="rightArrow">
                <a:avLst>
                  <a:gd fmla="val 51167" name="adj1"/>
                  <a:gd fmla="val 39736" name="adj2"/>
                </a:avLst>
              </a:prstGeom>
              <a:solidFill>
                <a:schemeClr val="accent2"/>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Arial"/>
                  <a:ea typeface="Arial"/>
                  <a:cs typeface="Arial"/>
                  <a:sym typeface="Arial"/>
                </a:endParaRPr>
              </a:p>
            </p:txBody>
          </p:sp>
        </p:grpSp>
        <p:grpSp>
          <p:nvGrpSpPr>
            <p:cNvPr id="925" name="Google Shape;925;p6"/>
            <p:cNvGrpSpPr/>
            <p:nvPr/>
          </p:nvGrpSpPr>
          <p:grpSpPr>
            <a:xfrm>
              <a:off x="3291" y="3148"/>
              <a:ext cx="347" cy="285"/>
              <a:chOff x="2886" y="1668"/>
              <a:chExt cx="347" cy="285"/>
            </a:xfrm>
          </p:grpSpPr>
          <p:sp>
            <p:nvSpPr>
              <p:cNvPr id="926" name="Google Shape;926;p6"/>
              <p:cNvSpPr/>
              <p:nvPr/>
            </p:nvSpPr>
            <p:spPr>
              <a:xfrm>
                <a:off x="2886" y="1668"/>
                <a:ext cx="347" cy="285"/>
              </a:xfrm>
              <a:prstGeom prst="rect">
                <a:avLst/>
              </a:prstGeom>
              <a:solidFill>
                <a:schemeClr val="accen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927" name="Google Shape;927;p6"/>
              <p:cNvSpPr/>
              <p:nvPr/>
            </p:nvSpPr>
            <p:spPr>
              <a:xfrm>
                <a:off x="2905" y="1674"/>
                <a:ext cx="314" cy="74"/>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928" name="Google Shape;928;p6"/>
              <p:cNvSpPr/>
              <p:nvPr/>
            </p:nvSpPr>
            <p:spPr>
              <a:xfrm>
                <a:off x="2913" y="1785"/>
                <a:ext cx="300" cy="156"/>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Arial"/>
                  <a:ea typeface="Arial"/>
                  <a:cs typeface="Arial"/>
                  <a:sym typeface="Arial"/>
                </a:endParaRPr>
              </a:p>
            </p:txBody>
          </p:sp>
          <p:cxnSp>
            <p:nvCxnSpPr>
              <p:cNvPr id="929" name="Google Shape;929;p6"/>
              <p:cNvCxnSpPr/>
              <p:nvPr/>
            </p:nvCxnSpPr>
            <p:spPr>
              <a:xfrm>
                <a:off x="3082" y="1811"/>
                <a:ext cx="1" cy="130"/>
              </a:xfrm>
              <a:prstGeom prst="straightConnector1">
                <a:avLst/>
              </a:prstGeom>
              <a:noFill/>
              <a:ln cap="flat" cmpd="sng" w="9525">
                <a:solidFill>
                  <a:schemeClr val="dk1"/>
                </a:solidFill>
                <a:prstDash val="solid"/>
                <a:round/>
                <a:headEnd len="sm" w="sm" type="none"/>
                <a:tailEnd len="sm" w="sm" type="none"/>
              </a:ln>
            </p:spPr>
          </p:cxnSp>
          <p:cxnSp>
            <p:nvCxnSpPr>
              <p:cNvPr id="930" name="Google Shape;930;p6"/>
              <p:cNvCxnSpPr/>
              <p:nvPr/>
            </p:nvCxnSpPr>
            <p:spPr>
              <a:xfrm>
                <a:off x="2913" y="1842"/>
                <a:ext cx="300" cy="0"/>
              </a:xfrm>
              <a:prstGeom prst="straightConnector1">
                <a:avLst/>
              </a:prstGeom>
              <a:noFill/>
              <a:ln cap="flat" cmpd="sng" w="9525">
                <a:solidFill>
                  <a:schemeClr val="dk1"/>
                </a:solidFill>
                <a:prstDash val="solid"/>
                <a:round/>
                <a:headEnd len="sm" w="sm" type="none"/>
                <a:tailEnd len="sm" w="sm" type="none"/>
              </a:ln>
            </p:spPr>
          </p:cxnSp>
          <p:cxnSp>
            <p:nvCxnSpPr>
              <p:cNvPr id="931" name="Google Shape;931;p6"/>
              <p:cNvCxnSpPr/>
              <p:nvPr/>
            </p:nvCxnSpPr>
            <p:spPr>
              <a:xfrm>
                <a:off x="2912" y="1812"/>
                <a:ext cx="300" cy="0"/>
              </a:xfrm>
              <a:prstGeom prst="straightConnector1">
                <a:avLst/>
              </a:prstGeom>
              <a:noFill/>
              <a:ln cap="flat" cmpd="sng" w="9525">
                <a:solidFill>
                  <a:schemeClr val="dk1"/>
                </a:solidFill>
                <a:prstDash val="solid"/>
                <a:round/>
                <a:headEnd len="sm" w="sm" type="none"/>
                <a:tailEnd len="sm" w="sm" type="none"/>
              </a:ln>
            </p:spPr>
          </p:cxnSp>
          <p:sp>
            <p:nvSpPr>
              <p:cNvPr id="932" name="Google Shape;932;p6"/>
              <p:cNvSpPr/>
              <p:nvPr/>
            </p:nvSpPr>
            <p:spPr>
              <a:xfrm rot="5400000">
                <a:off x="3051" y="1745"/>
                <a:ext cx="29" cy="41"/>
              </a:xfrm>
              <a:prstGeom prst="rightArrow">
                <a:avLst>
                  <a:gd fmla="val 51167" name="adj1"/>
                  <a:gd fmla="val 39736" name="adj2"/>
                </a:avLst>
              </a:prstGeom>
              <a:solidFill>
                <a:schemeClr val="accent2"/>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Arial"/>
                  <a:ea typeface="Arial"/>
                  <a:cs typeface="Arial"/>
                  <a:sym typeface="Arial"/>
                </a:endParaRPr>
              </a:p>
            </p:txBody>
          </p:sp>
        </p:grpSp>
        <p:grpSp>
          <p:nvGrpSpPr>
            <p:cNvPr id="933" name="Google Shape;933;p6"/>
            <p:cNvGrpSpPr/>
            <p:nvPr/>
          </p:nvGrpSpPr>
          <p:grpSpPr>
            <a:xfrm>
              <a:off x="2853" y="3010"/>
              <a:ext cx="347" cy="285"/>
              <a:chOff x="2886" y="1668"/>
              <a:chExt cx="347" cy="285"/>
            </a:xfrm>
          </p:grpSpPr>
          <p:sp>
            <p:nvSpPr>
              <p:cNvPr id="934" name="Google Shape;934;p6"/>
              <p:cNvSpPr/>
              <p:nvPr/>
            </p:nvSpPr>
            <p:spPr>
              <a:xfrm>
                <a:off x="2886" y="1668"/>
                <a:ext cx="347" cy="285"/>
              </a:xfrm>
              <a:prstGeom prst="rect">
                <a:avLst/>
              </a:prstGeom>
              <a:solidFill>
                <a:schemeClr val="accen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935" name="Google Shape;935;p6"/>
              <p:cNvSpPr/>
              <p:nvPr/>
            </p:nvSpPr>
            <p:spPr>
              <a:xfrm>
                <a:off x="2905" y="1674"/>
                <a:ext cx="314" cy="74"/>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936" name="Google Shape;936;p6"/>
              <p:cNvSpPr/>
              <p:nvPr/>
            </p:nvSpPr>
            <p:spPr>
              <a:xfrm>
                <a:off x="2913" y="1785"/>
                <a:ext cx="300" cy="156"/>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Arial"/>
                  <a:ea typeface="Arial"/>
                  <a:cs typeface="Arial"/>
                  <a:sym typeface="Arial"/>
                </a:endParaRPr>
              </a:p>
            </p:txBody>
          </p:sp>
          <p:cxnSp>
            <p:nvCxnSpPr>
              <p:cNvPr id="937" name="Google Shape;937;p6"/>
              <p:cNvCxnSpPr/>
              <p:nvPr/>
            </p:nvCxnSpPr>
            <p:spPr>
              <a:xfrm>
                <a:off x="3082" y="1811"/>
                <a:ext cx="1" cy="130"/>
              </a:xfrm>
              <a:prstGeom prst="straightConnector1">
                <a:avLst/>
              </a:prstGeom>
              <a:noFill/>
              <a:ln cap="flat" cmpd="sng" w="9525">
                <a:solidFill>
                  <a:schemeClr val="dk1"/>
                </a:solidFill>
                <a:prstDash val="solid"/>
                <a:round/>
                <a:headEnd len="sm" w="sm" type="none"/>
                <a:tailEnd len="sm" w="sm" type="none"/>
              </a:ln>
            </p:spPr>
          </p:cxnSp>
          <p:cxnSp>
            <p:nvCxnSpPr>
              <p:cNvPr id="938" name="Google Shape;938;p6"/>
              <p:cNvCxnSpPr/>
              <p:nvPr/>
            </p:nvCxnSpPr>
            <p:spPr>
              <a:xfrm>
                <a:off x="2913" y="1842"/>
                <a:ext cx="300" cy="0"/>
              </a:xfrm>
              <a:prstGeom prst="straightConnector1">
                <a:avLst/>
              </a:prstGeom>
              <a:noFill/>
              <a:ln cap="flat" cmpd="sng" w="9525">
                <a:solidFill>
                  <a:schemeClr val="dk1"/>
                </a:solidFill>
                <a:prstDash val="solid"/>
                <a:round/>
                <a:headEnd len="sm" w="sm" type="none"/>
                <a:tailEnd len="sm" w="sm" type="none"/>
              </a:ln>
            </p:spPr>
          </p:cxnSp>
          <p:cxnSp>
            <p:nvCxnSpPr>
              <p:cNvPr id="939" name="Google Shape;939;p6"/>
              <p:cNvCxnSpPr/>
              <p:nvPr/>
            </p:nvCxnSpPr>
            <p:spPr>
              <a:xfrm>
                <a:off x="2912" y="1812"/>
                <a:ext cx="300" cy="0"/>
              </a:xfrm>
              <a:prstGeom prst="straightConnector1">
                <a:avLst/>
              </a:prstGeom>
              <a:noFill/>
              <a:ln cap="flat" cmpd="sng" w="9525">
                <a:solidFill>
                  <a:schemeClr val="dk1"/>
                </a:solidFill>
                <a:prstDash val="solid"/>
                <a:round/>
                <a:headEnd len="sm" w="sm" type="none"/>
                <a:tailEnd len="sm" w="sm" type="none"/>
              </a:ln>
            </p:spPr>
          </p:cxnSp>
          <p:sp>
            <p:nvSpPr>
              <p:cNvPr id="940" name="Google Shape;940;p6"/>
              <p:cNvSpPr/>
              <p:nvPr/>
            </p:nvSpPr>
            <p:spPr>
              <a:xfrm rot="5400000">
                <a:off x="3051" y="1745"/>
                <a:ext cx="29" cy="41"/>
              </a:xfrm>
              <a:prstGeom prst="rightArrow">
                <a:avLst>
                  <a:gd fmla="val 51167" name="adj1"/>
                  <a:gd fmla="val 39736" name="adj2"/>
                </a:avLst>
              </a:prstGeom>
              <a:solidFill>
                <a:schemeClr val="accent2"/>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Arial"/>
                  <a:ea typeface="Arial"/>
                  <a:cs typeface="Arial"/>
                  <a:sym typeface="Arial"/>
                </a:endParaRPr>
              </a:p>
            </p:txBody>
          </p:sp>
        </p:grpSp>
        <p:grpSp>
          <p:nvGrpSpPr>
            <p:cNvPr id="941" name="Google Shape;941;p6"/>
            <p:cNvGrpSpPr/>
            <p:nvPr/>
          </p:nvGrpSpPr>
          <p:grpSpPr>
            <a:xfrm>
              <a:off x="2440" y="3131"/>
              <a:ext cx="347" cy="285"/>
              <a:chOff x="2886" y="1668"/>
              <a:chExt cx="347" cy="285"/>
            </a:xfrm>
          </p:grpSpPr>
          <p:sp>
            <p:nvSpPr>
              <p:cNvPr id="942" name="Google Shape;942;p6"/>
              <p:cNvSpPr/>
              <p:nvPr/>
            </p:nvSpPr>
            <p:spPr>
              <a:xfrm>
                <a:off x="2886" y="1668"/>
                <a:ext cx="347" cy="285"/>
              </a:xfrm>
              <a:prstGeom prst="rect">
                <a:avLst/>
              </a:prstGeom>
              <a:solidFill>
                <a:schemeClr val="accen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943" name="Google Shape;943;p6"/>
              <p:cNvSpPr/>
              <p:nvPr/>
            </p:nvSpPr>
            <p:spPr>
              <a:xfrm>
                <a:off x="2905" y="1674"/>
                <a:ext cx="314" cy="74"/>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944" name="Google Shape;944;p6"/>
              <p:cNvSpPr/>
              <p:nvPr/>
            </p:nvSpPr>
            <p:spPr>
              <a:xfrm>
                <a:off x="2913" y="1785"/>
                <a:ext cx="300" cy="156"/>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Arial"/>
                  <a:ea typeface="Arial"/>
                  <a:cs typeface="Arial"/>
                  <a:sym typeface="Arial"/>
                </a:endParaRPr>
              </a:p>
            </p:txBody>
          </p:sp>
          <p:cxnSp>
            <p:nvCxnSpPr>
              <p:cNvPr id="945" name="Google Shape;945;p6"/>
              <p:cNvCxnSpPr/>
              <p:nvPr/>
            </p:nvCxnSpPr>
            <p:spPr>
              <a:xfrm>
                <a:off x="3082" y="1811"/>
                <a:ext cx="1" cy="130"/>
              </a:xfrm>
              <a:prstGeom prst="straightConnector1">
                <a:avLst/>
              </a:prstGeom>
              <a:noFill/>
              <a:ln cap="flat" cmpd="sng" w="9525">
                <a:solidFill>
                  <a:schemeClr val="dk1"/>
                </a:solidFill>
                <a:prstDash val="solid"/>
                <a:round/>
                <a:headEnd len="sm" w="sm" type="none"/>
                <a:tailEnd len="sm" w="sm" type="none"/>
              </a:ln>
            </p:spPr>
          </p:cxnSp>
          <p:cxnSp>
            <p:nvCxnSpPr>
              <p:cNvPr id="946" name="Google Shape;946;p6"/>
              <p:cNvCxnSpPr/>
              <p:nvPr/>
            </p:nvCxnSpPr>
            <p:spPr>
              <a:xfrm>
                <a:off x="2913" y="1842"/>
                <a:ext cx="300" cy="0"/>
              </a:xfrm>
              <a:prstGeom prst="straightConnector1">
                <a:avLst/>
              </a:prstGeom>
              <a:noFill/>
              <a:ln cap="flat" cmpd="sng" w="9525">
                <a:solidFill>
                  <a:schemeClr val="dk1"/>
                </a:solidFill>
                <a:prstDash val="solid"/>
                <a:round/>
                <a:headEnd len="sm" w="sm" type="none"/>
                <a:tailEnd len="sm" w="sm" type="none"/>
              </a:ln>
            </p:spPr>
          </p:cxnSp>
          <p:cxnSp>
            <p:nvCxnSpPr>
              <p:cNvPr id="947" name="Google Shape;947;p6"/>
              <p:cNvCxnSpPr/>
              <p:nvPr/>
            </p:nvCxnSpPr>
            <p:spPr>
              <a:xfrm>
                <a:off x="2912" y="1812"/>
                <a:ext cx="300" cy="0"/>
              </a:xfrm>
              <a:prstGeom prst="straightConnector1">
                <a:avLst/>
              </a:prstGeom>
              <a:noFill/>
              <a:ln cap="flat" cmpd="sng" w="9525">
                <a:solidFill>
                  <a:schemeClr val="dk1"/>
                </a:solidFill>
                <a:prstDash val="solid"/>
                <a:round/>
                <a:headEnd len="sm" w="sm" type="none"/>
                <a:tailEnd len="sm" w="sm" type="none"/>
              </a:ln>
            </p:spPr>
          </p:cxnSp>
          <p:sp>
            <p:nvSpPr>
              <p:cNvPr id="948" name="Google Shape;948;p6"/>
              <p:cNvSpPr/>
              <p:nvPr/>
            </p:nvSpPr>
            <p:spPr>
              <a:xfrm rot="5400000">
                <a:off x="3051" y="1745"/>
                <a:ext cx="29" cy="41"/>
              </a:xfrm>
              <a:prstGeom prst="rightArrow">
                <a:avLst>
                  <a:gd fmla="val 51167" name="adj1"/>
                  <a:gd fmla="val 39736" name="adj2"/>
                </a:avLst>
              </a:prstGeom>
              <a:solidFill>
                <a:schemeClr val="accent2"/>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Arial"/>
                  <a:ea typeface="Arial"/>
                  <a:cs typeface="Arial"/>
                  <a:sym typeface="Arial"/>
                </a:endParaRPr>
              </a:p>
            </p:txBody>
          </p:sp>
        </p:grpSp>
      </p:grpSp>
      <p:sp>
        <p:nvSpPr>
          <p:cNvPr id="949" name="Google Shape;949;p6"/>
          <p:cNvSpPr txBox="1"/>
          <p:nvPr/>
        </p:nvSpPr>
        <p:spPr>
          <a:xfrm>
            <a:off x="501650" y="195263"/>
            <a:ext cx="7912100" cy="6413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600"/>
              <a:buFont typeface="Arial"/>
              <a:buNone/>
            </a:pPr>
            <a:r>
              <a:rPr b="0" i="1" lang="en-US" sz="3600" u="none" cap="none" strike="noStrike">
                <a:solidFill>
                  <a:srgbClr val="000099"/>
                </a:solidFill>
                <a:latin typeface="Gill Sans"/>
                <a:ea typeface="Gill Sans"/>
                <a:cs typeface="Gill Sans"/>
                <a:sym typeface="Gill Sans"/>
              </a:rPr>
              <a:t>Interplay between routing and forwarding</a:t>
            </a:r>
            <a:endParaRPr b="0" i="0" sz="1400" u="none" cap="none" strike="noStrike">
              <a:solidFill>
                <a:srgbClr val="000000"/>
              </a:solidFill>
              <a:latin typeface="Arial"/>
              <a:ea typeface="Arial"/>
              <a:cs typeface="Arial"/>
              <a:sym typeface="Arial"/>
            </a:endParaRPr>
          </a:p>
        </p:txBody>
      </p:sp>
      <p:grpSp>
        <p:nvGrpSpPr>
          <p:cNvPr id="950" name="Google Shape;950;p6"/>
          <p:cNvGrpSpPr/>
          <p:nvPr/>
        </p:nvGrpSpPr>
        <p:grpSpPr>
          <a:xfrm>
            <a:off x="4360864" y="1292227"/>
            <a:ext cx="4249736" cy="708026"/>
            <a:chOff x="2782" y="912"/>
            <a:chExt cx="2421" cy="446"/>
          </a:xfrm>
        </p:grpSpPr>
        <p:cxnSp>
          <p:nvCxnSpPr>
            <p:cNvPr id="951" name="Google Shape;951;p6"/>
            <p:cNvCxnSpPr/>
            <p:nvPr/>
          </p:nvCxnSpPr>
          <p:spPr>
            <a:xfrm flipH="1" rot="10800000">
              <a:off x="2782" y="1109"/>
              <a:ext cx="772" cy="8"/>
            </a:xfrm>
            <a:prstGeom prst="straightConnector1">
              <a:avLst/>
            </a:prstGeom>
            <a:noFill/>
            <a:ln cap="flat" cmpd="sng" w="9525">
              <a:solidFill>
                <a:srgbClr val="CC0000"/>
              </a:solidFill>
              <a:prstDash val="solid"/>
              <a:round/>
              <a:headEnd len="sm" w="sm" type="none"/>
              <a:tailEnd len="sm" w="sm" type="none"/>
            </a:ln>
          </p:spPr>
        </p:cxnSp>
        <p:sp>
          <p:nvSpPr>
            <p:cNvPr id="952" name="Google Shape;952;p6"/>
            <p:cNvSpPr txBox="1"/>
            <p:nvPr/>
          </p:nvSpPr>
          <p:spPr>
            <a:xfrm>
              <a:off x="3532" y="912"/>
              <a:ext cx="1671" cy="44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CC0000"/>
                  </a:solidFill>
                  <a:latin typeface="Arial"/>
                  <a:ea typeface="Arial"/>
                  <a:cs typeface="Arial"/>
                  <a:sym typeface="Arial"/>
                </a:rPr>
                <a:t>routing algorithm determines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CC0000"/>
                  </a:solidFill>
                  <a:latin typeface="Arial"/>
                  <a:ea typeface="Arial"/>
                  <a:cs typeface="Arial"/>
                  <a:sym typeface="Arial"/>
                </a:rPr>
                <a:t>end-end-path through network</a:t>
              </a:r>
              <a:endParaRPr b="0" i="0" sz="1400" u="none" cap="none" strike="noStrike">
                <a:solidFill>
                  <a:srgbClr val="000000"/>
                </a:solidFill>
                <a:latin typeface="Arial"/>
                <a:ea typeface="Arial"/>
                <a:cs typeface="Arial"/>
                <a:sym typeface="Arial"/>
              </a:endParaRPr>
            </a:p>
          </p:txBody>
        </p:sp>
      </p:grpSp>
      <p:grpSp>
        <p:nvGrpSpPr>
          <p:cNvPr id="953" name="Google Shape;953;p6"/>
          <p:cNvGrpSpPr/>
          <p:nvPr/>
        </p:nvGrpSpPr>
        <p:grpSpPr>
          <a:xfrm>
            <a:off x="7022366" y="2584346"/>
            <a:ext cx="2292350" cy="3248233"/>
            <a:chOff x="2782" y="912"/>
            <a:chExt cx="2354" cy="446"/>
          </a:xfrm>
        </p:grpSpPr>
        <p:cxnSp>
          <p:nvCxnSpPr>
            <p:cNvPr id="954" name="Google Shape;954;p6"/>
            <p:cNvCxnSpPr/>
            <p:nvPr/>
          </p:nvCxnSpPr>
          <p:spPr>
            <a:xfrm>
              <a:off x="2782" y="1117"/>
              <a:ext cx="755" cy="7"/>
            </a:xfrm>
            <a:prstGeom prst="straightConnector1">
              <a:avLst/>
            </a:prstGeom>
            <a:noFill/>
            <a:ln cap="flat" cmpd="sng" w="9525">
              <a:solidFill>
                <a:srgbClr val="CC0000"/>
              </a:solidFill>
              <a:prstDash val="solid"/>
              <a:round/>
              <a:headEnd len="sm" w="sm" type="none"/>
              <a:tailEnd len="sm" w="sm" type="none"/>
            </a:ln>
          </p:spPr>
        </p:cxnSp>
        <p:sp>
          <p:nvSpPr>
            <p:cNvPr id="955" name="Google Shape;955;p6"/>
            <p:cNvSpPr txBox="1"/>
            <p:nvPr/>
          </p:nvSpPr>
          <p:spPr>
            <a:xfrm>
              <a:off x="3532" y="912"/>
              <a:ext cx="1604" cy="44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CC0000"/>
                  </a:solidFill>
                  <a:latin typeface="Arial"/>
                  <a:ea typeface="Arial"/>
                  <a:cs typeface="Arial"/>
                  <a:sym typeface="Arial"/>
                </a:rPr>
                <a:t>forwarding table determines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CC0000"/>
                  </a:solidFill>
                  <a:latin typeface="Arial"/>
                  <a:ea typeface="Arial"/>
                  <a:cs typeface="Arial"/>
                  <a:sym typeface="Arial"/>
                </a:rPr>
                <a:t>local forwarding at this router</a:t>
              </a:r>
              <a:endParaRPr b="0" i="0" sz="1400" u="none" cap="none" strike="noStrike">
                <a:solidFill>
                  <a:srgbClr val="000000"/>
                </a:solidFill>
                <a:latin typeface="Arial"/>
                <a:ea typeface="Arial"/>
                <a:cs typeface="Arial"/>
                <a:sym typeface="Arial"/>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50"/>
                                        </p:tgtEl>
                                        <p:attrNameLst>
                                          <p:attrName>style.visibility</p:attrName>
                                        </p:attrNameLst>
                                      </p:cBhvr>
                                      <p:to>
                                        <p:strVal val="visible"/>
                                      </p:to>
                                    </p:set>
                                    <p:animEffect filter="fade" transition="in">
                                      <p:cBhvr>
                                        <p:cTn dur="500"/>
                                        <p:tgtEl>
                                          <p:spTgt spid="95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53"/>
                                        </p:tgtEl>
                                        <p:attrNameLst>
                                          <p:attrName>style.visibility</p:attrName>
                                        </p:attrNameLst>
                                      </p:cBhvr>
                                      <p:to>
                                        <p:strVal val="visible"/>
                                      </p:to>
                                    </p:set>
                                    <p:animEffect filter="fade" transition="in">
                                      <p:cBhvr>
                                        <p:cTn dur="500"/>
                                        <p:tgtEl>
                                          <p:spTgt spid="95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1" name="Shape 2651"/>
        <p:cNvGrpSpPr/>
        <p:nvPr/>
      </p:nvGrpSpPr>
      <p:grpSpPr>
        <a:xfrm>
          <a:off x="0" y="0"/>
          <a:ext cx="0" cy="0"/>
          <a:chOff x="0" y="0"/>
          <a:chExt cx="0" cy="0"/>
        </a:xfrm>
      </p:grpSpPr>
      <p:sp>
        <p:nvSpPr>
          <p:cNvPr id="2652" name="Google Shape;2652;p61"/>
          <p:cNvSpPr txBox="1"/>
          <p:nvPr>
            <p:ph idx="1" type="body"/>
          </p:nvPr>
        </p:nvSpPr>
        <p:spPr>
          <a:xfrm>
            <a:off x="234950" y="1482725"/>
            <a:ext cx="8575675" cy="4648200"/>
          </a:xfrm>
          <a:prstGeom prst="rect">
            <a:avLst/>
          </a:prstGeom>
          <a:noFill/>
          <a:ln>
            <a:noFill/>
          </a:ln>
        </p:spPr>
        <p:txBody>
          <a:bodyPr anchorCtr="0" anchor="t" bIns="45700" lIns="91425" spcFirstLastPara="1" rIns="91425" wrap="square" tIns="45700">
            <a:noAutofit/>
          </a:bodyPr>
          <a:lstStyle/>
          <a:p>
            <a:pPr indent="-319088" lvl="0" marL="319088" rtl="0" algn="l">
              <a:lnSpc>
                <a:spcPct val="80000"/>
              </a:lnSpc>
              <a:spcBef>
                <a:spcPts val="0"/>
              </a:spcBef>
              <a:spcAft>
                <a:spcPts val="0"/>
              </a:spcAft>
              <a:buSzPts val="1680"/>
              <a:buFont typeface="Noto Sans Symbols"/>
              <a:buNone/>
            </a:pPr>
            <a:r>
              <a:rPr lang="en-US">
                <a:solidFill>
                  <a:srgbClr val="FF0000"/>
                </a:solidFill>
              </a:rPr>
              <a:t>   </a:t>
            </a:r>
            <a:r>
              <a:rPr lang="en-US">
                <a:solidFill>
                  <a:srgbClr val="CC0000"/>
                </a:solidFill>
              </a:rPr>
              <a:t>Implementation:</a:t>
            </a:r>
            <a:r>
              <a:rPr lang="en-US"/>
              <a:t> NAT router must:</a:t>
            </a:r>
            <a:endParaRPr/>
          </a:p>
          <a:p>
            <a:pPr indent="-273049" lvl="1" marL="639763" rtl="0" algn="l">
              <a:lnSpc>
                <a:spcPct val="80000"/>
              </a:lnSpc>
              <a:spcBef>
                <a:spcPts val="550"/>
              </a:spcBef>
              <a:spcAft>
                <a:spcPts val="0"/>
              </a:spcAft>
              <a:buSzPts val="1680"/>
              <a:buFont typeface="Noto Sans Symbols"/>
              <a:buChar char="▪"/>
            </a:pPr>
            <a:r>
              <a:rPr lang="en-US">
                <a:solidFill>
                  <a:srgbClr val="000099"/>
                </a:solidFill>
              </a:rPr>
              <a:t>Outgoing datagrams: replace</a:t>
            </a:r>
            <a:r>
              <a:rPr lang="en-US"/>
              <a:t> (source IP address, port #) of every outgoing datagram to (NAT IP address, new port #)</a:t>
            </a:r>
            <a:endParaRPr/>
          </a:p>
          <a:p>
            <a:pPr indent="-228600" lvl="2" marL="914400" rtl="0" algn="l">
              <a:lnSpc>
                <a:spcPct val="80000"/>
              </a:lnSpc>
              <a:spcBef>
                <a:spcPts val="500"/>
              </a:spcBef>
              <a:spcAft>
                <a:spcPts val="0"/>
              </a:spcAft>
              <a:buSzPts val="1800"/>
              <a:buFont typeface="Gill Sans"/>
              <a:buNone/>
            </a:pPr>
            <a:r>
              <a:rPr lang="en-US" sz="2400">
                <a:latin typeface="Gill Sans"/>
                <a:ea typeface="Gill Sans"/>
                <a:cs typeface="Gill Sans"/>
                <a:sym typeface="Gill Sans"/>
              </a:rPr>
              <a:t>. . . remote clients/servers will respond using (NAT IP address, new port #) as destination addr</a:t>
            </a:r>
            <a:br>
              <a:rPr lang="en-US" sz="2400">
                <a:latin typeface="Gill Sans"/>
                <a:ea typeface="Gill Sans"/>
                <a:cs typeface="Gill Sans"/>
                <a:sym typeface="Gill Sans"/>
              </a:rPr>
            </a:br>
            <a:endParaRPr sz="2400">
              <a:latin typeface="Gill Sans"/>
              <a:ea typeface="Gill Sans"/>
              <a:cs typeface="Gill Sans"/>
              <a:sym typeface="Gill Sans"/>
            </a:endParaRPr>
          </a:p>
          <a:p>
            <a:pPr indent="-273049" lvl="1" marL="639763" rtl="0" algn="l">
              <a:lnSpc>
                <a:spcPct val="80000"/>
              </a:lnSpc>
              <a:spcBef>
                <a:spcPts val="550"/>
              </a:spcBef>
              <a:spcAft>
                <a:spcPts val="0"/>
              </a:spcAft>
              <a:buSzPts val="1680"/>
              <a:buFont typeface="Noto Sans Symbols"/>
              <a:buChar char="▪"/>
            </a:pPr>
            <a:r>
              <a:rPr lang="en-US">
                <a:solidFill>
                  <a:srgbClr val="000099"/>
                </a:solidFill>
              </a:rPr>
              <a:t>Remember (in NAT translation table)</a:t>
            </a:r>
            <a:r>
              <a:rPr lang="en-US">
                <a:solidFill>
                  <a:schemeClr val="accent2"/>
                </a:solidFill>
              </a:rPr>
              <a:t> </a:t>
            </a:r>
            <a:r>
              <a:rPr lang="en-US"/>
              <a:t>every (source IP address, port #)  to (NAT IP address, new port #) translation pair</a:t>
            </a:r>
            <a:br>
              <a:rPr lang="en-US"/>
            </a:br>
            <a:endParaRPr/>
          </a:p>
          <a:p>
            <a:pPr indent="-273049" lvl="1" marL="639763" rtl="0" algn="l">
              <a:lnSpc>
                <a:spcPct val="80000"/>
              </a:lnSpc>
              <a:spcBef>
                <a:spcPts val="550"/>
              </a:spcBef>
              <a:spcAft>
                <a:spcPts val="0"/>
              </a:spcAft>
              <a:buSzPts val="1680"/>
              <a:buFont typeface="Noto Sans Symbols"/>
              <a:buChar char="▪"/>
            </a:pPr>
            <a:r>
              <a:rPr lang="en-US">
                <a:solidFill>
                  <a:srgbClr val="000099"/>
                </a:solidFill>
              </a:rPr>
              <a:t>Incoming datagrams: replace</a:t>
            </a:r>
            <a:r>
              <a:rPr lang="en-US"/>
              <a:t> (NAT IP address, new port #) in dest fields of every incoming datagram with corresponding (source IP address, port #) stored in NAT table</a:t>
            </a:r>
            <a:endParaRPr/>
          </a:p>
          <a:p>
            <a:pPr indent="-166368" lvl="1" marL="639763" rtl="0" algn="l">
              <a:lnSpc>
                <a:spcPct val="80000"/>
              </a:lnSpc>
              <a:spcBef>
                <a:spcPts val="550"/>
              </a:spcBef>
              <a:spcAft>
                <a:spcPts val="0"/>
              </a:spcAft>
              <a:buSzPts val="1680"/>
              <a:buFont typeface="Noto Sans Symbols"/>
              <a:buNone/>
            </a:pPr>
            <a:r>
              <a:t/>
            </a:r>
            <a:endParaRPr/>
          </a:p>
        </p:txBody>
      </p:sp>
      <p:sp>
        <p:nvSpPr>
          <p:cNvPr id="2653" name="Google Shape;2653;p61"/>
          <p:cNvSpPr txBox="1"/>
          <p:nvPr>
            <p:ph type="title"/>
          </p:nvPr>
        </p:nvSpPr>
        <p:spPr>
          <a:xfrm>
            <a:off x="533400" y="230188"/>
            <a:ext cx="8091488" cy="90805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NAT: network address translation</a:t>
            </a:r>
            <a:endParaRPr/>
          </a:p>
        </p:txBody>
      </p:sp>
      <p:pic>
        <p:nvPicPr>
          <p:cNvPr descr="underline_base" id="2654" name="Google Shape;2654;p61"/>
          <p:cNvPicPr preferRelativeResize="0"/>
          <p:nvPr/>
        </p:nvPicPr>
        <p:blipFill rotWithShape="1">
          <a:blip r:embed="rId3">
            <a:alphaModFix/>
          </a:blip>
          <a:srcRect b="0" l="0" r="0" t="0"/>
          <a:stretch/>
        </p:blipFill>
        <p:spPr>
          <a:xfrm>
            <a:off x="598488" y="922338"/>
            <a:ext cx="7769225" cy="173037"/>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8" name="Shape 2658"/>
        <p:cNvGrpSpPr/>
        <p:nvPr/>
      </p:nvGrpSpPr>
      <p:grpSpPr>
        <a:xfrm>
          <a:off x="0" y="0"/>
          <a:ext cx="0" cy="0"/>
          <a:chOff x="0" y="0"/>
          <a:chExt cx="0" cy="0"/>
        </a:xfrm>
      </p:grpSpPr>
      <p:sp>
        <p:nvSpPr>
          <p:cNvPr id="2659" name="Google Shape;2659;p62"/>
          <p:cNvSpPr/>
          <p:nvPr/>
        </p:nvSpPr>
        <p:spPr>
          <a:xfrm>
            <a:off x="179388" y="3651250"/>
            <a:ext cx="4089400" cy="1355725"/>
          </a:xfrm>
          <a:custGeom>
            <a:rect b="b" l="l" r="r" t="t"/>
            <a:pathLst>
              <a:path extrusionOk="0" h="854" w="2269">
                <a:moveTo>
                  <a:pt x="1888" y="285"/>
                </a:moveTo>
                <a:cubicBezTo>
                  <a:pt x="1622" y="258"/>
                  <a:pt x="723" y="317"/>
                  <a:pt x="418" y="283"/>
                </a:cubicBezTo>
                <a:cubicBezTo>
                  <a:pt x="113" y="249"/>
                  <a:pt x="120" y="0"/>
                  <a:pt x="60" y="83"/>
                </a:cubicBezTo>
                <a:cubicBezTo>
                  <a:pt x="0" y="166"/>
                  <a:pt x="8" y="708"/>
                  <a:pt x="60" y="781"/>
                </a:cubicBezTo>
                <a:cubicBezTo>
                  <a:pt x="112" y="854"/>
                  <a:pt x="48" y="575"/>
                  <a:pt x="374" y="519"/>
                </a:cubicBezTo>
                <a:cubicBezTo>
                  <a:pt x="700" y="463"/>
                  <a:pt x="1765" y="486"/>
                  <a:pt x="2017" y="447"/>
                </a:cubicBezTo>
                <a:cubicBezTo>
                  <a:pt x="2269" y="408"/>
                  <a:pt x="2110" y="319"/>
                  <a:pt x="1888" y="285"/>
                </a:cubicBezTo>
                <a:close/>
              </a:path>
            </a:pathLst>
          </a:custGeom>
          <a:gradFill>
            <a:gsLst>
              <a:gs pos="0">
                <a:srgbClr val="FFFFFF">
                  <a:alpha val="97254"/>
                </a:srgbClr>
              </a:gs>
              <a:gs pos="100000">
                <a:srgbClr val="66CC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Arial"/>
              <a:ea typeface="Arial"/>
              <a:cs typeface="Arial"/>
              <a:sym typeface="Arial"/>
            </a:endParaRPr>
          </a:p>
        </p:txBody>
      </p:sp>
      <p:sp>
        <p:nvSpPr>
          <p:cNvPr id="2660" name="Google Shape;2660;p62"/>
          <p:cNvSpPr/>
          <p:nvPr/>
        </p:nvSpPr>
        <p:spPr>
          <a:xfrm>
            <a:off x="4468813" y="2922588"/>
            <a:ext cx="3738562" cy="2697162"/>
          </a:xfrm>
          <a:custGeom>
            <a:rect b="b" l="l" r="r" t="t"/>
            <a:pathLst>
              <a:path extrusionOk="0" h="1699" w="2355">
                <a:moveTo>
                  <a:pt x="349" y="761"/>
                </a:moveTo>
                <a:cubicBezTo>
                  <a:pt x="587" y="729"/>
                  <a:pt x="1414" y="820"/>
                  <a:pt x="1651" y="732"/>
                </a:cubicBezTo>
                <a:cubicBezTo>
                  <a:pt x="1888" y="644"/>
                  <a:pt x="1710" y="351"/>
                  <a:pt x="1773" y="230"/>
                </a:cubicBezTo>
                <a:cubicBezTo>
                  <a:pt x="1836" y="109"/>
                  <a:pt x="1947" y="16"/>
                  <a:pt x="2029" y="8"/>
                </a:cubicBezTo>
                <a:cubicBezTo>
                  <a:pt x="2111" y="0"/>
                  <a:pt x="2213" y="27"/>
                  <a:pt x="2267" y="183"/>
                </a:cubicBezTo>
                <a:cubicBezTo>
                  <a:pt x="2321" y="339"/>
                  <a:pt x="2355" y="707"/>
                  <a:pt x="2355" y="942"/>
                </a:cubicBezTo>
                <a:cubicBezTo>
                  <a:pt x="2355" y="1177"/>
                  <a:pt x="2353" y="1485"/>
                  <a:pt x="2267" y="1592"/>
                </a:cubicBezTo>
                <a:cubicBezTo>
                  <a:pt x="2181" y="1699"/>
                  <a:pt x="1939" y="1680"/>
                  <a:pt x="1840" y="1586"/>
                </a:cubicBezTo>
                <a:cubicBezTo>
                  <a:pt x="1741" y="1492"/>
                  <a:pt x="1940" y="1135"/>
                  <a:pt x="1670" y="1025"/>
                </a:cubicBezTo>
                <a:cubicBezTo>
                  <a:pt x="1400" y="915"/>
                  <a:pt x="440" y="967"/>
                  <a:pt x="220" y="923"/>
                </a:cubicBezTo>
                <a:cubicBezTo>
                  <a:pt x="0" y="879"/>
                  <a:pt x="127" y="795"/>
                  <a:pt x="349" y="761"/>
                </a:cubicBezTo>
                <a:close/>
              </a:path>
            </a:pathLst>
          </a:custGeom>
          <a:solidFill>
            <a:srgbClr val="66CC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Arial"/>
              <a:ea typeface="Arial"/>
              <a:cs typeface="Arial"/>
              <a:sym typeface="Arial"/>
            </a:endParaRPr>
          </a:p>
        </p:txBody>
      </p:sp>
      <p:cxnSp>
        <p:nvCxnSpPr>
          <p:cNvPr id="2661" name="Google Shape;2661;p62"/>
          <p:cNvCxnSpPr/>
          <p:nvPr/>
        </p:nvCxnSpPr>
        <p:spPr>
          <a:xfrm>
            <a:off x="4583113" y="4244975"/>
            <a:ext cx="604837" cy="0"/>
          </a:xfrm>
          <a:prstGeom prst="straightConnector1">
            <a:avLst/>
          </a:prstGeom>
          <a:noFill/>
          <a:ln cap="flat" cmpd="sng" w="19050">
            <a:solidFill>
              <a:schemeClr val="dk1"/>
            </a:solidFill>
            <a:prstDash val="solid"/>
            <a:round/>
            <a:headEnd len="sm" w="sm" type="none"/>
            <a:tailEnd len="sm" w="sm" type="none"/>
          </a:ln>
        </p:spPr>
      </p:cxnSp>
      <p:cxnSp>
        <p:nvCxnSpPr>
          <p:cNvPr id="2662" name="Google Shape;2662;p62"/>
          <p:cNvCxnSpPr/>
          <p:nvPr/>
        </p:nvCxnSpPr>
        <p:spPr>
          <a:xfrm>
            <a:off x="7423150" y="3497263"/>
            <a:ext cx="133350" cy="6350"/>
          </a:xfrm>
          <a:prstGeom prst="straightConnector1">
            <a:avLst/>
          </a:prstGeom>
          <a:noFill/>
          <a:ln cap="flat" cmpd="sng" w="19050">
            <a:solidFill>
              <a:schemeClr val="dk1"/>
            </a:solidFill>
            <a:prstDash val="solid"/>
            <a:round/>
            <a:headEnd len="sm" w="sm" type="none"/>
            <a:tailEnd len="sm" w="sm" type="none"/>
          </a:ln>
        </p:spPr>
      </p:cxnSp>
      <p:cxnSp>
        <p:nvCxnSpPr>
          <p:cNvPr id="2663" name="Google Shape;2663;p62"/>
          <p:cNvCxnSpPr/>
          <p:nvPr/>
        </p:nvCxnSpPr>
        <p:spPr>
          <a:xfrm>
            <a:off x="7429500" y="5002213"/>
            <a:ext cx="171450" cy="0"/>
          </a:xfrm>
          <a:prstGeom prst="straightConnector1">
            <a:avLst/>
          </a:prstGeom>
          <a:noFill/>
          <a:ln cap="flat" cmpd="sng" w="19050">
            <a:solidFill>
              <a:schemeClr val="dk1"/>
            </a:solidFill>
            <a:prstDash val="solid"/>
            <a:round/>
            <a:headEnd len="sm" w="sm" type="none"/>
            <a:tailEnd len="sm" w="sm" type="none"/>
          </a:ln>
        </p:spPr>
      </p:cxnSp>
      <p:sp>
        <p:nvSpPr>
          <p:cNvPr id="2664" name="Google Shape;2664;p62"/>
          <p:cNvSpPr txBox="1"/>
          <p:nvPr/>
        </p:nvSpPr>
        <p:spPr>
          <a:xfrm>
            <a:off x="8048625" y="3227388"/>
            <a:ext cx="692818" cy="2616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dk1"/>
                </a:solidFill>
                <a:latin typeface="Arial"/>
                <a:ea typeface="Arial"/>
                <a:cs typeface="Arial"/>
                <a:sym typeface="Arial"/>
              </a:rPr>
              <a:t>10.0.0.1</a:t>
            </a:r>
            <a:endParaRPr b="0" i="0" sz="1400" u="none" cap="none" strike="noStrike">
              <a:solidFill>
                <a:srgbClr val="000000"/>
              </a:solidFill>
              <a:latin typeface="Arial"/>
              <a:ea typeface="Arial"/>
              <a:cs typeface="Arial"/>
              <a:sym typeface="Arial"/>
            </a:endParaRPr>
          </a:p>
        </p:txBody>
      </p:sp>
      <p:sp>
        <p:nvSpPr>
          <p:cNvPr id="2665" name="Google Shape;2665;p62"/>
          <p:cNvSpPr txBox="1"/>
          <p:nvPr/>
        </p:nvSpPr>
        <p:spPr>
          <a:xfrm>
            <a:off x="8175625" y="3995738"/>
            <a:ext cx="692818" cy="2616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dk1"/>
                </a:solidFill>
                <a:latin typeface="Arial"/>
                <a:ea typeface="Arial"/>
                <a:cs typeface="Arial"/>
                <a:sym typeface="Arial"/>
              </a:rPr>
              <a:t>10.0.0.2</a:t>
            </a:r>
            <a:endParaRPr b="0" i="0" sz="1400" u="none" cap="none" strike="noStrike">
              <a:solidFill>
                <a:srgbClr val="000000"/>
              </a:solidFill>
              <a:latin typeface="Arial"/>
              <a:ea typeface="Arial"/>
              <a:cs typeface="Arial"/>
              <a:sym typeface="Arial"/>
            </a:endParaRPr>
          </a:p>
        </p:txBody>
      </p:sp>
      <p:sp>
        <p:nvSpPr>
          <p:cNvPr id="2666" name="Google Shape;2666;p62"/>
          <p:cNvSpPr txBox="1"/>
          <p:nvPr/>
        </p:nvSpPr>
        <p:spPr>
          <a:xfrm>
            <a:off x="8137525" y="4891088"/>
            <a:ext cx="692818" cy="2616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dk1"/>
                </a:solidFill>
                <a:latin typeface="Arial"/>
                <a:ea typeface="Arial"/>
                <a:cs typeface="Arial"/>
                <a:sym typeface="Arial"/>
              </a:rPr>
              <a:t>10.0.0.3</a:t>
            </a:r>
            <a:endParaRPr b="0" i="0" sz="1400" u="none" cap="none" strike="noStrike">
              <a:solidFill>
                <a:srgbClr val="000000"/>
              </a:solidFill>
              <a:latin typeface="Arial"/>
              <a:ea typeface="Arial"/>
              <a:cs typeface="Arial"/>
              <a:sym typeface="Arial"/>
            </a:endParaRPr>
          </a:p>
        </p:txBody>
      </p:sp>
      <p:grpSp>
        <p:nvGrpSpPr>
          <p:cNvPr id="2667" name="Google Shape;2667;p62"/>
          <p:cNvGrpSpPr/>
          <p:nvPr/>
        </p:nvGrpSpPr>
        <p:grpSpPr>
          <a:xfrm>
            <a:off x="5630863" y="2855913"/>
            <a:ext cx="1871662" cy="1033462"/>
            <a:chOff x="3550" y="2055"/>
            <a:chExt cx="1179" cy="651"/>
          </a:xfrm>
        </p:grpSpPr>
        <p:grpSp>
          <p:nvGrpSpPr>
            <p:cNvPr id="2668" name="Google Shape;2668;p62"/>
            <p:cNvGrpSpPr/>
            <p:nvPr/>
          </p:nvGrpSpPr>
          <p:grpSpPr>
            <a:xfrm>
              <a:off x="3550" y="2055"/>
              <a:ext cx="1179" cy="357"/>
              <a:chOff x="4381" y="786"/>
              <a:chExt cx="1108" cy="357"/>
            </a:xfrm>
          </p:grpSpPr>
          <p:sp>
            <p:nvSpPr>
              <p:cNvPr id="2669" name="Google Shape;2669;p62"/>
              <p:cNvSpPr/>
              <p:nvPr/>
            </p:nvSpPr>
            <p:spPr>
              <a:xfrm>
                <a:off x="4385" y="830"/>
                <a:ext cx="1104" cy="256"/>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Arial"/>
                  <a:ea typeface="Arial"/>
                  <a:cs typeface="Arial"/>
                  <a:sym typeface="Arial"/>
                </a:endParaRPr>
              </a:p>
            </p:txBody>
          </p:sp>
          <p:sp>
            <p:nvSpPr>
              <p:cNvPr id="2670" name="Google Shape;2670;p62"/>
              <p:cNvSpPr txBox="1"/>
              <p:nvPr/>
            </p:nvSpPr>
            <p:spPr>
              <a:xfrm>
                <a:off x="4381" y="813"/>
                <a:ext cx="1045" cy="25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Arial"/>
                    <a:ea typeface="Arial"/>
                    <a:cs typeface="Arial"/>
                    <a:sym typeface="Arial"/>
                  </a:rPr>
                  <a:t>S: 10.0.0.1, 3345</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Arial"/>
                    <a:ea typeface="Arial"/>
                    <a:cs typeface="Arial"/>
                    <a:sym typeface="Arial"/>
                  </a:rPr>
                  <a:t>D: 128.119.40.186, 80</a:t>
                </a:r>
                <a:endParaRPr b="0" i="0" sz="1400" u="none" cap="none" strike="noStrike">
                  <a:solidFill>
                    <a:srgbClr val="000000"/>
                  </a:solidFill>
                  <a:latin typeface="Arial"/>
                  <a:ea typeface="Arial"/>
                  <a:cs typeface="Arial"/>
                  <a:sym typeface="Arial"/>
                </a:endParaRPr>
              </a:p>
            </p:txBody>
          </p:sp>
          <p:grpSp>
            <p:nvGrpSpPr>
              <p:cNvPr id="2671" name="Google Shape;2671;p62"/>
              <p:cNvGrpSpPr/>
              <p:nvPr/>
            </p:nvGrpSpPr>
            <p:grpSpPr>
              <a:xfrm>
                <a:off x="5394" y="786"/>
                <a:ext cx="48" cy="99"/>
                <a:chOff x="5508" y="1599"/>
                <a:chExt cx="48" cy="99"/>
              </a:xfrm>
            </p:grpSpPr>
            <p:sp>
              <p:nvSpPr>
                <p:cNvPr id="2672" name="Google Shape;2672;p62"/>
                <p:cNvSpPr/>
                <p:nvPr/>
              </p:nvSpPr>
              <p:spPr>
                <a:xfrm>
                  <a:off x="5508" y="1599"/>
                  <a:ext cx="48" cy="99"/>
                </a:xfrm>
                <a:custGeom>
                  <a:rect b="b" l="l" r="r" t="t"/>
                  <a:pathLst>
                    <a:path extrusionOk="0" h="99" w="48">
                      <a:moveTo>
                        <a:pt x="21" y="0"/>
                      </a:moveTo>
                      <a:lnTo>
                        <a:pt x="0" y="72"/>
                      </a:lnTo>
                      <a:lnTo>
                        <a:pt x="27" y="99"/>
                      </a:lnTo>
                      <a:lnTo>
                        <a:pt x="48" y="21"/>
                      </a:lnTo>
                      <a:lnTo>
                        <a:pt x="21" y="0"/>
                      </a:lnTo>
                      <a:close/>
                    </a:path>
                  </a:pathLst>
                </a:cu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Arial"/>
                    <a:ea typeface="Arial"/>
                    <a:cs typeface="Arial"/>
                    <a:sym typeface="Arial"/>
                  </a:endParaRPr>
                </a:p>
              </p:txBody>
            </p:sp>
            <p:cxnSp>
              <p:nvCxnSpPr>
                <p:cNvPr id="2673" name="Google Shape;2673;p62"/>
                <p:cNvCxnSpPr/>
                <p:nvPr/>
              </p:nvCxnSpPr>
              <p:spPr>
                <a:xfrm flipH="1">
                  <a:off x="5512" y="1608"/>
                  <a:ext cx="22" cy="68"/>
                </a:xfrm>
                <a:prstGeom prst="straightConnector1">
                  <a:avLst/>
                </a:prstGeom>
                <a:noFill/>
                <a:ln cap="flat" cmpd="sng" w="9525">
                  <a:solidFill>
                    <a:schemeClr val="dk1"/>
                  </a:solidFill>
                  <a:prstDash val="solid"/>
                  <a:round/>
                  <a:headEnd len="sm" w="sm" type="none"/>
                  <a:tailEnd len="sm" w="sm" type="none"/>
                </a:ln>
              </p:spPr>
            </p:cxnSp>
            <p:cxnSp>
              <p:nvCxnSpPr>
                <p:cNvPr id="2674" name="Google Shape;2674;p62"/>
                <p:cNvCxnSpPr/>
                <p:nvPr/>
              </p:nvCxnSpPr>
              <p:spPr>
                <a:xfrm flipH="1">
                  <a:off x="5536" y="1620"/>
                  <a:ext cx="20" cy="68"/>
                </a:xfrm>
                <a:prstGeom prst="straightConnector1">
                  <a:avLst/>
                </a:prstGeom>
                <a:noFill/>
                <a:ln cap="flat" cmpd="sng" w="9525">
                  <a:solidFill>
                    <a:schemeClr val="dk1"/>
                  </a:solidFill>
                  <a:prstDash val="solid"/>
                  <a:round/>
                  <a:headEnd len="sm" w="sm" type="none"/>
                  <a:tailEnd len="sm" w="sm" type="none"/>
                </a:ln>
              </p:spPr>
            </p:cxnSp>
          </p:grpSp>
          <p:grpSp>
            <p:nvGrpSpPr>
              <p:cNvPr id="2675" name="Google Shape;2675;p62"/>
              <p:cNvGrpSpPr/>
              <p:nvPr/>
            </p:nvGrpSpPr>
            <p:grpSpPr>
              <a:xfrm>
                <a:off x="5382" y="1044"/>
                <a:ext cx="48" cy="99"/>
                <a:chOff x="5508" y="1599"/>
                <a:chExt cx="48" cy="99"/>
              </a:xfrm>
            </p:grpSpPr>
            <p:sp>
              <p:nvSpPr>
                <p:cNvPr id="2676" name="Google Shape;2676;p62"/>
                <p:cNvSpPr/>
                <p:nvPr/>
              </p:nvSpPr>
              <p:spPr>
                <a:xfrm>
                  <a:off x="5508" y="1599"/>
                  <a:ext cx="48" cy="99"/>
                </a:xfrm>
                <a:custGeom>
                  <a:rect b="b" l="l" r="r" t="t"/>
                  <a:pathLst>
                    <a:path extrusionOk="0" h="99" w="48">
                      <a:moveTo>
                        <a:pt x="21" y="0"/>
                      </a:moveTo>
                      <a:lnTo>
                        <a:pt x="0" y="72"/>
                      </a:lnTo>
                      <a:lnTo>
                        <a:pt x="27" y="99"/>
                      </a:lnTo>
                      <a:lnTo>
                        <a:pt x="48" y="21"/>
                      </a:lnTo>
                      <a:lnTo>
                        <a:pt x="21" y="0"/>
                      </a:lnTo>
                      <a:close/>
                    </a:path>
                  </a:pathLst>
                </a:cu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Arial"/>
                    <a:ea typeface="Arial"/>
                    <a:cs typeface="Arial"/>
                    <a:sym typeface="Arial"/>
                  </a:endParaRPr>
                </a:p>
              </p:txBody>
            </p:sp>
            <p:cxnSp>
              <p:nvCxnSpPr>
                <p:cNvPr id="2677" name="Google Shape;2677;p62"/>
                <p:cNvCxnSpPr/>
                <p:nvPr/>
              </p:nvCxnSpPr>
              <p:spPr>
                <a:xfrm flipH="1">
                  <a:off x="5512" y="1608"/>
                  <a:ext cx="22" cy="68"/>
                </a:xfrm>
                <a:prstGeom prst="straightConnector1">
                  <a:avLst/>
                </a:prstGeom>
                <a:noFill/>
                <a:ln cap="flat" cmpd="sng" w="9525">
                  <a:solidFill>
                    <a:schemeClr val="dk1"/>
                  </a:solidFill>
                  <a:prstDash val="solid"/>
                  <a:round/>
                  <a:headEnd len="sm" w="sm" type="none"/>
                  <a:tailEnd len="sm" w="sm" type="none"/>
                </a:ln>
              </p:spPr>
            </p:cxnSp>
            <p:cxnSp>
              <p:nvCxnSpPr>
                <p:cNvPr id="2678" name="Google Shape;2678;p62"/>
                <p:cNvCxnSpPr/>
                <p:nvPr/>
              </p:nvCxnSpPr>
              <p:spPr>
                <a:xfrm flipH="1">
                  <a:off x="5536" y="1620"/>
                  <a:ext cx="20" cy="68"/>
                </a:xfrm>
                <a:prstGeom prst="straightConnector1">
                  <a:avLst/>
                </a:prstGeom>
                <a:noFill/>
                <a:ln cap="flat" cmpd="sng" w="9525">
                  <a:solidFill>
                    <a:schemeClr val="dk1"/>
                  </a:solidFill>
                  <a:prstDash val="solid"/>
                  <a:round/>
                  <a:headEnd len="sm" w="sm" type="none"/>
                  <a:tailEnd len="sm" w="sm" type="none"/>
                </a:ln>
              </p:spPr>
            </p:cxnSp>
          </p:grpSp>
        </p:grpSp>
        <p:sp>
          <p:nvSpPr>
            <p:cNvPr id="2679" name="Google Shape;2679;p62"/>
            <p:cNvSpPr/>
            <p:nvPr/>
          </p:nvSpPr>
          <p:spPr>
            <a:xfrm>
              <a:off x="3573" y="2364"/>
              <a:ext cx="564" cy="342"/>
            </a:xfrm>
            <a:custGeom>
              <a:rect b="b" l="l" r="r" t="t"/>
              <a:pathLst>
                <a:path extrusionOk="0" h="264" w="417">
                  <a:moveTo>
                    <a:pt x="0" y="264"/>
                  </a:moveTo>
                  <a:lnTo>
                    <a:pt x="417" y="264"/>
                  </a:lnTo>
                  <a:lnTo>
                    <a:pt x="417" y="0"/>
                  </a:lnTo>
                </a:path>
              </a:pathLst>
            </a:custGeom>
            <a:noFill/>
            <a:ln cap="flat" cmpd="sng" w="28575">
              <a:solidFill>
                <a:schemeClr val="dk1"/>
              </a:solidFill>
              <a:prstDash val="solid"/>
              <a:round/>
              <a:headEnd len="med" w="med" type="triangl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Arial"/>
                <a:ea typeface="Arial"/>
                <a:cs typeface="Arial"/>
                <a:sym typeface="Arial"/>
              </a:endParaRPr>
            </a:p>
          </p:txBody>
        </p:sp>
        <p:grpSp>
          <p:nvGrpSpPr>
            <p:cNvPr id="2680" name="Google Shape;2680;p62"/>
            <p:cNvGrpSpPr/>
            <p:nvPr/>
          </p:nvGrpSpPr>
          <p:grpSpPr>
            <a:xfrm>
              <a:off x="4032" y="2416"/>
              <a:ext cx="218" cy="228"/>
              <a:chOff x="5140" y="400"/>
              <a:chExt cx="218" cy="228"/>
            </a:xfrm>
          </p:grpSpPr>
          <p:sp>
            <p:nvSpPr>
              <p:cNvPr id="2681" name="Google Shape;2681;p62"/>
              <p:cNvSpPr/>
              <p:nvPr/>
            </p:nvSpPr>
            <p:spPr>
              <a:xfrm>
                <a:off x="5140" y="410"/>
                <a:ext cx="218" cy="218"/>
              </a:xfrm>
              <a:prstGeom prst="ellipse">
                <a:avLst/>
              </a:prstGeom>
              <a:solidFill>
                <a:schemeClr val="lt1"/>
              </a:solidFill>
              <a:ln cap="flat" cmpd="sng" w="9525">
                <a:solidFill>
                  <a:srgbClr val="CC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Arial"/>
                  <a:ea typeface="Arial"/>
                  <a:cs typeface="Arial"/>
                  <a:sym typeface="Arial"/>
                </a:endParaRPr>
              </a:p>
            </p:txBody>
          </p:sp>
          <p:sp>
            <p:nvSpPr>
              <p:cNvPr id="2682" name="Google Shape;2682;p62"/>
              <p:cNvSpPr txBox="1"/>
              <p:nvPr/>
            </p:nvSpPr>
            <p:spPr>
              <a:xfrm>
                <a:off x="5154" y="400"/>
                <a:ext cx="188" cy="21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CC0000"/>
                    </a:solidFill>
                    <a:latin typeface="Arial"/>
                    <a:ea typeface="Arial"/>
                    <a:cs typeface="Arial"/>
                    <a:sym typeface="Arial"/>
                  </a:rPr>
                  <a:t>1</a:t>
                </a:r>
                <a:endParaRPr b="0" i="0" sz="1400" u="none" cap="none" strike="noStrike">
                  <a:solidFill>
                    <a:srgbClr val="000000"/>
                  </a:solidFill>
                  <a:latin typeface="Arial"/>
                  <a:ea typeface="Arial"/>
                  <a:cs typeface="Arial"/>
                  <a:sym typeface="Arial"/>
                </a:endParaRPr>
              </a:p>
            </p:txBody>
          </p:sp>
        </p:grpSp>
      </p:grpSp>
      <p:sp>
        <p:nvSpPr>
          <p:cNvPr id="2683" name="Google Shape;2683;p62"/>
          <p:cNvSpPr txBox="1"/>
          <p:nvPr/>
        </p:nvSpPr>
        <p:spPr>
          <a:xfrm>
            <a:off x="4533900" y="3817938"/>
            <a:ext cx="692818" cy="2616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dk1"/>
                </a:solidFill>
                <a:latin typeface="Arial"/>
                <a:ea typeface="Arial"/>
                <a:cs typeface="Arial"/>
                <a:sym typeface="Arial"/>
              </a:rPr>
              <a:t>10.0.0.4</a:t>
            </a:r>
            <a:endParaRPr b="0" i="0" sz="1400" u="none" cap="none" strike="noStrike">
              <a:solidFill>
                <a:srgbClr val="000000"/>
              </a:solidFill>
              <a:latin typeface="Arial"/>
              <a:ea typeface="Arial"/>
              <a:cs typeface="Arial"/>
              <a:sym typeface="Arial"/>
            </a:endParaRPr>
          </a:p>
        </p:txBody>
      </p:sp>
      <p:cxnSp>
        <p:nvCxnSpPr>
          <p:cNvPr id="2684" name="Google Shape;2684;p62"/>
          <p:cNvCxnSpPr/>
          <p:nvPr/>
        </p:nvCxnSpPr>
        <p:spPr>
          <a:xfrm flipH="1">
            <a:off x="4657725" y="4073525"/>
            <a:ext cx="85725" cy="128588"/>
          </a:xfrm>
          <a:prstGeom prst="straightConnector1">
            <a:avLst/>
          </a:prstGeom>
          <a:noFill/>
          <a:ln cap="flat" cmpd="sng" w="19050">
            <a:solidFill>
              <a:schemeClr val="dk1"/>
            </a:solidFill>
            <a:prstDash val="solid"/>
            <a:round/>
            <a:headEnd len="sm" w="sm" type="none"/>
            <a:tailEnd len="med" w="med" type="triangle"/>
          </a:ln>
        </p:spPr>
      </p:cxnSp>
      <p:sp>
        <p:nvSpPr>
          <p:cNvPr id="2685" name="Google Shape;2685;p62"/>
          <p:cNvSpPr txBox="1"/>
          <p:nvPr/>
        </p:nvSpPr>
        <p:spPr>
          <a:xfrm>
            <a:off x="2695575" y="4375150"/>
            <a:ext cx="928459" cy="2616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dk1"/>
                </a:solidFill>
                <a:latin typeface="Arial"/>
                <a:ea typeface="Arial"/>
                <a:cs typeface="Arial"/>
                <a:sym typeface="Arial"/>
              </a:rPr>
              <a:t>138.76.29.7</a:t>
            </a:r>
            <a:endParaRPr b="0" i="0" sz="1400" u="none" cap="none" strike="noStrike">
              <a:solidFill>
                <a:srgbClr val="000000"/>
              </a:solidFill>
              <a:latin typeface="Arial"/>
              <a:ea typeface="Arial"/>
              <a:cs typeface="Arial"/>
              <a:sym typeface="Arial"/>
            </a:endParaRPr>
          </a:p>
        </p:txBody>
      </p:sp>
      <p:cxnSp>
        <p:nvCxnSpPr>
          <p:cNvPr id="2686" name="Google Shape;2686;p62"/>
          <p:cNvCxnSpPr/>
          <p:nvPr/>
        </p:nvCxnSpPr>
        <p:spPr>
          <a:xfrm flipH="1">
            <a:off x="3917950" y="4311650"/>
            <a:ext cx="85725" cy="128588"/>
          </a:xfrm>
          <a:prstGeom prst="straightConnector1">
            <a:avLst/>
          </a:prstGeom>
          <a:noFill/>
          <a:ln cap="flat" cmpd="sng" w="19050">
            <a:solidFill>
              <a:schemeClr val="dk1"/>
            </a:solidFill>
            <a:prstDash val="solid"/>
            <a:round/>
            <a:headEnd len="med" w="med" type="triangle"/>
            <a:tailEnd len="sm" w="sm" type="none"/>
          </a:ln>
        </p:spPr>
      </p:cxnSp>
      <p:grpSp>
        <p:nvGrpSpPr>
          <p:cNvPr id="2687" name="Google Shape;2687;p62"/>
          <p:cNvGrpSpPr/>
          <p:nvPr/>
        </p:nvGrpSpPr>
        <p:grpSpPr>
          <a:xfrm>
            <a:off x="6469065" y="1570038"/>
            <a:ext cx="2224088" cy="1389062"/>
            <a:chOff x="3944" y="989"/>
            <a:chExt cx="1401" cy="875"/>
          </a:xfrm>
        </p:grpSpPr>
        <p:sp>
          <p:nvSpPr>
            <p:cNvPr id="2688" name="Google Shape;2688;p62"/>
            <p:cNvSpPr txBox="1"/>
            <p:nvPr/>
          </p:nvSpPr>
          <p:spPr>
            <a:xfrm>
              <a:off x="4121" y="989"/>
              <a:ext cx="1224" cy="454"/>
            </a:xfrm>
            <a:prstGeom prst="rect">
              <a:avLst/>
            </a:prstGeom>
            <a:noFill/>
            <a:ln>
              <a:noFill/>
            </a:ln>
          </p:spPr>
          <p:txBody>
            <a:bodyPr anchorCtr="0" anchor="t" bIns="45700" lIns="91425" spcFirstLastPara="1" rIns="91425" wrap="square" tIns="45700">
              <a:spAutoFit/>
            </a:bodyPr>
            <a:lstStyle/>
            <a:p>
              <a:pPr indent="0" lvl="0" marL="0" marR="0" rtl="0" algn="l">
                <a:lnSpc>
                  <a:spcPct val="85000"/>
                </a:lnSpc>
                <a:spcBef>
                  <a:spcPts val="0"/>
                </a:spcBef>
                <a:spcAft>
                  <a:spcPts val="0"/>
                </a:spcAft>
                <a:buClr>
                  <a:srgbClr val="000000"/>
                </a:buClr>
                <a:buSzPts val="1600"/>
                <a:buFont typeface="Arial"/>
                <a:buNone/>
              </a:pPr>
              <a:r>
                <a:rPr b="1" i="0" lang="en-US" sz="1600" u="none" cap="none" strike="noStrike">
                  <a:solidFill>
                    <a:srgbClr val="CC0000"/>
                  </a:solidFill>
                  <a:latin typeface="Arial"/>
                  <a:ea typeface="Arial"/>
                  <a:cs typeface="Arial"/>
                  <a:sym typeface="Arial"/>
                </a:rPr>
                <a:t>1:</a:t>
              </a:r>
              <a:r>
                <a:rPr b="0" i="0" lang="en-US" sz="1600" u="none" cap="none" strike="noStrike">
                  <a:solidFill>
                    <a:srgbClr val="FF0000"/>
                  </a:solidFill>
                  <a:latin typeface="Arial"/>
                  <a:ea typeface="Arial"/>
                  <a:cs typeface="Arial"/>
                  <a:sym typeface="Arial"/>
                </a:rPr>
                <a:t> </a:t>
              </a:r>
              <a:r>
                <a:rPr b="0" i="0" lang="en-US" sz="1600" u="none" cap="none" strike="noStrike">
                  <a:solidFill>
                    <a:srgbClr val="000099"/>
                  </a:solidFill>
                  <a:latin typeface="Arial"/>
                  <a:ea typeface="Arial"/>
                  <a:cs typeface="Arial"/>
                  <a:sym typeface="Arial"/>
                </a:rPr>
                <a:t>host 10.0.0.1 </a:t>
              </a:r>
              <a:endParaRPr b="0" i="0" sz="1400" u="none" cap="none" strike="noStrike">
                <a:solidFill>
                  <a:srgbClr val="000000"/>
                </a:solidFill>
                <a:latin typeface="Arial"/>
                <a:ea typeface="Arial"/>
                <a:cs typeface="Arial"/>
                <a:sym typeface="Arial"/>
              </a:endParaRPr>
            </a:p>
            <a:p>
              <a:pPr indent="0" lvl="0" marL="0" marR="0" rtl="0" algn="l">
                <a:lnSpc>
                  <a:spcPct val="85000"/>
                </a:lnSpc>
                <a:spcBef>
                  <a:spcPts val="0"/>
                </a:spcBef>
                <a:spcAft>
                  <a:spcPts val="0"/>
                </a:spcAft>
                <a:buClr>
                  <a:srgbClr val="000000"/>
                </a:buClr>
                <a:buSzPts val="1600"/>
                <a:buFont typeface="Arial"/>
                <a:buNone/>
              </a:pPr>
              <a:r>
                <a:rPr b="0" i="0" lang="en-US" sz="1600" u="none" cap="none" strike="noStrike">
                  <a:solidFill>
                    <a:srgbClr val="000099"/>
                  </a:solidFill>
                  <a:latin typeface="Arial"/>
                  <a:ea typeface="Arial"/>
                  <a:cs typeface="Arial"/>
                  <a:sym typeface="Arial"/>
                </a:rPr>
                <a:t>sends datagram to </a:t>
              </a:r>
              <a:endParaRPr b="0" i="0" sz="1400" u="none" cap="none" strike="noStrike">
                <a:solidFill>
                  <a:srgbClr val="000000"/>
                </a:solidFill>
                <a:latin typeface="Arial"/>
                <a:ea typeface="Arial"/>
                <a:cs typeface="Arial"/>
                <a:sym typeface="Arial"/>
              </a:endParaRPr>
            </a:p>
            <a:p>
              <a:pPr indent="0" lvl="0" marL="0" marR="0" rtl="0" algn="l">
                <a:lnSpc>
                  <a:spcPct val="85000"/>
                </a:lnSpc>
                <a:spcBef>
                  <a:spcPts val="0"/>
                </a:spcBef>
                <a:spcAft>
                  <a:spcPts val="0"/>
                </a:spcAft>
                <a:buClr>
                  <a:srgbClr val="000000"/>
                </a:buClr>
                <a:buSzPts val="1600"/>
                <a:buFont typeface="Arial"/>
                <a:buNone/>
              </a:pPr>
              <a:r>
                <a:rPr b="0" i="0" lang="en-US" sz="1600" u="none" cap="none" strike="noStrike">
                  <a:solidFill>
                    <a:srgbClr val="000099"/>
                  </a:solidFill>
                  <a:latin typeface="Arial"/>
                  <a:ea typeface="Arial"/>
                  <a:cs typeface="Arial"/>
                  <a:sym typeface="Arial"/>
                </a:rPr>
                <a:t>128.119.40.186, 80</a:t>
              </a:r>
              <a:endParaRPr b="0" i="0" sz="1400" u="none" cap="none" strike="noStrike">
                <a:solidFill>
                  <a:srgbClr val="000000"/>
                </a:solidFill>
                <a:latin typeface="Arial"/>
                <a:ea typeface="Arial"/>
                <a:cs typeface="Arial"/>
                <a:sym typeface="Arial"/>
              </a:endParaRPr>
            </a:p>
          </p:txBody>
        </p:sp>
        <p:cxnSp>
          <p:nvCxnSpPr>
            <p:cNvPr id="2689" name="Google Shape;2689;p62"/>
            <p:cNvCxnSpPr/>
            <p:nvPr/>
          </p:nvCxnSpPr>
          <p:spPr>
            <a:xfrm flipH="1">
              <a:off x="3944" y="1105"/>
              <a:ext cx="197" cy="759"/>
            </a:xfrm>
            <a:prstGeom prst="straightConnector1">
              <a:avLst/>
            </a:prstGeom>
            <a:noFill/>
            <a:ln cap="flat" cmpd="sng" w="12700">
              <a:solidFill>
                <a:srgbClr val="CC0000"/>
              </a:solidFill>
              <a:prstDash val="solid"/>
              <a:round/>
              <a:headEnd len="sm" w="sm" type="none"/>
              <a:tailEnd len="sm" w="sm" type="none"/>
            </a:ln>
          </p:spPr>
        </p:cxnSp>
      </p:grpSp>
      <p:sp>
        <p:nvSpPr>
          <p:cNvPr id="2690" name="Google Shape;2690;p62"/>
          <p:cNvSpPr/>
          <p:nvPr/>
        </p:nvSpPr>
        <p:spPr>
          <a:xfrm>
            <a:off x="2344738" y="2627313"/>
            <a:ext cx="3862387" cy="1531937"/>
          </a:xfrm>
          <a:custGeom>
            <a:rect b="b" l="l" r="r" t="t"/>
            <a:pathLst>
              <a:path extrusionOk="0" h="965" w="2433">
                <a:moveTo>
                  <a:pt x="0" y="64"/>
                </a:moveTo>
                <a:cubicBezTo>
                  <a:pt x="0" y="64"/>
                  <a:pt x="2079" y="0"/>
                  <a:pt x="2352" y="64"/>
                </a:cubicBezTo>
                <a:cubicBezTo>
                  <a:pt x="2433" y="57"/>
                  <a:pt x="1814" y="309"/>
                  <a:pt x="1640" y="450"/>
                </a:cubicBezTo>
                <a:cubicBezTo>
                  <a:pt x="1466" y="591"/>
                  <a:pt x="1383" y="888"/>
                  <a:pt x="1308" y="965"/>
                </a:cubicBezTo>
                <a:lnTo>
                  <a:pt x="1159" y="965"/>
                </a:lnTo>
                <a:cubicBezTo>
                  <a:pt x="1078" y="870"/>
                  <a:pt x="1013" y="546"/>
                  <a:pt x="820" y="396"/>
                </a:cubicBezTo>
                <a:cubicBezTo>
                  <a:pt x="583" y="207"/>
                  <a:pt x="189" y="142"/>
                  <a:pt x="0" y="64"/>
                </a:cubicBezTo>
                <a:close/>
              </a:path>
            </a:pathLst>
          </a:custGeom>
          <a:gradFill>
            <a:gsLst>
              <a:gs pos="0">
                <a:schemeClr val="hlink"/>
              </a:gs>
              <a:gs pos="100000">
                <a:schemeClr val="lt1"/>
              </a:gs>
            </a:gsLst>
            <a:lin ang="5400000" scaled="0"/>
          </a:gradFill>
          <a:ln cap="flat" cmpd="sng" w="9525">
            <a:solidFill>
              <a:schemeClr val="hlink"/>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Arial"/>
              <a:ea typeface="Arial"/>
              <a:cs typeface="Arial"/>
              <a:sym typeface="Arial"/>
            </a:endParaRPr>
          </a:p>
        </p:txBody>
      </p:sp>
      <p:sp>
        <p:nvSpPr>
          <p:cNvPr id="2691" name="Google Shape;2691;p62"/>
          <p:cNvSpPr/>
          <p:nvPr/>
        </p:nvSpPr>
        <p:spPr>
          <a:xfrm>
            <a:off x="2344738" y="1374775"/>
            <a:ext cx="3784600" cy="1354138"/>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Arial"/>
              <a:ea typeface="Arial"/>
              <a:cs typeface="Arial"/>
              <a:sym typeface="Arial"/>
            </a:endParaRPr>
          </a:p>
        </p:txBody>
      </p:sp>
      <p:sp>
        <p:nvSpPr>
          <p:cNvPr id="2692" name="Google Shape;2692;p62"/>
          <p:cNvSpPr txBox="1"/>
          <p:nvPr/>
        </p:nvSpPr>
        <p:spPr>
          <a:xfrm>
            <a:off x="2566479" y="1419225"/>
            <a:ext cx="3315716" cy="58477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NAT translation table</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WAN side addr        LAN side addr</a:t>
            </a:r>
            <a:endParaRPr b="0" i="0" sz="1400" u="none" cap="none" strike="noStrike">
              <a:solidFill>
                <a:srgbClr val="000000"/>
              </a:solidFill>
              <a:latin typeface="Arial"/>
              <a:ea typeface="Arial"/>
              <a:cs typeface="Arial"/>
              <a:sym typeface="Arial"/>
            </a:endParaRPr>
          </a:p>
        </p:txBody>
      </p:sp>
      <p:cxnSp>
        <p:nvCxnSpPr>
          <p:cNvPr id="2693" name="Google Shape;2693;p62"/>
          <p:cNvCxnSpPr/>
          <p:nvPr/>
        </p:nvCxnSpPr>
        <p:spPr>
          <a:xfrm flipH="1" rot="10800000">
            <a:off x="2344738" y="1747838"/>
            <a:ext cx="3790950" cy="11112"/>
          </a:xfrm>
          <a:prstGeom prst="straightConnector1">
            <a:avLst/>
          </a:prstGeom>
          <a:noFill/>
          <a:ln cap="flat" cmpd="sng" w="9525">
            <a:solidFill>
              <a:schemeClr val="dk1"/>
            </a:solidFill>
            <a:prstDash val="solid"/>
            <a:round/>
            <a:headEnd len="sm" w="sm" type="none"/>
            <a:tailEnd len="sm" w="sm" type="none"/>
          </a:ln>
        </p:spPr>
      </p:cxnSp>
      <p:cxnSp>
        <p:nvCxnSpPr>
          <p:cNvPr id="2694" name="Google Shape;2694;p62"/>
          <p:cNvCxnSpPr/>
          <p:nvPr/>
        </p:nvCxnSpPr>
        <p:spPr>
          <a:xfrm flipH="1" rot="10800000">
            <a:off x="2359025" y="2025650"/>
            <a:ext cx="3749675" cy="11113"/>
          </a:xfrm>
          <a:prstGeom prst="straightConnector1">
            <a:avLst/>
          </a:prstGeom>
          <a:noFill/>
          <a:ln cap="flat" cmpd="sng" w="9525">
            <a:solidFill>
              <a:schemeClr val="dk1"/>
            </a:solidFill>
            <a:prstDash val="solid"/>
            <a:round/>
            <a:headEnd len="sm" w="sm" type="none"/>
            <a:tailEnd len="sm" w="sm" type="none"/>
          </a:ln>
        </p:spPr>
      </p:cxnSp>
      <p:cxnSp>
        <p:nvCxnSpPr>
          <p:cNvPr id="2695" name="Google Shape;2695;p62"/>
          <p:cNvCxnSpPr/>
          <p:nvPr/>
        </p:nvCxnSpPr>
        <p:spPr>
          <a:xfrm>
            <a:off x="4468813" y="1770063"/>
            <a:ext cx="3175" cy="955675"/>
          </a:xfrm>
          <a:prstGeom prst="straightConnector1">
            <a:avLst/>
          </a:prstGeom>
          <a:noFill/>
          <a:ln cap="flat" cmpd="sng" w="9525">
            <a:solidFill>
              <a:schemeClr val="dk1"/>
            </a:solidFill>
            <a:prstDash val="solid"/>
            <a:round/>
            <a:headEnd len="sm" w="sm" type="none"/>
            <a:tailEnd len="sm" w="sm" type="none"/>
          </a:ln>
        </p:spPr>
      </p:cxnSp>
      <p:sp>
        <p:nvSpPr>
          <p:cNvPr id="2696" name="Google Shape;2696;p62"/>
          <p:cNvSpPr txBox="1"/>
          <p:nvPr/>
        </p:nvSpPr>
        <p:spPr>
          <a:xfrm>
            <a:off x="2965541" y="2044700"/>
            <a:ext cx="2574744" cy="46166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rgbClr val="CC0000"/>
                </a:solidFill>
                <a:latin typeface="Arial"/>
                <a:ea typeface="Arial"/>
                <a:cs typeface="Arial"/>
                <a:sym typeface="Arial"/>
              </a:rPr>
              <a:t>138.76.29.7, 5001   10.0.0.1, 3345</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grpSp>
        <p:nvGrpSpPr>
          <p:cNvPr id="2697" name="Google Shape;2697;p62"/>
          <p:cNvGrpSpPr/>
          <p:nvPr/>
        </p:nvGrpSpPr>
        <p:grpSpPr>
          <a:xfrm>
            <a:off x="4765675" y="3435350"/>
            <a:ext cx="2784475" cy="1546225"/>
            <a:chOff x="3002" y="2417"/>
            <a:chExt cx="1754" cy="974"/>
          </a:xfrm>
        </p:grpSpPr>
        <p:sp>
          <p:nvSpPr>
            <p:cNvPr id="2698" name="Google Shape;2698;p62"/>
            <p:cNvSpPr/>
            <p:nvPr/>
          </p:nvSpPr>
          <p:spPr>
            <a:xfrm>
              <a:off x="3002" y="3051"/>
              <a:ext cx="1175" cy="256"/>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Arial"/>
                <a:ea typeface="Arial"/>
                <a:cs typeface="Arial"/>
                <a:sym typeface="Arial"/>
              </a:endParaRPr>
            </a:p>
          </p:txBody>
        </p:sp>
        <p:sp>
          <p:nvSpPr>
            <p:cNvPr id="2699" name="Google Shape;2699;p62"/>
            <p:cNvSpPr txBox="1"/>
            <p:nvPr/>
          </p:nvSpPr>
          <p:spPr>
            <a:xfrm>
              <a:off x="3104" y="3042"/>
              <a:ext cx="1112" cy="34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Arial"/>
                  <a:ea typeface="Arial"/>
                  <a:cs typeface="Arial"/>
                  <a:sym typeface="Arial"/>
                </a:rPr>
                <a:t>S: 128.119.40.186, 80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Arial"/>
                  <a:ea typeface="Arial"/>
                  <a:cs typeface="Arial"/>
                  <a:sym typeface="Arial"/>
                </a:rPr>
                <a:t>D: 10.0.0.1, 3345</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Arial"/>
                <a:ea typeface="Arial"/>
                <a:cs typeface="Arial"/>
                <a:sym typeface="Arial"/>
              </a:endParaRPr>
            </a:p>
          </p:txBody>
        </p:sp>
        <p:grpSp>
          <p:nvGrpSpPr>
            <p:cNvPr id="2700" name="Google Shape;2700;p62"/>
            <p:cNvGrpSpPr/>
            <p:nvPr/>
          </p:nvGrpSpPr>
          <p:grpSpPr>
            <a:xfrm>
              <a:off x="3054" y="3007"/>
              <a:ext cx="51" cy="99"/>
              <a:chOff x="5508" y="1599"/>
              <a:chExt cx="48" cy="99"/>
            </a:xfrm>
          </p:grpSpPr>
          <p:sp>
            <p:nvSpPr>
              <p:cNvPr id="2701" name="Google Shape;2701;p62"/>
              <p:cNvSpPr/>
              <p:nvPr/>
            </p:nvSpPr>
            <p:spPr>
              <a:xfrm>
                <a:off x="5508" y="1599"/>
                <a:ext cx="48" cy="99"/>
              </a:xfrm>
              <a:custGeom>
                <a:rect b="b" l="l" r="r" t="t"/>
                <a:pathLst>
                  <a:path extrusionOk="0" h="99" w="48">
                    <a:moveTo>
                      <a:pt x="21" y="0"/>
                    </a:moveTo>
                    <a:lnTo>
                      <a:pt x="0" y="72"/>
                    </a:lnTo>
                    <a:lnTo>
                      <a:pt x="27" y="99"/>
                    </a:lnTo>
                    <a:lnTo>
                      <a:pt x="48" y="21"/>
                    </a:lnTo>
                    <a:lnTo>
                      <a:pt x="21" y="0"/>
                    </a:lnTo>
                    <a:close/>
                  </a:path>
                </a:pathLst>
              </a:cu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Arial"/>
                  <a:ea typeface="Arial"/>
                  <a:cs typeface="Arial"/>
                  <a:sym typeface="Arial"/>
                </a:endParaRPr>
              </a:p>
            </p:txBody>
          </p:sp>
          <p:cxnSp>
            <p:nvCxnSpPr>
              <p:cNvPr id="2702" name="Google Shape;2702;p62"/>
              <p:cNvCxnSpPr/>
              <p:nvPr/>
            </p:nvCxnSpPr>
            <p:spPr>
              <a:xfrm flipH="1">
                <a:off x="5512" y="1608"/>
                <a:ext cx="22" cy="68"/>
              </a:xfrm>
              <a:prstGeom prst="straightConnector1">
                <a:avLst/>
              </a:prstGeom>
              <a:noFill/>
              <a:ln cap="flat" cmpd="sng" w="9525">
                <a:solidFill>
                  <a:schemeClr val="dk1"/>
                </a:solidFill>
                <a:prstDash val="solid"/>
                <a:round/>
                <a:headEnd len="sm" w="sm" type="none"/>
                <a:tailEnd len="sm" w="sm" type="none"/>
              </a:ln>
            </p:spPr>
          </p:cxnSp>
          <p:cxnSp>
            <p:nvCxnSpPr>
              <p:cNvPr id="2703" name="Google Shape;2703;p62"/>
              <p:cNvCxnSpPr/>
              <p:nvPr/>
            </p:nvCxnSpPr>
            <p:spPr>
              <a:xfrm flipH="1">
                <a:off x="5536" y="1620"/>
                <a:ext cx="20" cy="68"/>
              </a:xfrm>
              <a:prstGeom prst="straightConnector1">
                <a:avLst/>
              </a:prstGeom>
              <a:noFill/>
              <a:ln cap="flat" cmpd="sng" w="9525">
                <a:solidFill>
                  <a:schemeClr val="dk1"/>
                </a:solidFill>
                <a:prstDash val="solid"/>
                <a:round/>
                <a:headEnd len="sm" w="sm" type="none"/>
                <a:tailEnd len="sm" w="sm" type="none"/>
              </a:ln>
            </p:spPr>
          </p:cxnSp>
        </p:grpSp>
        <p:grpSp>
          <p:nvGrpSpPr>
            <p:cNvPr id="2704" name="Google Shape;2704;p62"/>
            <p:cNvGrpSpPr/>
            <p:nvPr/>
          </p:nvGrpSpPr>
          <p:grpSpPr>
            <a:xfrm>
              <a:off x="3059" y="3248"/>
              <a:ext cx="51" cy="99"/>
              <a:chOff x="5508" y="1599"/>
              <a:chExt cx="48" cy="99"/>
            </a:xfrm>
          </p:grpSpPr>
          <p:sp>
            <p:nvSpPr>
              <p:cNvPr id="2705" name="Google Shape;2705;p62"/>
              <p:cNvSpPr/>
              <p:nvPr/>
            </p:nvSpPr>
            <p:spPr>
              <a:xfrm>
                <a:off x="5508" y="1599"/>
                <a:ext cx="48" cy="99"/>
              </a:xfrm>
              <a:custGeom>
                <a:rect b="b" l="l" r="r" t="t"/>
                <a:pathLst>
                  <a:path extrusionOk="0" h="99" w="48">
                    <a:moveTo>
                      <a:pt x="21" y="0"/>
                    </a:moveTo>
                    <a:lnTo>
                      <a:pt x="0" y="72"/>
                    </a:lnTo>
                    <a:lnTo>
                      <a:pt x="27" y="99"/>
                    </a:lnTo>
                    <a:lnTo>
                      <a:pt x="48" y="21"/>
                    </a:lnTo>
                    <a:lnTo>
                      <a:pt x="21" y="0"/>
                    </a:lnTo>
                    <a:close/>
                  </a:path>
                </a:pathLst>
              </a:cu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Arial"/>
                  <a:ea typeface="Arial"/>
                  <a:cs typeface="Arial"/>
                  <a:sym typeface="Arial"/>
                </a:endParaRPr>
              </a:p>
            </p:txBody>
          </p:sp>
          <p:cxnSp>
            <p:nvCxnSpPr>
              <p:cNvPr id="2706" name="Google Shape;2706;p62"/>
              <p:cNvCxnSpPr/>
              <p:nvPr/>
            </p:nvCxnSpPr>
            <p:spPr>
              <a:xfrm flipH="1">
                <a:off x="5512" y="1608"/>
                <a:ext cx="22" cy="68"/>
              </a:xfrm>
              <a:prstGeom prst="straightConnector1">
                <a:avLst/>
              </a:prstGeom>
              <a:noFill/>
              <a:ln cap="flat" cmpd="sng" w="9525">
                <a:solidFill>
                  <a:schemeClr val="dk1"/>
                </a:solidFill>
                <a:prstDash val="solid"/>
                <a:round/>
                <a:headEnd len="sm" w="sm" type="none"/>
                <a:tailEnd len="sm" w="sm" type="none"/>
              </a:ln>
            </p:spPr>
          </p:cxnSp>
          <p:cxnSp>
            <p:nvCxnSpPr>
              <p:cNvPr id="2707" name="Google Shape;2707;p62"/>
              <p:cNvCxnSpPr/>
              <p:nvPr/>
            </p:nvCxnSpPr>
            <p:spPr>
              <a:xfrm flipH="1">
                <a:off x="5536" y="1620"/>
                <a:ext cx="20" cy="68"/>
              </a:xfrm>
              <a:prstGeom prst="straightConnector1">
                <a:avLst/>
              </a:prstGeom>
              <a:noFill/>
              <a:ln cap="flat" cmpd="sng" w="9525">
                <a:solidFill>
                  <a:schemeClr val="dk1"/>
                </a:solidFill>
                <a:prstDash val="solid"/>
                <a:round/>
                <a:headEnd len="sm" w="sm" type="none"/>
                <a:tailEnd len="sm" w="sm" type="none"/>
              </a:ln>
            </p:spPr>
          </p:cxnSp>
        </p:grpSp>
        <p:sp>
          <p:nvSpPr>
            <p:cNvPr id="2708" name="Google Shape;2708;p62"/>
            <p:cNvSpPr/>
            <p:nvPr/>
          </p:nvSpPr>
          <p:spPr>
            <a:xfrm>
              <a:off x="4179" y="2417"/>
              <a:ext cx="577" cy="768"/>
            </a:xfrm>
            <a:custGeom>
              <a:rect b="b" l="l" r="r" t="t"/>
              <a:pathLst>
                <a:path extrusionOk="0" h="768" w="577">
                  <a:moveTo>
                    <a:pt x="577" y="0"/>
                  </a:moveTo>
                  <a:lnTo>
                    <a:pt x="342" y="0"/>
                  </a:lnTo>
                  <a:lnTo>
                    <a:pt x="342" y="768"/>
                  </a:lnTo>
                  <a:lnTo>
                    <a:pt x="0" y="760"/>
                  </a:lnTo>
                </a:path>
              </a:pathLst>
            </a:custGeom>
            <a:noFill/>
            <a:ln cap="flat" cmpd="sng" w="28575">
              <a:solidFill>
                <a:schemeClr val="dk1"/>
              </a:solidFill>
              <a:prstDash val="solid"/>
              <a:round/>
              <a:headEnd len="med" w="med" type="triangl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Arial"/>
                <a:ea typeface="Arial"/>
                <a:cs typeface="Arial"/>
                <a:sym typeface="Arial"/>
              </a:endParaRPr>
            </a:p>
          </p:txBody>
        </p:sp>
        <p:grpSp>
          <p:nvGrpSpPr>
            <p:cNvPr id="2709" name="Google Shape;2709;p62"/>
            <p:cNvGrpSpPr/>
            <p:nvPr/>
          </p:nvGrpSpPr>
          <p:grpSpPr>
            <a:xfrm>
              <a:off x="4240" y="3061"/>
              <a:ext cx="218" cy="228"/>
              <a:chOff x="5140" y="400"/>
              <a:chExt cx="218" cy="228"/>
            </a:xfrm>
          </p:grpSpPr>
          <p:sp>
            <p:nvSpPr>
              <p:cNvPr id="2710" name="Google Shape;2710;p62"/>
              <p:cNvSpPr/>
              <p:nvPr/>
            </p:nvSpPr>
            <p:spPr>
              <a:xfrm>
                <a:off x="5140" y="410"/>
                <a:ext cx="218" cy="218"/>
              </a:xfrm>
              <a:prstGeom prst="ellipse">
                <a:avLst/>
              </a:prstGeom>
              <a:solidFill>
                <a:schemeClr val="lt1"/>
              </a:solidFill>
              <a:ln cap="flat" cmpd="sng" w="9525">
                <a:solidFill>
                  <a:srgbClr val="CC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Arial"/>
                  <a:ea typeface="Arial"/>
                  <a:cs typeface="Arial"/>
                  <a:sym typeface="Arial"/>
                </a:endParaRPr>
              </a:p>
            </p:txBody>
          </p:sp>
          <p:sp>
            <p:nvSpPr>
              <p:cNvPr id="2711" name="Google Shape;2711;p62"/>
              <p:cNvSpPr txBox="1"/>
              <p:nvPr/>
            </p:nvSpPr>
            <p:spPr>
              <a:xfrm>
                <a:off x="5154" y="400"/>
                <a:ext cx="188" cy="21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CC0000"/>
                    </a:solidFill>
                    <a:latin typeface="Arial"/>
                    <a:ea typeface="Arial"/>
                    <a:cs typeface="Arial"/>
                    <a:sym typeface="Arial"/>
                  </a:rPr>
                  <a:t>4</a:t>
                </a:r>
                <a:endParaRPr b="0" i="0" sz="1400" u="none" cap="none" strike="noStrike">
                  <a:solidFill>
                    <a:srgbClr val="000000"/>
                  </a:solidFill>
                  <a:latin typeface="Arial"/>
                  <a:ea typeface="Arial"/>
                  <a:cs typeface="Arial"/>
                  <a:sym typeface="Arial"/>
                </a:endParaRPr>
              </a:p>
            </p:txBody>
          </p:sp>
        </p:grpSp>
      </p:grpSp>
      <p:grpSp>
        <p:nvGrpSpPr>
          <p:cNvPr id="2712" name="Google Shape;2712;p62"/>
          <p:cNvGrpSpPr/>
          <p:nvPr/>
        </p:nvGrpSpPr>
        <p:grpSpPr>
          <a:xfrm>
            <a:off x="1531938" y="3652838"/>
            <a:ext cx="2497137" cy="566737"/>
            <a:chOff x="1026" y="3559"/>
            <a:chExt cx="1573" cy="357"/>
          </a:xfrm>
        </p:grpSpPr>
        <p:grpSp>
          <p:nvGrpSpPr>
            <p:cNvPr id="2713" name="Google Shape;2713;p62"/>
            <p:cNvGrpSpPr/>
            <p:nvPr/>
          </p:nvGrpSpPr>
          <p:grpSpPr>
            <a:xfrm>
              <a:off x="1412" y="3559"/>
              <a:ext cx="1187" cy="357"/>
              <a:chOff x="4381" y="786"/>
              <a:chExt cx="1108" cy="357"/>
            </a:xfrm>
          </p:grpSpPr>
          <p:sp>
            <p:nvSpPr>
              <p:cNvPr id="2714" name="Google Shape;2714;p62"/>
              <p:cNvSpPr/>
              <p:nvPr/>
            </p:nvSpPr>
            <p:spPr>
              <a:xfrm>
                <a:off x="4385" y="830"/>
                <a:ext cx="1104" cy="256"/>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Arial"/>
                  <a:ea typeface="Arial"/>
                  <a:cs typeface="Arial"/>
                  <a:sym typeface="Arial"/>
                </a:endParaRPr>
              </a:p>
            </p:txBody>
          </p:sp>
          <p:sp>
            <p:nvSpPr>
              <p:cNvPr id="2715" name="Google Shape;2715;p62"/>
              <p:cNvSpPr txBox="1"/>
              <p:nvPr/>
            </p:nvSpPr>
            <p:spPr>
              <a:xfrm>
                <a:off x="4381" y="813"/>
                <a:ext cx="1045" cy="25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Arial"/>
                    <a:ea typeface="Arial"/>
                    <a:cs typeface="Arial"/>
                    <a:sym typeface="Arial"/>
                  </a:rPr>
                  <a:t>S: 138.76.29.7, 5001</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Arial"/>
                    <a:ea typeface="Arial"/>
                    <a:cs typeface="Arial"/>
                    <a:sym typeface="Arial"/>
                  </a:rPr>
                  <a:t>D: 128.119.40.186, 80</a:t>
                </a:r>
                <a:endParaRPr b="0" i="0" sz="1400" u="none" cap="none" strike="noStrike">
                  <a:solidFill>
                    <a:srgbClr val="000000"/>
                  </a:solidFill>
                  <a:latin typeface="Arial"/>
                  <a:ea typeface="Arial"/>
                  <a:cs typeface="Arial"/>
                  <a:sym typeface="Arial"/>
                </a:endParaRPr>
              </a:p>
            </p:txBody>
          </p:sp>
          <p:grpSp>
            <p:nvGrpSpPr>
              <p:cNvPr id="2716" name="Google Shape;2716;p62"/>
              <p:cNvGrpSpPr/>
              <p:nvPr/>
            </p:nvGrpSpPr>
            <p:grpSpPr>
              <a:xfrm>
                <a:off x="5394" y="786"/>
                <a:ext cx="49" cy="99"/>
                <a:chOff x="5508" y="1599"/>
                <a:chExt cx="49" cy="99"/>
              </a:xfrm>
            </p:grpSpPr>
            <p:sp>
              <p:nvSpPr>
                <p:cNvPr id="2717" name="Google Shape;2717;p62"/>
                <p:cNvSpPr/>
                <p:nvPr/>
              </p:nvSpPr>
              <p:spPr>
                <a:xfrm>
                  <a:off x="5508" y="1599"/>
                  <a:ext cx="48" cy="99"/>
                </a:xfrm>
                <a:custGeom>
                  <a:rect b="b" l="l" r="r" t="t"/>
                  <a:pathLst>
                    <a:path extrusionOk="0" h="99" w="48">
                      <a:moveTo>
                        <a:pt x="21" y="0"/>
                      </a:moveTo>
                      <a:lnTo>
                        <a:pt x="0" y="72"/>
                      </a:lnTo>
                      <a:lnTo>
                        <a:pt x="27" y="99"/>
                      </a:lnTo>
                      <a:lnTo>
                        <a:pt x="48" y="21"/>
                      </a:lnTo>
                      <a:lnTo>
                        <a:pt x="21" y="0"/>
                      </a:lnTo>
                      <a:close/>
                    </a:path>
                  </a:pathLst>
                </a:cu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Arial"/>
                    <a:ea typeface="Arial"/>
                    <a:cs typeface="Arial"/>
                    <a:sym typeface="Arial"/>
                  </a:endParaRPr>
                </a:p>
              </p:txBody>
            </p:sp>
            <p:cxnSp>
              <p:nvCxnSpPr>
                <p:cNvPr id="2718" name="Google Shape;2718;p62"/>
                <p:cNvCxnSpPr/>
                <p:nvPr/>
              </p:nvCxnSpPr>
              <p:spPr>
                <a:xfrm flipH="1">
                  <a:off x="5512" y="1608"/>
                  <a:ext cx="21" cy="68"/>
                </a:xfrm>
                <a:prstGeom prst="straightConnector1">
                  <a:avLst/>
                </a:prstGeom>
                <a:noFill/>
                <a:ln cap="flat" cmpd="sng" w="9525">
                  <a:solidFill>
                    <a:schemeClr val="dk1"/>
                  </a:solidFill>
                  <a:prstDash val="solid"/>
                  <a:round/>
                  <a:headEnd len="sm" w="sm" type="none"/>
                  <a:tailEnd len="sm" w="sm" type="none"/>
                </a:ln>
              </p:spPr>
            </p:cxnSp>
            <p:cxnSp>
              <p:nvCxnSpPr>
                <p:cNvPr id="2719" name="Google Shape;2719;p62"/>
                <p:cNvCxnSpPr/>
                <p:nvPr/>
              </p:nvCxnSpPr>
              <p:spPr>
                <a:xfrm flipH="1">
                  <a:off x="5536" y="1620"/>
                  <a:ext cx="21" cy="68"/>
                </a:xfrm>
                <a:prstGeom prst="straightConnector1">
                  <a:avLst/>
                </a:prstGeom>
                <a:noFill/>
                <a:ln cap="flat" cmpd="sng" w="9525">
                  <a:solidFill>
                    <a:schemeClr val="dk1"/>
                  </a:solidFill>
                  <a:prstDash val="solid"/>
                  <a:round/>
                  <a:headEnd len="sm" w="sm" type="none"/>
                  <a:tailEnd len="sm" w="sm" type="none"/>
                </a:ln>
              </p:spPr>
            </p:cxnSp>
          </p:grpSp>
          <p:grpSp>
            <p:nvGrpSpPr>
              <p:cNvPr id="2720" name="Google Shape;2720;p62"/>
              <p:cNvGrpSpPr/>
              <p:nvPr/>
            </p:nvGrpSpPr>
            <p:grpSpPr>
              <a:xfrm>
                <a:off x="5382" y="1044"/>
                <a:ext cx="49" cy="99"/>
                <a:chOff x="5508" y="1599"/>
                <a:chExt cx="49" cy="99"/>
              </a:xfrm>
            </p:grpSpPr>
            <p:sp>
              <p:nvSpPr>
                <p:cNvPr id="2721" name="Google Shape;2721;p62"/>
                <p:cNvSpPr/>
                <p:nvPr/>
              </p:nvSpPr>
              <p:spPr>
                <a:xfrm>
                  <a:off x="5508" y="1599"/>
                  <a:ext cx="48" cy="99"/>
                </a:xfrm>
                <a:custGeom>
                  <a:rect b="b" l="l" r="r" t="t"/>
                  <a:pathLst>
                    <a:path extrusionOk="0" h="99" w="48">
                      <a:moveTo>
                        <a:pt x="21" y="0"/>
                      </a:moveTo>
                      <a:lnTo>
                        <a:pt x="0" y="72"/>
                      </a:lnTo>
                      <a:lnTo>
                        <a:pt x="27" y="99"/>
                      </a:lnTo>
                      <a:lnTo>
                        <a:pt x="48" y="21"/>
                      </a:lnTo>
                      <a:lnTo>
                        <a:pt x="21" y="0"/>
                      </a:lnTo>
                      <a:close/>
                    </a:path>
                  </a:pathLst>
                </a:cu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Arial"/>
                    <a:ea typeface="Arial"/>
                    <a:cs typeface="Arial"/>
                    <a:sym typeface="Arial"/>
                  </a:endParaRPr>
                </a:p>
              </p:txBody>
            </p:sp>
            <p:cxnSp>
              <p:nvCxnSpPr>
                <p:cNvPr id="2722" name="Google Shape;2722;p62"/>
                <p:cNvCxnSpPr/>
                <p:nvPr/>
              </p:nvCxnSpPr>
              <p:spPr>
                <a:xfrm flipH="1">
                  <a:off x="5510" y="1608"/>
                  <a:ext cx="21" cy="68"/>
                </a:xfrm>
                <a:prstGeom prst="straightConnector1">
                  <a:avLst/>
                </a:prstGeom>
                <a:noFill/>
                <a:ln cap="flat" cmpd="sng" w="9525">
                  <a:solidFill>
                    <a:schemeClr val="dk1"/>
                  </a:solidFill>
                  <a:prstDash val="solid"/>
                  <a:round/>
                  <a:headEnd len="sm" w="sm" type="none"/>
                  <a:tailEnd len="sm" w="sm" type="none"/>
                </a:ln>
              </p:spPr>
            </p:cxnSp>
            <p:cxnSp>
              <p:nvCxnSpPr>
                <p:cNvPr id="2723" name="Google Shape;2723;p62"/>
                <p:cNvCxnSpPr/>
                <p:nvPr/>
              </p:nvCxnSpPr>
              <p:spPr>
                <a:xfrm flipH="1">
                  <a:off x="5536" y="1620"/>
                  <a:ext cx="21" cy="68"/>
                </a:xfrm>
                <a:prstGeom prst="straightConnector1">
                  <a:avLst/>
                </a:prstGeom>
                <a:noFill/>
                <a:ln cap="flat" cmpd="sng" w="9525">
                  <a:solidFill>
                    <a:schemeClr val="dk1"/>
                  </a:solidFill>
                  <a:prstDash val="solid"/>
                  <a:round/>
                  <a:headEnd len="sm" w="sm" type="none"/>
                  <a:tailEnd len="sm" w="sm" type="none"/>
                </a:ln>
              </p:spPr>
            </p:cxnSp>
          </p:grpSp>
        </p:grpSp>
        <p:cxnSp>
          <p:nvCxnSpPr>
            <p:cNvPr id="2724" name="Google Shape;2724;p62"/>
            <p:cNvCxnSpPr/>
            <p:nvPr/>
          </p:nvCxnSpPr>
          <p:spPr>
            <a:xfrm rot="10800000">
              <a:off x="1026" y="3729"/>
              <a:ext cx="376" cy="0"/>
            </a:xfrm>
            <a:prstGeom prst="straightConnector1">
              <a:avLst/>
            </a:prstGeom>
            <a:noFill/>
            <a:ln cap="flat" cmpd="sng" w="19050">
              <a:solidFill>
                <a:schemeClr val="dk1"/>
              </a:solidFill>
              <a:prstDash val="solid"/>
              <a:round/>
              <a:headEnd len="sm" w="sm" type="none"/>
              <a:tailEnd len="med" w="med" type="triangle"/>
            </a:ln>
          </p:spPr>
        </p:cxnSp>
        <p:grpSp>
          <p:nvGrpSpPr>
            <p:cNvPr id="2725" name="Google Shape;2725;p62"/>
            <p:cNvGrpSpPr/>
            <p:nvPr/>
          </p:nvGrpSpPr>
          <p:grpSpPr>
            <a:xfrm>
              <a:off x="1143" y="3613"/>
              <a:ext cx="218" cy="228"/>
              <a:chOff x="5140" y="400"/>
              <a:chExt cx="218" cy="228"/>
            </a:xfrm>
          </p:grpSpPr>
          <p:sp>
            <p:nvSpPr>
              <p:cNvPr id="2726" name="Google Shape;2726;p62"/>
              <p:cNvSpPr/>
              <p:nvPr/>
            </p:nvSpPr>
            <p:spPr>
              <a:xfrm>
                <a:off x="5140" y="410"/>
                <a:ext cx="218" cy="218"/>
              </a:xfrm>
              <a:prstGeom prst="ellipse">
                <a:avLst/>
              </a:prstGeom>
              <a:solidFill>
                <a:schemeClr val="lt1"/>
              </a:solidFill>
              <a:ln cap="flat" cmpd="sng" w="952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Arial"/>
                  <a:ea typeface="Arial"/>
                  <a:cs typeface="Arial"/>
                  <a:sym typeface="Arial"/>
                </a:endParaRPr>
              </a:p>
            </p:txBody>
          </p:sp>
          <p:sp>
            <p:nvSpPr>
              <p:cNvPr id="2727" name="Google Shape;2727;p62"/>
              <p:cNvSpPr txBox="1"/>
              <p:nvPr/>
            </p:nvSpPr>
            <p:spPr>
              <a:xfrm>
                <a:off x="5154" y="400"/>
                <a:ext cx="188" cy="21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CC0000"/>
                    </a:solidFill>
                    <a:latin typeface="Arial"/>
                    <a:ea typeface="Arial"/>
                    <a:cs typeface="Arial"/>
                    <a:sym typeface="Arial"/>
                  </a:rPr>
                  <a:t>2</a:t>
                </a:r>
                <a:endParaRPr b="0" i="0" sz="1400" u="none" cap="none" strike="noStrike">
                  <a:solidFill>
                    <a:srgbClr val="000000"/>
                  </a:solidFill>
                  <a:latin typeface="Arial"/>
                  <a:ea typeface="Arial"/>
                  <a:cs typeface="Arial"/>
                  <a:sym typeface="Arial"/>
                </a:endParaRPr>
              </a:p>
            </p:txBody>
          </p:sp>
        </p:grpSp>
      </p:grpSp>
      <p:grpSp>
        <p:nvGrpSpPr>
          <p:cNvPr id="2728" name="Google Shape;2728;p62"/>
          <p:cNvGrpSpPr/>
          <p:nvPr/>
        </p:nvGrpSpPr>
        <p:grpSpPr>
          <a:xfrm>
            <a:off x="0" y="1671638"/>
            <a:ext cx="5154613" cy="2052637"/>
            <a:chOff x="0" y="1306"/>
            <a:chExt cx="3247" cy="1293"/>
          </a:xfrm>
        </p:grpSpPr>
        <p:sp>
          <p:nvSpPr>
            <p:cNvPr id="2729" name="Google Shape;2729;p62"/>
            <p:cNvSpPr txBox="1"/>
            <p:nvPr/>
          </p:nvSpPr>
          <p:spPr>
            <a:xfrm>
              <a:off x="0" y="1306"/>
              <a:ext cx="1195" cy="849"/>
            </a:xfrm>
            <a:prstGeom prst="rect">
              <a:avLst/>
            </a:prstGeom>
            <a:noFill/>
            <a:ln>
              <a:noFill/>
            </a:ln>
          </p:spPr>
          <p:txBody>
            <a:bodyPr anchorCtr="0" anchor="t" bIns="45700" lIns="91425" spcFirstLastPara="1" rIns="91425" wrap="square" tIns="45700">
              <a:spAutoFit/>
            </a:bodyPr>
            <a:lstStyle/>
            <a:p>
              <a:pPr indent="0" lvl="0" marL="0" marR="0" rtl="0" algn="l">
                <a:lnSpc>
                  <a:spcPct val="85000"/>
                </a:lnSpc>
                <a:spcBef>
                  <a:spcPts val="0"/>
                </a:spcBef>
                <a:spcAft>
                  <a:spcPts val="0"/>
                </a:spcAft>
                <a:buClr>
                  <a:srgbClr val="000000"/>
                </a:buClr>
                <a:buSzPts val="1600"/>
                <a:buFont typeface="Arial"/>
                <a:buNone/>
              </a:pPr>
              <a:r>
                <a:rPr b="1" i="0" lang="en-US" sz="1600" u="none" cap="none" strike="noStrike">
                  <a:solidFill>
                    <a:srgbClr val="CC0000"/>
                  </a:solidFill>
                  <a:latin typeface="Arial"/>
                  <a:ea typeface="Arial"/>
                  <a:cs typeface="Arial"/>
                  <a:sym typeface="Arial"/>
                </a:rPr>
                <a:t>2:</a:t>
              </a:r>
              <a:r>
                <a:rPr b="0" i="0" lang="en-US" sz="1600" u="none" cap="none" strike="noStrike">
                  <a:solidFill>
                    <a:srgbClr val="FF0000"/>
                  </a:solidFill>
                  <a:latin typeface="Arial"/>
                  <a:ea typeface="Arial"/>
                  <a:cs typeface="Arial"/>
                  <a:sym typeface="Arial"/>
                </a:rPr>
                <a:t> </a:t>
              </a:r>
              <a:r>
                <a:rPr b="0" i="0" lang="en-US" sz="1600" u="none" cap="none" strike="noStrike">
                  <a:solidFill>
                    <a:srgbClr val="000099"/>
                  </a:solidFill>
                  <a:latin typeface="Arial"/>
                  <a:ea typeface="Arial"/>
                  <a:cs typeface="Arial"/>
                  <a:sym typeface="Arial"/>
                </a:rPr>
                <a:t>NAT router</a:t>
              </a:r>
              <a:endParaRPr b="0" i="0" sz="1400" u="none" cap="none" strike="noStrike">
                <a:solidFill>
                  <a:srgbClr val="000000"/>
                </a:solidFill>
                <a:latin typeface="Arial"/>
                <a:ea typeface="Arial"/>
                <a:cs typeface="Arial"/>
                <a:sym typeface="Arial"/>
              </a:endParaRPr>
            </a:p>
            <a:p>
              <a:pPr indent="0" lvl="0" marL="0" marR="0" rtl="0" algn="l">
                <a:lnSpc>
                  <a:spcPct val="85000"/>
                </a:lnSpc>
                <a:spcBef>
                  <a:spcPts val="0"/>
                </a:spcBef>
                <a:spcAft>
                  <a:spcPts val="0"/>
                </a:spcAft>
                <a:buClr>
                  <a:srgbClr val="000000"/>
                </a:buClr>
                <a:buSzPts val="1600"/>
                <a:buFont typeface="Arial"/>
                <a:buNone/>
              </a:pPr>
              <a:r>
                <a:rPr b="0" i="0" lang="en-US" sz="1600" u="none" cap="none" strike="noStrike">
                  <a:solidFill>
                    <a:srgbClr val="000099"/>
                  </a:solidFill>
                  <a:latin typeface="Arial"/>
                  <a:ea typeface="Arial"/>
                  <a:cs typeface="Arial"/>
                  <a:sym typeface="Arial"/>
                </a:rPr>
                <a:t>changes datagram</a:t>
              </a:r>
              <a:endParaRPr b="0" i="0" sz="1400" u="none" cap="none" strike="noStrike">
                <a:solidFill>
                  <a:srgbClr val="000000"/>
                </a:solidFill>
                <a:latin typeface="Arial"/>
                <a:ea typeface="Arial"/>
                <a:cs typeface="Arial"/>
                <a:sym typeface="Arial"/>
              </a:endParaRPr>
            </a:p>
            <a:p>
              <a:pPr indent="0" lvl="0" marL="0" marR="0" rtl="0" algn="l">
                <a:lnSpc>
                  <a:spcPct val="85000"/>
                </a:lnSpc>
                <a:spcBef>
                  <a:spcPts val="0"/>
                </a:spcBef>
                <a:spcAft>
                  <a:spcPts val="0"/>
                </a:spcAft>
                <a:buClr>
                  <a:srgbClr val="000000"/>
                </a:buClr>
                <a:buSzPts val="1600"/>
                <a:buFont typeface="Arial"/>
                <a:buNone/>
              </a:pPr>
              <a:r>
                <a:rPr b="0" i="0" lang="en-US" sz="1600" u="none" cap="none" strike="noStrike">
                  <a:solidFill>
                    <a:srgbClr val="000099"/>
                  </a:solidFill>
                  <a:latin typeface="Arial"/>
                  <a:ea typeface="Arial"/>
                  <a:cs typeface="Arial"/>
                  <a:sym typeface="Arial"/>
                </a:rPr>
                <a:t>source addr from</a:t>
              </a:r>
              <a:endParaRPr b="0" i="0" sz="1400" u="none" cap="none" strike="noStrike">
                <a:solidFill>
                  <a:srgbClr val="000000"/>
                </a:solidFill>
                <a:latin typeface="Arial"/>
                <a:ea typeface="Arial"/>
                <a:cs typeface="Arial"/>
                <a:sym typeface="Arial"/>
              </a:endParaRPr>
            </a:p>
            <a:p>
              <a:pPr indent="0" lvl="0" marL="0" marR="0" rtl="0" algn="l">
                <a:lnSpc>
                  <a:spcPct val="85000"/>
                </a:lnSpc>
                <a:spcBef>
                  <a:spcPts val="0"/>
                </a:spcBef>
                <a:spcAft>
                  <a:spcPts val="0"/>
                </a:spcAft>
                <a:buClr>
                  <a:srgbClr val="000000"/>
                </a:buClr>
                <a:buSzPts val="1600"/>
                <a:buFont typeface="Arial"/>
                <a:buNone/>
              </a:pPr>
              <a:r>
                <a:rPr b="0" i="0" lang="en-US" sz="1600" u="none" cap="none" strike="noStrike">
                  <a:solidFill>
                    <a:srgbClr val="000099"/>
                  </a:solidFill>
                  <a:latin typeface="Arial"/>
                  <a:ea typeface="Arial"/>
                  <a:cs typeface="Arial"/>
                  <a:sym typeface="Arial"/>
                </a:rPr>
                <a:t>10.0.0.1, 3345 to</a:t>
              </a:r>
              <a:endParaRPr b="0" i="0" sz="1400" u="none" cap="none" strike="noStrike">
                <a:solidFill>
                  <a:srgbClr val="000000"/>
                </a:solidFill>
                <a:latin typeface="Arial"/>
                <a:ea typeface="Arial"/>
                <a:cs typeface="Arial"/>
                <a:sym typeface="Arial"/>
              </a:endParaRPr>
            </a:p>
            <a:p>
              <a:pPr indent="0" lvl="0" marL="0" marR="0" rtl="0" algn="l">
                <a:lnSpc>
                  <a:spcPct val="85000"/>
                </a:lnSpc>
                <a:spcBef>
                  <a:spcPts val="0"/>
                </a:spcBef>
                <a:spcAft>
                  <a:spcPts val="0"/>
                </a:spcAft>
                <a:buClr>
                  <a:srgbClr val="000000"/>
                </a:buClr>
                <a:buSzPts val="1600"/>
                <a:buFont typeface="Arial"/>
                <a:buNone/>
              </a:pPr>
              <a:r>
                <a:rPr b="0" i="0" lang="en-US" sz="1600" u="none" cap="none" strike="noStrike">
                  <a:solidFill>
                    <a:srgbClr val="000099"/>
                  </a:solidFill>
                  <a:latin typeface="Arial"/>
                  <a:ea typeface="Arial"/>
                  <a:cs typeface="Arial"/>
                  <a:sym typeface="Arial"/>
                </a:rPr>
                <a:t>138.76.29.7, 5001,</a:t>
              </a:r>
              <a:endParaRPr b="0" i="0" sz="1400" u="none" cap="none" strike="noStrike">
                <a:solidFill>
                  <a:srgbClr val="000000"/>
                </a:solidFill>
                <a:latin typeface="Arial"/>
                <a:ea typeface="Arial"/>
                <a:cs typeface="Arial"/>
                <a:sym typeface="Arial"/>
              </a:endParaRPr>
            </a:p>
            <a:p>
              <a:pPr indent="0" lvl="0" marL="0" marR="0" rtl="0" algn="l">
                <a:lnSpc>
                  <a:spcPct val="85000"/>
                </a:lnSpc>
                <a:spcBef>
                  <a:spcPts val="0"/>
                </a:spcBef>
                <a:spcAft>
                  <a:spcPts val="0"/>
                </a:spcAft>
                <a:buClr>
                  <a:srgbClr val="000000"/>
                </a:buClr>
                <a:buSzPts val="1600"/>
                <a:buFont typeface="Arial"/>
                <a:buNone/>
              </a:pPr>
              <a:r>
                <a:rPr b="0" i="0" lang="en-US" sz="1600" u="none" cap="none" strike="noStrike">
                  <a:solidFill>
                    <a:srgbClr val="000099"/>
                  </a:solidFill>
                  <a:latin typeface="Arial"/>
                  <a:ea typeface="Arial"/>
                  <a:cs typeface="Arial"/>
                  <a:sym typeface="Arial"/>
                </a:rPr>
                <a:t>updates table</a:t>
              </a:r>
              <a:endParaRPr b="0" i="0" sz="1400" u="none" cap="none" strike="noStrike">
                <a:solidFill>
                  <a:srgbClr val="000000"/>
                </a:solidFill>
                <a:latin typeface="Arial"/>
                <a:ea typeface="Arial"/>
                <a:cs typeface="Arial"/>
                <a:sym typeface="Arial"/>
              </a:endParaRPr>
            </a:p>
          </p:txBody>
        </p:sp>
        <p:cxnSp>
          <p:nvCxnSpPr>
            <p:cNvPr id="2730" name="Google Shape;2730;p62"/>
            <p:cNvCxnSpPr/>
            <p:nvPr/>
          </p:nvCxnSpPr>
          <p:spPr>
            <a:xfrm>
              <a:off x="1285" y="2243"/>
              <a:ext cx="147" cy="356"/>
            </a:xfrm>
            <a:prstGeom prst="straightConnector1">
              <a:avLst/>
            </a:prstGeom>
            <a:noFill/>
            <a:ln cap="flat" cmpd="sng" w="12700">
              <a:solidFill>
                <a:srgbClr val="CC0000"/>
              </a:solidFill>
              <a:prstDash val="solid"/>
              <a:round/>
              <a:headEnd len="sm" w="sm" type="none"/>
              <a:tailEnd len="sm" w="sm" type="none"/>
            </a:ln>
          </p:spPr>
        </p:cxnSp>
        <p:cxnSp>
          <p:nvCxnSpPr>
            <p:cNvPr id="2731" name="Google Shape;2731;p62"/>
            <p:cNvCxnSpPr/>
            <p:nvPr/>
          </p:nvCxnSpPr>
          <p:spPr>
            <a:xfrm flipH="1" rot="10800000">
              <a:off x="1275" y="1788"/>
              <a:ext cx="663" cy="455"/>
            </a:xfrm>
            <a:prstGeom prst="straightConnector1">
              <a:avLst/>
            </a:prstGeom>
            <a:noFill/>
            <a:ln cap="flat" cmpd="sng" w="12700">
              <a:solidFill>
                <a:srgbClr val="CC0000"/>
              </a:solidFill>
              <a:prstDash val="solid"/>
              <a:round/>
              <a:headEnd len="sm" w="sm" type="none"/>
              <a:tailEnd len="sm" w="sm" type="none"/>
            </a:ln>
          </p:spPr>
        </p:cxnSp>
        <p:cxnSp>
          <p:nvCxnSpPr>
            <p:cNvPr id="2732" name="Google Shape;2732;p62"/>
            <p:cNvCxnSpPr/>
            <p:nvPr/>
          </p:nvCxnSpPr>
          <p:spPr>
            <a:xfrm flipH="1" rot="10800000">
              <a:off x="1275" y="1751"/>
              <a:ext cx="1972" cy="491"/>
            </a:xfrm>
            <a:prstGeom prst="straightConnector1">
              <a:avLst/>
            </a:prstGeom>
            <a:noFill/>
            <a:ln cap="flat" cmpd="sng" w="12700">
              <a:solidFill>
                <a:srgbClr val="CC0000"/>
              </a:solidFill>
              <a:prstDash val="solid"/>
              <a:round/>
              <a:headEnd len="sm" w="sm" type="none"/>
              <a:tailEnd len="sm" w="sm" type="none"/>
            </a:ln>
          </p:spPr>
        </p:cxnSp>
      </p:grpSp>
      <p:grpSp>
        <p:nvGrpSpPr>
          <p:cNvPr id="2733" name="Google Shape;2733;p62"/>
          <p:cNvGrpSpPr/>
          <p:nvPr/>
        </p:nvGrpSpPr>
        <p:grpSpPr>
          <a:xfrm>
            <a:off x="1360488" y="4681547"/>
            <a:ext cx="2471737" cy="611188"/>
            <a:chOff x="1163" y="3752"/>
            <a:chExt cx="1557" cy="385"/>
          </a:xfrm>
        </p:grpSpPr>
        <p:sp>
          <p:nvSpPr>
            <p:cNvPr id="2734" name="Google Shape;2734;p62"/>
            <p:cNvSpPr/>
            <p:nvPr/>
          </p:nvSpPr>
          <p:spPr>
            <a:xfrm>
              <a:off x="1163" y="3796"/>
              <a:ext cx="1183" cy="256"/>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Arial"/>
                <a:ea typeface="Arial"/>
                <a:cs typeface="Arial"/>
                <a:sym typeface="Arial"/>
              </a:endParaRPr>
            </a:p>
          </p:txBody>
        </p:sp>
        <p:sp>
          <p:nvSpPr>
            <p:cNvPr id="2735" name="Google Shape;2735;p62"/>
            <p:cNvSpPr txBox="1"/>
            <p:nvPr/>
          </p:nvSpPr>
          <p:spPr>
            <a:xfrm>
              <a:off x="1281" y="3788"/>
              <a:ext cx="1120" cy="34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Arial"/>
                  <a:ea typeface="Arial"/>
                  <a:cs typeface="Arial"/>
                  <a:sym typeface="Arial"/>
                </a:rPr>
                <a:t>S: 128.119.40.186, 80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Arial"/>
                  <a:ea typeface="Arial"/>
                  <a:cs typeface="Arial"/>
                  <a:sym typeface="Arial"/>
                </a:rPr>
                <a:t>D: 138.76.29.7, 5001</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Arial"/>
                <a:ea typeface="Arial"/>
                <a:cs typeface="Arial"/>
                <a:sym typeface="Arial"/>
              </a:endParaRPr>
            </a:p>
          </p:txBody>
        </p:sp>
        <p:grpSp>
          <p:nvGrpSpPr>
            <p:cNvPr id="2736" name="Google Shape;2736;p62"/>
            <p:cNvGrpSpPr/>
            <p:nvPr/>
          </p:nvGrpSpPr>
          <p:grpSpPr>
            <a:xfrm>
              <a:off x="1214" y="3752"/>
              <a:ext cx="52" cy="99"/>
              <a:chOff x="5508" y="1599"/>
              <a:chExt cx="48" cy="99"/>
            </a:xfrm>
          </p:grpSpPr>
          <p:sp>
            <p:nvSpPr>
              <p:cNvPr id="2737" name="Google Shape;2737;p62"/>
              <p:cNvSpPr/>
              <p:nvPr/>
            </p:nvSpPr>
            <p:spPr>
              <a:xfrm>
                <a:off x="5508" y="1599"/>
                <a:ext cx="48" cy="99"/>
              </a:xfrm>
              <a:custGeom>
                <a:rect b="b" l="l" r="r" t="t"/>
                <a:pathLst>
                  <a:path extrusionOk="0" h="99" w="48">
                    <a:moveTo>
                      <a:pt x="21" y="0"/>
                    </a:moveTo>
                    <a:lnTo>
                      <a:pt x="0" y="72"/>
                    </a:lnTo>
                    <a:lnTo>
                      <a:pt x="27" y="99"/>
                    </a:lnTo>
                    <a:lnTo>
                      <a:pt x="48" y="21"/>
                    </a:lnTo>
                    <a:lnTo>
                      <a:pt x="21" y="0"/>
                    </a:lnTo>
                    <a:close/>
                  </a:path>
                </a:pathLst>
              </a:cu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Arial"/>
                  <a:ea typeface="Arial"/>
                  <a:cs typeface="Arial"/>
                  <a:sym typeface="Arial"/>
                </a:endParaRPr>
              </a:p>
            </p:txBody>
          </p:sp>
          <p:cxnSp>
            <p:nvCxnSpPr>
              <p:cNvPr id="2738" name="Google Shape;2738;p62"/>
              <p:cNvCxnSpPr/>
              <p:nvPr/>
            </p:nvCxnSpPr>
            <p:spPr>
              <a:xfrm flipH="1">
                <a:off x="5512" y="1608"/>
                <a:ext cx="20" cy="68"/>
              </a:xfrm>
              <a:prstGeom prst="straightConnector1">
                <a:avLst/>
              </a:prstGeom>
              <a:noFill/>
              <a:ln cap="flat" cmpd="sng" w="9525">
                <a:solidFill>
                  <a:schemeClr val="dk1"/>
                </a:solidFill>
                <a:prstDash val="solid"/>
                <a:round/>
                <a:headEnd len="sm" w="sm" type="none"/>
                <a:tailEnd len="sm" w="sm" type="none"/>
              </a:ln>
            </p:spPr>
          </p:cxnSp>
          <p:cxnSp>
            <p:nvCxnSpPr>
              <p:cNvPr id="2739" name="Google Shape;2739;p62"/>
              <p:cNvCxnSpPr/>
              <p:nvPr/>
            </p:nvCxnSpPr>
            <p:spPr>
              <a:xfrm flipH="1">
                <a:off x="5536" y="1620"/>
                <a:ext cx="20" cy="68"/>
              </a:xfrm>
              <a:prstGeom prst="straightConnector1">
                <a:avLst/>
              </a:prstGeom>
              <a:noFill/>
              <a:ln cap="flat" cmpd="sng" w="9525">
                <a:solidFill>
                  <a:schemeClr val="dk1"/>
                </a:solidFill>
                <a:prstDash val="solid"/>
                <a:round/>
                <a:headEnd len="sm" w="sm" type="none"/>
                <a:tailEnd len="sm" w="sm" type="none"/>
              </a:ln>
            </p:spPr>
          </p:cxnSp>
        </p:grpSp>
        <p:grpSp>
          <p:nvGrpSpPr>
            <p:cNvPr id="2740" name="Google Shape;2740;p62"/>
            <p:cNvGrpSpPr/>
            <p:nvPr/>
          </p:nvGrpSpPr>
          <p:grpSpPr>
            <a:xfrm>
              <a:off x="1193" y="3984"/>
              <a:ext cx="52" cy="99"/>
              <a:chOff x="5508" y="1599"/>
              <a:chExt cx="48" cy="99"/>
            </a:xfrm>
          </p:grpSpPr>
          <p:sp>
            <p:nvSpPr>
              <p:cNvPr id="2741" name="Google Shape;2741;p62"/>
              <p:cNvSpPr/>
              <p:nvPr/>
            </p:nvSpPr>
            <p:spPr>
              <a:xfrm>
                <a:off x="5508" y="1599"/>
                <a:ext cx="48" cy="99"/>
              </a:xfrm>
              <a:custGeom>
                <a:rect b="b" l="l" r="r" t="t"/>
                <a:pathLst>
                  <a:path extrusionOk="0" h="99" w="48">
                    <a:moveTo>
                      <a:pt x="21" y="0"/>
                    </a:moveTo>
                    <a:lnTo>
                      <a:pt x="0" y="72"/>
                    </a:lnTo>
                    <a:lnTo>
                      <a:pt x="27" y="99"/>
                    </a:lnTo>
                    <a:lnTo>
                      <a:pt x="48" y="21"/>
                    </a:lnTo>
                    <a:lnTo>
                      <a:pt x="21" y="0"/>
                    </a:lnTo>
                    <a:close/>
                  </a:path>
                </a:pathLst>
              </a:cu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Arial"/>
                  <a:ea typeface="Arial"/>
                  <a:cs typeface="Arial"/>
                  <a:sym typeface="Arial"/>
                </a:endParaRPr>
              </a:p>
            </p:txBody>
          </p:sp>
          <p:cxnSp>
            <p:nvCxnSpPr>
              <p:cNvPr id="2742" name="Google Shape;2742;p62"/>
              <p:cNvCxnSpPr/>
              <p:nvPr/>
            </p:nvCxnSpPr>
            <p:spPr>
              <a:xfrm flipH="1">
                <a:off x="5512" y="1608"/>
                <a:ext cx="20" cy="68"/>
              </a:xfrm>
              <a:prstGeom prst="straightConnector1">
                <a:avLst/>
              </a:prstGeom>
              <a:noFill/>
              <a:ln cap="flat" cmpd="sng" w="9525">
                <a:solidFill>
                  <a:schemeClr val="dk1"/>
                </a:solidFill>
                <a:prstDash val="solid"/>
                <a:round/>
                <a:headEnd len="sm" w="sm" type="none"/>
                <a:tailEnd len="sm" w="sm" type="none"/>
              </a:ln>
            </p:spPr>
          </p:cxnSp>
          <p:cxnSp>
            <p:nvCxnSpPr>
              <p:cNvPr id="2743" name="Google Shape;2743;p62"/>
              <p:cNvCxnSpPr/>
              <p:nvPr/>
            </p:nvCxnSpPr>
            <p:spPr>
              <a:xfrm flipH="1">
                <a:off x="5536" y="1620"/>
                <a:ext cx="20" cy="68"/>
              </a:xfrm>
              <a:prstGeom prst="straightConnector1">
                <a:avLst/>
              </a:prstGeom>
              <a:noFill/>
              <a:ln cap="flat" cmpd="sng" w="9525">
                <a:solidFill>
                  <a:schemeClr val="dk1"/>
                </a:solidFill>
                <a:prstDash val="solid"/>
                <a:round/>
                <a:headEnd len="sm" w="sm" type="none"/>
                <a:tailEnd len="sm" w="sm" type="none"/>
              </a:ln>
            </p:spPr>
          </p:cxnSp>
        </p:grpSp>
        <p:cxnSp>
          <p:nvCxnSpPr>
            <p:cNvPr id="2744" name="Google Shape;2744;p62"/>
            <p:cNvCxnSpPr/>
            <p:nvPr/>
          </p:nvCxnSpPr>
          <p:spPr>
            <a:xfrm rot="10800000">
              <a:off x="2344" y="3931"/>
              <a:ext cx="376" cy="0"/>
            </a:xfrm>
            <a:prstGeom prst="straightConnector1">
              <a:avLst/>
            </a:prstGeom>
            <a:noFill/>
            <a:ln cap="flat" cmpd="sng" w="19050">
              <a:solidFill>
                <a:schemeClr val="dk1"/>
              </a:solidFill>
              <a:prstDash val="solid"/>
              <a:round/>
              <a:headEnd len="med" w="med" type="triangle"/>
              <a:tailEnd len="sm" w="sm" type="none"/>
            </a:ln>
          </p:spPr>
        </p:cxnSp>
        <p:grpSp>
          <p:nvGrpSpPr>
            <p:cNvPr id="2745" name="Google Shape;2745;p62"/>
            <p:cNvGrpSpPr/>
            <p:nvPr/>
          </p:nvGrpSpPr>
          <p:grpSpPr>
            <a:xfrm>
              <a:off x="2409" y="3815"/>
              <a:ext cx="218" cy="228"/>
              <a:chOff x="5140" y="400"/>
              <a:chExt cx="218" cy="228"/>
            </a:xfrm>
          </p:grpSpPr>
          <p:sp>
            <p:nvSpPr>
              <p:cNvPr id="2746" name="Google Shape;2746;p62"/>
              <p:cNvSpPr/>
              <p:nvPr/>
            </p:nvSpPr>
            <p:spPr>
              <a:xfrm>
                <a:off x="5140" y="410"/>
                <a:ext cx="218" cy="218"/>
              </a:xfrm>
              <a:prstGeom prst="ellipse">
                <a:avLst/>
              </a:prstGeom>
              <a:solidFill>
                <a:schemeClr val="lt1"/>
              </a:solidFill>
              <a:ln cap="flat" cmpd="sng" w="9525">
                <a:solidFill>
                  <a:srgbClr val="CC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Arial"/>
                  <a:ea typeface="Arial"/>
                  <a:cs typeface="Arial"/>
                  <a:sym typeface="Arial"/>
                </a:endParaRPr>
              </a:p>
            </p:txBody>
          </p:sp>
          <p:sp>
            <p:nvSpPr>
              <p:cNvPr id="2747" name="Google Shape;2747;p62"/>
              <p:cNvSpPr txBox="1"/>
              <p:nvPr/>
            </p:nvSpPr>
            <p:spPr>
              <a:xfrm>
                <a:off x="5154" y="400"/>
                <a:ext cx="188" cy="21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CC0000"/>
                    </a:solidFill>
                    <a:latin typeface="Arial"/>
                    <a:ea typeface="Arial"/>
                    <a:cs typeface="Arial"/>
                    <a:sym typeface="Arial"/>
                  </a:rPr>
                  <a:t>3</a:t>
                </a:r>
                <a:endParaRPr b="0" i="0" sz="1400" u="none" cap="none" strike="noStrike">
                  <a:solidFill>
                    <a:srgbClr val="000000"/>
                  </a:solidFill>
                  <a:latin typeface="Arial"/>
                  <a:ea typeface="Arial"/>
                  <a:cs typeface="Arial"/>
                  <a:sym typeface="Arial"/>
                </a:endParaRPr>
              </a:p>
            </p:txBody>
          </p:sp>
        </p:grpSp>
      </p:grpSp>
      <p:sp>
        <p:nvSpPr>
          <p:cNvPr id="2748" name="Google Shape;2748;p62"/>
          <p:cNvSpPr txBox="1"/>
          <p:nvPr/>
        </p:nvSpPr>
        <p:spPr>
          <a:xfrm>
            <a:off x="1317625" y="5170488"/>
            <a:ext cx="1896673" cy="720197"/>
          </a:xfrm>
          <a:prstGeom prst="rect">
            <a:avLst/>
          </a:prstGeom>
          <a:noFill/>
          <a:ln>
            <a:noFill/>
          </a:ln>
        </p:spPr>
        <p:txBody>
          <a:bodyPr anchorCtr="0" anchor="t" bIns="45700" lIns="91425" spcFirstLastPara="1" rIns="91425" wrap="square" tIns="45700">
            <a:spAutoFit/>
          </a:bodyPr>
          <a:lstStyle/>
          <a:p>
            <a:pPr indent="0" lvl="0" marL="0" marR="0" rtl="0" algn="l">
              <a:lnSpc>
                <a:spcPct val="85000"/>
              </a:lnSpc>
              <a:spcBef>
                <a:spcPts val="0"/>
              </a:spcBef>
              <a:spcAft>
                <a:spcPts val="0"/>
              </a:spcAft>
              <a:buClr>
                <a:srgbClr val="000000"/>
              </a:buClr>
              <a:buSzPts val="1600"/>
              <a:buFont typeface="Arial"/>
              <a:buNone/>
            </a:pPr>
            <a:r>
              <a:rPr b="1" i="0" lang="en-US" sz="1600" u="none" cap="none" strike="noStrike">
                <a:solidFill>
                  <a:srgbClr val="CC0000"/>
                </a:solidFill>
                <a:latin typeface="Arial"/>
                <a:ea typeface="Arial"/>
                <a:cs typeface="Arial"/>
                <a:sym typeface="Arial"/>
              </a:rPr>
              <a:t>3:</a:t>
            </a:r>
            <a:r>
              <a:rPr b="0" i="0" lang="en-US" sz="1600" u="none" cap="none" strike="noStrike">
                <a:solidFill>
                  <a:srgbClr val="FF0000"/>
                </a:solidFill>
                <a:latin typeface="Arial"/>
                <a:ea typeface="Arial"/>
                <a:cs typeface="Arial"/>
                <a:sym typeface="Arial"/>
              </a:rPr>
              <a:t> </a:t>
            </a:r>
            <a:r>
              <a:rPr b="0" i="0" lang="en-US" sz="1600" u="none" cap="none" strike="noStrike">
                <a:solidFill>
                  <a:srgbClr val="000099"/>
                </a:solidFill>
                <a:latin typeface="Arial"/>
                <a:ea typeface="Arial"/>
                <a:cs typeface="Arial"/>
                <a:sym typeface="Arial"/>
              </a:rPr>
              <a:t>reply arrives</a:t>
            </a:r>
            <a:endParaRPr b="0" i="0" sz="1400" u="none" cap="none" strike="noStrike">
              <a:solidFill>
                <a:srgbClr val="000000"/>
              </a:solidFill>
              <a:latin typeface="Arial"/>
              <a:ea typeface="Arial"/>
              <a:cs typeface="Arial"/>
              <a:sym typeface="Arial"/>
            </a:endParaRPr>
          </a:p>
          <a:p>
            <a:pPr indent="0" lvl="0" marL="0" marR="0" rtl="0" algn="l">
              <a:lnSpc>
                <a:spcPct val="85000"/>
              </a:lnSpc>
              <a:spcBef>
                <a:spcPts val="0"/>
              </a:spcBef>
              <a:spcAft>
                <a:spcPts val="0"/>
              </a:spcAft>
              <a:buClr>
                <a:srgbClr val="000000"/>
              </a:buClr>
              <a:buSzPts val="1600"/>
              <a:buFont typeface="Arial"/>
              <a:buNone/>
            </a:pPr>
            <a:r>
              <a:rPr b="0" i="0" lang="en-US" sz="1600" u="none" cap="none" strike="noStrike">
                <a:solidFill>
                  <a:srgbClr val="000099"/>
                </a:solidFill>
                <a:latin typeface="Arial"/>
                <a:ea typeface="Arial"/>
                <a:cs typeface="Arial"/>
                <a:sym typeface="Arial"/>
              </a:rPr>
              <a:t> dest. address:</a:t>
            </a:r>
            <a:endParaRPr b="0" i="0" sz="1400" u="none" cap="none" strike="noStrike">
              <a:solidFill>
                <a:srgbClr val="000000"/>
              </a:solidFill>
              <a:latin typeface="Arial"/>
              <a:ea typeface="Arial"/>
              <a:cs typeface="Arial"/>
              <a:sym typeface="Arial"/>
            </a:endParaRPr>
          </a:p>
          <a:p>
            <a:pPr indent="0" lvl="0" marL="0" marR="0" rtl="0" algn="l">
              <a:lnSpc>
                <a:spcPct val="85000"/>
              </a:lnSpc>
              <a:spcBef>
                <a:spcPts val="0"/>
              </a:spcBef>
              <a:spcAft>
                <a:spcPts val="0"/>
              </a:spcAft>
              <a:buClr>
                <a:srgbClr val="000000"/>
              </a:buClr>
              <a:buSzPts val="1600"/>
              <a:buFont typeface="Arial"/>
              <a:buNone/>
            </a:pPr>
            <a:r>
              <a:rPr b="0" i="0" lang="en-US" sz="1600" u="none" cap="none" strike="noStrike">
                <a:solidFill>
                  <a:srgbClr val="000099"/>
                </a:solidFill>
                <a:latin typeface="Arial"/>
                <a:ea typeface="Arial"/>
                <a:cs typeface="Arial"/>
                <a:sym typeface="Arial"/>
              </a:rPr>
              <a:t> 138.76.29.7, 5001</a:t>
            </a:r>
            <a:endParaRPr b="0" i="0" sz="1400" u="none" cap="none" strike="noStrike">
              <a:solidFill>
                <a:srgbClr val="000000"/>
              </a:solidFill>
              <a:latin typeface="Arial"/>
              <a:ea typeface="Arial"/>
              <a:cs typeface="Arial"/>
              <a:sym typeface="Arial"/>
            </a:endParaRPr>
          </a:p>
        </p:txBody>
      </p:sp>
      <p:sp>
        <p:nvSpPr>
          <p:cNvPr id="2749" name="Google Shape;2749;p62"/>
          <p:cNvSpPr txBox="1"/>
          <p:nvPr/>
        </p:nvSpPr>
        <p:spPr>
          <a:xfrm>
            <a:off x="4741863" y="5005388"/>
            <a:ext cx="3496470" cy="1175706"/>
          </a:xfrm>
          <a:prstGeom prst="rect">
            <a:avLst/>
          </a:prstGeom>
          <a:noFill/>
          <a:ln>
            <a:noFill/>
          </a:ln>
        </p:spPr>
        <p:txBody>
          <a:bodyPr anchorCtr="0" anchor="t" bIns="45700" lIns="91425" spcFirstLastPara="1" rIns="91425" wrap="square" tIns="45700">
            <a:spAutoFit/>
          </a:bodyPr>
          <a:lstStyle/>
          <a:p>
            <a:pPr indent="0" lvl="0" marL="0" marR="0" rtl="0" algn="l">
              <a:lnSpc>
                <a:spcPct val="85000"/>
              </a:lnSpc>
              <a:spcBef>
                <a:spcPts val="0"/>
              </a:spcBef>
              <a:spcAft>
                <a:spcPts val="0"/>
              </a:spcAft>
              <a:buClr>
                <a:srgbClr val="000000"/>
              </a:buClr>
              <a:buSzPts val="1600"/>
              <a:buFont typeface="Arial"/>
              <a:buNone/>
            </a:pPr>
            <a:r>
              <a:rPr b="1" i="0" lang="en-US" sz="1600" u="none" cap="none" strike="noStrike">
                <a:solidFill>
                  <a:srgbClr val="CC0000"/>
                </a:solidFill>
                <a:latin typeface="Arial"/>
                <a:ea typeface="Arial"/>
                <a:cs typeface="Arial"/>
                <a:sym typeface="Arial"/>
              </a:rPr>
              <a:t>4:</a:t>
            </a:r>
            <a:r>
              <a:rPr b="0" i="0" lang="en-US" sz="1600" u="none" cap="none" strike="noStrike">
                <a:solidFill>
                  <a:srgbClr val="FF0000"/>
                </a:solidFill>
                <a:latin typeface="Arial"/>
                <a:ea typeface="Arial"/>
                <a:cs typeface="Arial"/>
                <a:sym typeface="Arial"/>
              </a:rPr>
              <a:t> </a:t>
            </a:r>
            <a:r>
              <a:rPr b="0" i="0" lang="en-US" sz="1600" u="none" cap="none" strike="noStrike">
                <a:solidFill>
                  <a:srgbClr val="000099"/>
                </a:solidFill>
                <a:latin typeface="Arial"/>
                <a:ea typeface="Arial"/>
                <a:cs typeface="Arial"/>
                <a:sym typeface="Arial"/>
              </a:rPr>
              <a:t>NAT router</a:t>
            </a:r>
            <a:endParaRPr b="0" i="0" sz="1400" u="none" cap="none" strike="noStrike">
              <a:solidFill>
                <a:srgbClr val="000000"/>
              </a:solidFill>
              <a:latin typeface="Arial"/>
              <a:ea typeface="Arial"/>
              <a:cs typeface="Arial"/>
              <a:sym typeface="Arial"/>
            </a:endParaRPr>
          </a:p>
          <a:p>
            <a:pPr indent="0" lvl="0" marL="0" marR="0" rtl="0" algn="l">
              <a:lnSpc>
                <a:spcPct val="85000"/>
              </a:lnSpc>
              <a:spcBef>
                <a:spcPts val="0"/>
              </a:spcBef>
              <a:spcAft>
                <a:spcPts val="0"/>
              </a:spcAft>
              <a:buClr>
                <a:srgbClr val="000000"/>
              </a:buClr>
              <a:buSzPts val="1600"/>
              <a:buFont typeface="Arial"/>
              <a:buNone/>
            </a:pPr>
            <a:r>
              <a:rPr b="0" i="0" lang="en-US" sz="1600" u="none" cap="none" strike="noStrike">
                <a:solidFill>
                  <a:srgbClr val="000099"/>
                </a:solidFill>
                <a:latin typeface="Arial"/>
                <a:ea typeface="Arial"/>
                <a:cs typeface="Arial"/>
                <a:sym typeface="Arial"/>
              </a:rPr>
              <a:t>changes datagram</a:t>
            </a:r>
            <a:endParaRPr b="0" i="0" sz="1400" u="none" cap="none" strike="noStrike">
              <a:solidFill>
                <a:srgbClr val="000000"/>
              </a:solidFill>
              <a:latin typeface="Arial"/>
              <a:ea typeface="Arial"/>
              <a:cs typeface="Arial"/>
              <a:sym typeface="Arial"/>
            </a:endParaRPr>
          </a:p>
          <a:p>
            <a:pPr indent="0" lvl="0" marL="0" marR="0" rtl="0" algn="l">
              <a:lnSpc>
                <a:spcPct val="85000"/>
              </a:lnSpc>
              <a:spcBef>
                <a:spcPts val="0"/>
              </a:spcBef>
              <a:spcAft>
                <a:spcPts val="0"/>
              </a:spcAft>
              <a:buClr>
                <a:srgbClr val="000000"/>
              </a:buClr>
              <a:buSzPts val="1600"/>
              <a:buFont typeface="Arial"/>
              <a:buNone/>
            </a:pPr>
            <a:r>
              <a:rPr b="0" i="0" lang="en-US" sz="1600" u="none" cap="none" strike="noStrike">
                <a:solidFill>
                  <a:srgbClr val="000099"/>
                </a:solidFill>
                <a:latin typeface="Arial"/>
                <a:ea typeface="Arial"/>
                <a:cs typeface="Arial"/>
                <a:sym typeface="Arial"/>
              </a:rPr>
              <a:t>dest addr from</a:t>
            </a:r>
            <a:endParaRPr b="0" i="0" sz="1400" u="none" cap="none" strike="noStrike">
              <a:solidFill>
                <a:srgbClr val="000000"/>
              </a:solidFill>
              <a:latin typeface="Arial"/>
              <a:ea typeface="Arial"/>
              <a:cs typeface="Arial"/>
              <a:sym typeface="Arial"/>
            </a:endParaRPr>
          </a:p>
          <a:p>
            <a:pPr indent="0" lvl="0" marL="0" marR="0" rtl="0" algn="l">
              <a:lnSpc>
                <a:spcPct val="85000"/>
              </a:lnSpc>
              <a:spcBef>
                <a:spcPts val="0"/>
              </a:spcBef>
              <a:spcAft>
                <a:spcPts val="0"/>
              </a:spcAft>
              <a:buClr>
                <a:srgbClr val="000000"/>
              </a:buClr>
              <a:buSzPts val="1600"/>
              <a:buFont typeface="Arial"/>
              <a:buNone/>
            </a:pPr>
            <a:r>
              <a:rPr b="0" i="0" lang="en-US" sz="1600" u="none" cap="none" strike="noStrike">
                <a:solidFill>
                  <a:srgbClr val="000099"/>
                </a:solidFill>
                <a:latin typeface="Arial"/>
                <a:ea typeface="Arial"/>
                <a:cs typeface="Arial"/>
                <a:sym typeface="Arial"/>
              </a:rPr>
              <a:t>138.76.29.7, 5001 to 10.0.0.1, 3345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99"/>
              </a:solidFill>
              <a:latin typeface="Arial"/>
              <a:ea typeface="Arial"/>
              <a:cs typeface="Arial"/>
              <a:sym typeface="Arial"/>
            </a:endParaRPr>
          </a:p>
        </p:txBody>
      </p:sp>
      <p:cxnSp>
        <p:nvCxnSpPr>
          <p:cNvPr id="2750" name="Google Shape;2750;p62"/>
          <p:cNvCxnSpPr/>
          <p:nvPr/>
        </p:nvCxnSpPr>
        <p:spPr>
          <a:xfrm>
            <a:off x="1022350" y="4273550"/>
            <a:ext cx="3025775" cy="6350"/>
          </a:xfrm>
          <a:prstGeom prst="straightConnector1">
            <a:avLst/>
          </a:prstGeom>
          <a:noFill/>
          <a:ln cap="flat" cmpd="sng" w="19050">
            <a:solidFill>
              <a:schemeClr val="dk1"/>
            </a:solidFill>
            <a:prstDash val="solid"/>
            <a:round/>
            <a:headEnd len="sm" w="sm" type="none"/>
            <a:tailEnd len="sm" w="sm" type="none"/>
          </a:ln>
        </p:spPr>
      </p:cxnSp>
      <p:sp>
        <p:nvSpPr>
          <p:cNvPr id="2751" name="Google Shape;2751;p62"/>
          <p:cNvSpPr txBox="1"/>
          <p:nvPr>
            <p:ph type="title"/>
          </p:nvPr>
        </p:nvSpPr>
        <p:spPr>
          <a:xfrm>
            <a:off x="533400" y="230188"/>
            <a:ext cx="8091488" cy="90805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NAT: network address translation</a:t>
            </a:r>
            <a:endParaRPr/>
          </a:p>
        </p:txBody>
      </p:sp>
      <p:pic>
        <p:nvPicPr>
          <p:cNvPr descr="underline_base" id="2752" name="Google Shape;2752;p62"/>
          <p:cNvPicPr preferRelativeResize="0"/>
          <p:nvPr/>
        </p:nvPicPr>
        <p:blipFill rotWithShape="1">
          <a:blip r:embed="rId3">
            <a:alphaModFix/>
          </a:blip>
          <a:srcRect b="0" l="0" r="0" t="0"/>
          <a:stretch/>
        </p:blipFill>
        <p:spPr>
          <a:xfrm>
            <a:off x="598488" y="922338"/>
            <a:ext cx="7769225" cy="173037"/>
          </a:xfrm>
          <a:prstGeom prst="rect">
            <a:avLst/>
          </a:prstGeom>
          <a:noFill/>
          <a:ln>
            <a:noFill/>
          </a:ln>
        </p:spPr>
      </p:pic>
      <p:grpSp>
        <p:nvGrpSpPr>
          <p:cNvPr id="2753" name="Google Shape;2753;p62"/>
          <p:cNvGrpSpPr/>
          <p:nvPr/>
        </p:nvGrpSpPr>
        <p:grpSpPr>
          <a:xfrm>
            <a:off x="4035425" y="4095750"/>
            <a:ext cx="587375" cy="323850"/>
            <a:chOff x="4396" y="1245"/>
            <a:chExt cx="672" cy="248"/>
          </a:xfrm>
        </p:grpSpPr>
        <p:sp>
          <p:nvSpPr>
            <p:cNvPr id="2754" name="Google Shape;2754;p62"/>
            <p:cNvSpPr/>
            <p:nvPr/>
          </p:nvSpPr>
          <p:spPr>
            <a:xfrm>
              <a:off x="4399" y="1355"/>
              <a:ext cx="666" cy="138"/>
            </a:xfrm>
            <a:prstGeom prst="ellipse">
              <a:avLst/>
            </a:prstGeom>
            <a:gradFill>
              <a:gsLst>
                <a:gs pos="0">
                  <a:srgbClr val="CCCCFF"/>
                </a:gs>
                <a:gs pos="100000">
                  <a:srgbClr val="FFFFFF"/>
                </a:gs>
              </a:gsLst>
              <a:lin ang="0" scaled="0"/>
            </a:gradFill>
            <a:ln cap="flat" cmpd="sng" w="1905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Times New Roman"/>
                <a:ea typeface="Times New Roman"/>
                <a:cs typeface="Times New Roman"/>
                <a:sym typeface="Times New Roman"/>
              </a:endParaRPr>
            </a:p>
          </p:txBody>
        </p:sp>
        <p:sp>
          <p:nvSpPr>
            <p:cNvPr id="2755" name="Google Shape;2755;p62"/>
            <p:cNvSpPr/>
            <p:nvPr/>
          </p:nvSpPr>
          <p:spPr>
            <a:xfrm>
              <a:off x="4399" y="1339"/>
              <a:ext cx="669" cy="86"/>
            </a:xfrm>
            <a:prstGeom prst="rect">
              <a:avLst/>
            </a:prstGeom>
            <a:gradFill>
              <a:gsLst>
                <a:gs pos="0">
                  <a:srgbClr val="CCCCFF"/>
                </a:gs>
                <a:gs pos="100000">
                  <a:srgbClr val="FFFFFF"/>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Times New Roman"/>
                <a:ea typeface="Times New Roman"/>
                <a:cs typeface="Times New Roman"/>
                <a:sym typeface="Times New Roman"/>
              </a:endParaRPr>
            </a:p>
          </p:txBody>
        </p:sp>
        <p:sp>
          <p:nvSpPr>
            <p:cNvPr id="2756" name="Google Shape;2756;p62"/>
            <p:cNvSpPr/>
            <p:nvPr/>
          </p:nvSpPr>
          <p:spPr>
            <a:xfrm>
              <a:off x="4396" y="1245"/>
              <a:ext cx="667" cy="162"/>
            </a:xfrm>
            <a:prstGeom prst="ellipse">
              <a:avLst/>
            </a:prstGeom>
            <a:gradFill>
              <a:gsLst>
                <a:gs pos="0">
                  <a:srgbClr val="CCCCFF"/>
                </a:gs>
                <a:gs pos="100000">
                  <a:srgbClr val="FFFFFF"/>
                </a:gs>
              </a:gsLst>
              <a:lin ang="0" scaled="0"/>
            </a:gradFill>
            <a:ln cap="flat" cmpd="sng" w="1905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Times New Roman"/>
                <a:ea typeface="Times New Roman"/>
                <a:cs typeface="Times New Roman"/>
                <a:sym typeface="Times New Roman"/>
              </a:endParaRPr>
            </a:p>
          </p:txBody>
        </p:sp>
        <p:grpSp>
          <p:nvGrpSpPr>
            <p:cNvPr id="2757" name="Google Shape;2757;p62"/>
            <p:cNvGrpSpPr/>
            <p:nvPr/>
          </p:nvGrpSpPr>
          <p:grpSpPr>
            <a:xfrm>
              <a:off x="4530" y="1287"/>
              <a:ext cx="377" cy="75"/>
              <a:chOff x="2468" y="1332"/>
              <a:chExt cx="310" cy="60"/>
            </a:xfrm>
          </p:grpSpPr>
          <p:sp>
            <p:nvSpPr>
              <p:cNvPr id="2758" name="Google Shape;2758;p62"/>
              <p:cNvSpPr/>
              <p:nvPr/>
            </p:nvSpPr>
            <p:spPr>
              <a:xfrm>
                <a:off x="2468" y="1332"/>
                <a:ext cx="310" cy="60"/>
              </a:xfrm>
              <a:custGeom>
                <a:rect b="b" l="l" r="r" t="t"/>
                <a:pathLst>
                  <a:path extrusionOk="0" h="60" w="310">
                    <a:moveTo>
                      <a:pt x="0" y="60"/>
                    </a:moveTo>
                    <a:lnTo>
                      <a:pt x="96" y="60"/>
                    </a:lnTo>
                    <a:lnTo>
                      <a:pt x="192" y="0"/>
                    </a:lnTo>
                    <a:lnTo>
                      <a:pt x="310" y="0"/>
                    </a:lnTo>
                  </a:path>
                </a:pathLst>
              </a:custGeom>
              <a:noFill/>
              <a:ln cap="flat" cmpd="sng" w="1905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Arial"/>
                  <a:ea typeface="Arial"/>
                  <a:cs typeface="Arial"/>
                  <a:sym typeface="Arial"/>
                </a:endParaRPr>
              </a:p>
            </p:txBody>
          </p:sp>
          <p:sp>
            <p:nvSpPr>
              <p:cNvPr id="2759" name="Google Shape;2759;p62"/>
              <p:cNvSpPr/>
              <p:nvPr/>
            </p:nvSpPr>
            <p:spPr>
              <a:xfrm>
                <a:off x="2482" y="1332"/>
                <a:ext cx="282" cy="60"/>
              </a:xfrm>
              <a:custGeom>
                <a:rect b="b" l="l" r="r" t="t"/>
                <a:pathLst>
                  <a:path extrusionOk="0" h="60" w="282">
                    <a:moveTo>
                      <a:pt x="0" y="0"/>
                    </a:moveTo>
                    <a:lnTo>
                      <a:pt x="96" y="0"/>
                    </a:lnTo>
                    <a:lnTo>
                      <a:pt x="192" y="60"/>
                    </a:lnTo>
                    <a:lnTo>
                      <a:pt x="282" y="60"/>
                    </a:lnTo>
                  </a:path>
                </a:pathLst>
              </a:custGeom>
              <a:noFill/>
              <a:ln cap="flat" cmpd="sng" w="1905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Arial"/>
                  <a:ea typeface="Arial"/>
                  <a:cs typeface="Arial"/>
                  <a:sym typeface="Arial"/>
                </a:endParaRPr>
              </a:p>
            </p:txBody>
          </p:sp>
        </p:grpSp>
        <p:cxnSp>
          <p:nvCxnSpPr>
            <p:cNvPr id="2760" name="Google Shape;2760;p62"/>
            <p:cNvCxnSpPr/>
            <p:nvPr/>
          </p:nvCxnSpPr>
          <p:spPr>
            <a:xfrm>
              <a:off x="4400" y="1322"/>
              <a:ext cx="0" cy="108"/>
            </a:xfrm>
            <a:prstGeom prst="straightConnector1">
              <a:avLst/>
            </a:prstGeom>
            <a:noFill/>
            <a:ln cap="flat" cmpd="sng" w="19050">
              <a:solidFill>
                <a:srgbClr val="000000"/>
              </a:solidFill>
              <a:prstDash val="solid"/>
              <a:round/>
              <a:headEnd len="sm" w="sm" type="none"/>
              <a:tailEnd len="sm" w="sm" type="none"/>
            </a:ln>
          </p:spPr>
        </p:cxnSp>
        <p:cxnSp>
          <p:nvCxnSpPr>
            <p:cNvPr id="2761" name="Google Shape;2761;p62"/>
            <p:cNvCxnSpPr/>
            <p:nvPr/>
          </p:nvCxnSpPr>
          <p:spPr>
            <a:xfrm>
              <a:off x="5063" y="1326"/>
              <a:ext cx="0" cy="107"/>
            </a:xfrm>
            <a:prstGeom prst="straightConnector1">
              <a:avLst/>
            </a:prstGeom>
            <a:noFill/>
            <a:ln cap="flat" cmpd="sng" w="19050">
              <a:solidFill>
                <a:srgbClr val="000000"/>
              </a:solidFill>
              <a:prstDash val="solid"/>
              <a:round/>
              <a:headEnd len="sm" w="sm" type="none"/>
              <a:tailEnd len="sm" w="sm" type="none"/>
            </a:ln>
          </p:spPr>
        </p:cxnSp>
      </p:grpSp>
      <p:grpSp>
        <p:nvGrpSpPr>
          <p:cNvPr id="2762" name="Google Shape;2762;p62"/>
          <p:cNvGrpSpPr/>
          <p:nvPr/>
        </p:nvGrpSpPr>
        <p:grpSpPr>
          <a:xfrm flipH="1">
            <a:off x="7529513" y="3311525"/>
            <a:ext cx="641350" cy="558800"/>
            <a:chOff x="-44" y="1473"/>
            <a:chExt cx="981" cy="1105"/>
          </a:xfrm>
        </p:grpSpPr>
        <p:pic>
          <p:nvPicPr>
            <p:cNvPr descr="desktop_computer_stylized_medium" id="2763" name="Google Shape;2763;p62"/>
            <p:cNvPicPr preferRelativeResize="0"/>
            <p:nvPr/>
          </p:nvPicPr>
          <p:blipFill rotWithShape="1">
            <a:blip r:embed="rId4">
              <a:alphaModFix/>
            </a:blip>
            <a:srcRect b="0" l="0" r="0" t="0"/>
            <a:stretch/>
          </p:blipFill>
          <p:spPr>
            <a:xfrm flipH="1">
              <a:off x="-44" y="1473"/>
              <a:ext cx="981" cy="1105"/>
            </a:xfrm>
            <a:prstGeom prst="rect">
              <a:avLst/>
            </a:prstGeom>
            <a:noFill/>
            <a:ln>
              <a:noFill/>
            </a:ln>
          </p:spPr>
        </p:pic>
        <p:sp>
          <p:nvSpPr>
            <p:cNvPr id="2764" name="Google Shape;2764;p62"/>
            <p:cNvSpPr/>
            <p:nvPr/>
          </p:nvSpPr>
          <p:spPr>
            <a:xfrm flipH="1">
              <a:off x="374" y="1579"/>
              <a:ext cx="477" cy="506"/>
            </a:xfrm>
            <a:custGeom>
              <a:rect b="b" l="l" r="r" t="t"/>
              <a:pathLst>
                <a:path extrusionOk="0" h="368" w="356">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Arial"/>
                <a:ea typeface="Arial"/>
                <a:cs typeface="Arial"/>
                <a:sym typeface="Arial"/>
              </a:endParaRPr>
            </a:p>
          </p:txBody>
        </p:sp>
      </p:grpSp>
      <p:grpSp>
        <p:nvGrpSpPr>
          <p:cNvPr id="2765" name="Google Shape;2765;p62"/>
          <p:cNvGrpSpPr/>
          <p:nvPr/>
        </p:nvGrpSpPr>
        <p:grpSpPr>
          <a:xfrm flipH="1">
            <a:off x="7540625" y="4054475"/>
            <a:ext cx="641350" cy="558800"/>
            <a:chOff x="-44" y="1473"/>
            <a:chExt cx="981" cy="1105"/>
          </a:xfrm>
        </p:grpSpPr>
        <p:pic>
          <p:nvPicPr>
            <p:cNvPr descr="desktop_computer_stylized_medium" id="2766" name="Google Shape;2766;p62"/>
            <p:cNvPicPr preferRelativeResize="0"/>
            <p:nvPr/>
          </p:nvPicPr>
          <p:blipFill rotWithShape="1">
            <a:blip r:embed="rId4">
              <a:alphaModFix/>
            </a:blip>
            <a:srcRect b="0" l="0" r="0" t="0"/>
            <a:stretch/>
          </p:blipFill>
          <p:spPr>
            <a:xfrm flipH="1">
              <a:off x="-44" y="1473"/>
              <a:ext cx="981" cy="1105"/>
            </a:xfrm>
            <a:prstGeom prst="rect">
              <a:avLst/>
            </a:prstGeom>
            <a:noFill/>
            <a:ln>
              <a:noFill/>
            </a:ln>
          </p:spPr>
        </p:pic>
        <p:sp>
          <p:nvSpPr>
            <p:cNvPr id="2767" name="Google Shape;2767;p62"/>
            <p:cNvSpPr/>
            <p:nvPr/>
          </p:nvSpPr>
          <p:spPr>
            <a:xfrm flipH="1">
              <a:off x="374" y="1579"/>
              <a:ext cx="477" cy="506"/>
            </a:xfrm>
            <a:custGeom>
              <a:rect b="b" l="l" r="r" t="t"/>
              <a:pathLst>
                <a:path extrusionOk="0" h="368" w="356">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Arial"/>
                <a:ea typeface="Arial"/>
                <a:cs typeface="Arial"/>
                <a:sym typeface="Arial"/>
              </a:endParaRPr>
            </a:p>
          </p:txBody>
        </p:sp>
      </p:grpSp>
      <p:grpSp>
        <p:nvGrpSpPr>
          <p:cNvPr id="2768" name="Google Shape;2768;p62"/>
          <p:cNvGrpSpPr/>
          <p:nvPr/>
        </p:nvGrpSpPr>
        <p:grpSpPr>
          <a:xfrm flipH="1">
            <a:off x="7548563" y="4808538"/>
            <a:ext cx="641350" cy="558800"/>
            <a:chOff x="-44" y="1473"/>
            <a:chExt cx="981" cy="1105"/>
          </a:xfrm>
        </p:grpSpPr>
        <p:pic>
          <p:nvPicPr>
            <p:cNvPr descr="desktop_computer_stylized_medium" id="2769" name="Google Shape;2769;p62"/>
            <p:cNvPicPr preferRelativeResize="0"/>
            <p:nvPr/>
          </p:nvPicPr>
          <p:blipFill rotWithShape="1">
            <a:blip r:embed="rId4">
              <a:alphaModFix/>
            </a:blip>
            <a:srcRect b="0" l="0" r="0" t="0"/>
            <a:stretch/>
          </p:blipFill>
          <p:spPr>
            <a:xfrm flipH="1">
              <a:off x="-44" y="1473"/>
              <a:ext cx="981" cy="1105"/>
            </a:xfrm>
            <a:prstGeom prst="rect">
              <a:avLst/>
            </a:prstGeom>
            <a:noFill/>
            <a:ln>
              <a:noFill/>
            </a:ln>
          </p:spPr>
        </p:pic>
        <p:sp>
          <p:nvSpPr>
            <p:cNvPr id="2770" name="Google Shape;2770;p62"/>
            <p:cNvSpPr/>
            <p:nvPr/>
          </p:nvSpPr>
          <p:spPr>
            <a:xfrm flipH="1">
              <a:off x="374" y="1579"/>
              <a:ext cx="477" cy="506"/>
            </a:xfrm>
            <a:custGeom>
              <a:rect b="b" l="l" r="r" t="t"/>
              <a:pathLst>
                <a:path extrusionOk="0" h="368" w="356">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Arial"/>
                <a:ea typeface="Arial"/>
                <a:cs typeface="Arial"/>
                <a:sym typeface="Arial"/>
              </a:endParaRPr>
            </a:p>
          </p:txBody>
        </p:sp>
      </p:grpSp>
      <p:cxnSp>
        <p:nvCxnSpPr>
          <p:cNvPr id="2771" name="Google Shape;2771;p62"/>
          <p:cNvCxnSpPr/>
          <p:nvPr/>
        </p:nvCxnSpPr>
        <p:spPr>
          <a:xfrm>
            <a:off x="7386638" y="4238625"/>
            <a:ext cx="219075" cy="0"/>
          </a:xfrm>
          <a:prstGeom prst="straightConnector1">
            <a:avLst/>
          </a:prstGeom>
          <a:noFill/>
          <a:ln cap="flat" cmpd="sng" w="19050">
            <a:solidFill>
              <a:schemeClr val="dk1"/>
            </a:solidFill>
            <a:prstDash val="solid"/>
            <a:round/>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67"/>
                                        </p:tgtEl>
                                        <p:attrNameLst>
                                          <p:attrName>style.visibility</p:attrName>
                                        </p:attrNameLst>
                                      </p:cBhvr>
                                      <p:to>
                                        <p:strVal val="visible"/>
                                      </p:to>
                                    </p:set>
                                    <p:animEffect filter="fade" transition="in">
                                      <p:cBhvr>
                                        <p:cTn dur="1000"/>
                                        <p:tgtEl>
                                          <p:spTgt spid="2667"/>
                                        </p:tgtEl>
                                      </p:cBhvr>
                                    </p:animEffect>
                                  </p:childTnLst>
                                </p:cTn>
                              </p:par>
                            </p:childTnLst>
                          </p:cTn>
                        </p:par>
                        <p:par>
                          <p:cTn fill="hold">
                            <p:stCondLst>
                              <p:cond delay="1000"/>
                            </p:stCondLst>
                            <p:childTnLst>
                              <p:par>
                                <p:cTn fill="hold" nodeType="afterEffect" presetClass="entr" presetID="1" presetSubtype="0">
                                  <p:stCondLst>
                                    <p:cond delay="0"/>
                                  </p:stCondLst>
                                  <p:childTnLst>
                                    <p:set>
                                      <p:cBhvr>
                                        <p:cTn dur="1" fill="hold">
                                          <p:stCondLst>
                                            <p:cond delay="0"/>
                                          </p:stCondLst>
                                        </p:cTn>
                                        <p:tgtEl>
                                          <p:spTgt spid="268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12"/>
                                        </p:tgtEl>
                                        <p:attrNameLst>
                                          <p:attrName>style.visibility</p:attrName>
                                        </p:attrNameLst>
                                      </p:cBhvr>
                                      <p:to>
                                        <p:strVal val="visible"/>
                                      </p:to>
                                    </p:set>
                                    <p:animEffect filter="fade" transition="in">
                                      <p:cBhvr>
                                        <p:cTn dur="1000"/>
                                        <p:tgtEl>
                                          <p:spTgt spid="2712"/>
                                        </p:tgtEl>
                                      </p:cBhvr>
                                    </p:animEffect>
                                  </p:childTnLst>
                                </p:cTn>
                              </p:par>
                            </p:childTnLst>
                          </p:cTn>
                        </p:par>
                        <p:par>
                          <p:cTn fill="hold">
                            <p:stCondLst>
                              <p:cond delay="1000"/>
                            </p:stCondLst>
                            <p:childTnLst>
                              <p:par>
                                <p:cTn fill="hold" nodeType="afterEffect" presetClass="entr" presetID="1" presetSubtype="0">
                                  <p:stCondLst>
                                    <p:cond delay="0"/>
                                  </p:stCondLst>
                                  <p:childTnLst>
                                    <p:set>
                                      <p:cBhvr>
                                        <p:cTn dur="1" fill="hold">
                                          <p:stCondLst>
                                            <p:cond delay="0"/>
                                          </p:stCondLst>
                                        </p:cTn>
                                        <p:tgtEl>
                                          <p:spTgt spid="2696"/>
                                        </p:tgtEl>
                                        <p:attrNameLst>
                                          <p:attrName>style.visibility</p:attrName>
                                        </p:attrNameLst>
                                      </p:cBhvr>
                                      <p:to>
                                        <p:strVal val="visible"/>
                                      </p:to>
                                    </p:set>
                                  </p:childTnLst>
                                </p:cTn>
                              </p:par>
                            </p:childTnLst>
                          </p:cTn>
                        </p:par>
                        <p:par>
                          <p:cTn fill="hold">
                            <p:stCondLst>
                              <p:cond delay="1001"/>
                            </p:stCondLst>
                            <p:childTnLst>
                              <p:par>
                                <p:cTn fill="hold" nodeType="afterEffect" presetClass="entr" presetID="1" presetSubtype="0">
                                  <p:stCondLst>
                                    <p:cond delay="0"/>
                                  </p:stCondLst>
                                  <p:childTnLst>
                                    <p:set>
                                      <p:cBhvr>
                                        <p:cTn dur="1" fill="hold">
                                          <p:stCondLst>
                                            <p:cond delay="0"/>
                                          </p:stCondLst>
                                        </p:cTn>
                                        <p:tgtEl>
                                          <p:spTgt spid="272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33"/>
                                        </p:tgtEl>
                                        <p:attrNameLst>
                                          <p:attrName>style.visibility</p:attrName>
                                        </p:attrNameLst>
                                      </p:cBhvr>
                                      <p:to>
                                        <p:strVal val="visible"/>
                                      </p:to>
                                    </p:set>
                                    <p:animEffect filter="fade" transition="in">
                                      <p:cBhvr>
                                        <p:cTn dur="1000"/>
                                        <p:tgtEl>
                                          <p:spTgt spid="2733"/>
                                        </p:tgtEl>
                                      </p:cBhvr>
                                    </p:animEffect>
                                  </p:childTnLst>
                                </p:cTn>
                              </p:par>
                            </p:childTnLst>
                          </p:cTn>
                        </p:par>
                        <p:par>
                          <p:cTn fill="hold">
                            <p:stCondLst>
                              <p:cond delay="1000"/>
                            </p:stCondLst>
                            <p:childTnLst>
                              <p:par>
                                <p:cTn fill="hold" nodeType="afterEffect" presetClass="entr" presetID="1" presetSubtype="0">
                                  <p:stCondLst>
                                    <p:cond delay="0"/>
                                  </p:stCondLst>
                                  <p:childTnLst>
                                    <p:set>
                                      <p:cBhvr>
                                        <p:cTn dur="1" fill="hold">
                                          <p:stCondLst>
                                            <p:cond delay="0"/>
                                          </p:stCondLst>
                                        </p:cTn>
                                        <p:tgtEl>
                                          <p:spTgt spid="274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97"/>
                                        </p:tgtEl>
                                        <p:attrNameLst>
                                          <p:attrName>style.visibility</p:attrName>
                                        </p:attrNameLst>
                                      </p:cBhvr>
                                      <p:to>
                                        <p:strVal val="visible"/>
                                      </p:to>
                                    </p:set>
                                    <p:animEffect filter="fade" transition="in">
                                      <p:cBhvr>
                                        <p:cTn dur="1000"/>
                                        <p:tgtEl>
                                          <p:spTgt spid="2697"/>
                                        </p:tgtEl>
                                      </p:cBhvr>
                                    </p:animEffect>
                                  </p:childTnLst>
                                </p:cTn>
                              </p:par>
                            </p:childTnLst>
                          </p:cTn>
                        </p:par>
                        <p:par>
                          <p:cTn fill="hold">
                            <p:stCondLst>
                              <p:cond delay="1000"/>
                            </p:stCondLst>
                            <p:childTnLst>
                              <p:par>
                                <p:cTn fill="hold" nodeType="afterEffect" presetClass="entr" presetID="1" presetSubtype="0">
                                  <p:stCondLst>
                                    <p:cond delay="0"/>
                                  </p:stCondLst>
                                  <p:childTnLst>
                                    <p:set>
                                      <p:cBhvr>
                                        <p:cTn dur="1" fill="hold">
                                          <p:stCondLst>
                                            <p:cond delay="0"/>
                                          </p:stCondLst>
                                        </p:cTn>
                                        <p:tgtEl>
                                          <p:spTgt spid="274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5" name="Shape 2775"/>
        <p:cNvGrpSpPr/>
        <p:nvPr/>
      </p:nvGrpSpPr>
      <p:grpSpPr>
        <a:xfrm>
          <a:off x="0" y="0"/>
          <a:ext cx="0" cy="0"/>
          <a:chOff x="0" y="0"/>
          <a:chExt cx="0" cy="0"/>
        </a:xfrm>
      </p:grpSpPr>
      <p:sp>
        <p:nvSpPr>
          <p:cNvPr id="2776" name="Google Shape;2776;p63"/>
          <p:cNvSpPr txBox="1"/>
          <p:nvPr>
            <p:ph idx="1" type="body"/>
          </p:nvPr>
        </p:nvSpPr>
        <p:spPr>
          <a:xfrm>
            <a:off x="612648" y="1600200"/>
            <a:ext cx="8153400" cy="4495800"/>
          </a:xfrm>
          <a:prstGeom prst="rect">
            <a:avLst/>
          </a:prstGeom>
          <a:noFill/>
          <a:ln>
            <a:noFill/>
          </a:ln>
        </p:spPr>
        <p:txBody>
          <a:bodyPr anchorCtr="0" anchor="t" bIns="45700" lIns="91425" spcFirstLastPara="1" rIns="91425" wrap="square" tIns="45700">
            <a:noAutofit/>
          </a:bodyPr>
          <a:lstStyle/>
          <a:p>
            <a:pPr indent="-319088" lvl="0" marL="319088" rtl="0" algn="l">
              <a:lnSpc>
                <a:spcPct val="100000"/>
              </a:lnSpc>
              <a:spcBef>
                <a:spcPts val="0"/>
              </a:spcBef>
              <a:spcAft>
                <a:spcPts val="0"/>
              </a:spcAft>
              <a:buSzPts val="1680"/>
              <a:buFont typeface="Noto Sans Symbols"/>
              <a:buChar char="❖"/>
            </a:pPr>
            <a:r>
              <a:rPr lang="en-US"/>
              <a:t>16-bit port-number field: </a:t>
            </a:r>
            <a:endParaRPr/>
          </a:p>
          <a:p>
            <a:pPr indent="-273049" lvl="1" marL="639763" rtl="0" algn="l">
              <a:lnSpc>
                <a:spcPct val="100000"/>
              </a:lnSpc>
              <a:spcBef>
                <a:spcPts val="550"/>
              </a:spcBef>
              <a:spcAft>
                <a:spcPts val="0"/>
              </a:spcAft>
              <a:buSzPts val="1680"/>
              <a:buFont typeface="Noto Sans Symbols"/>
              <a:buChar char="▪"/>
            </a:pPr>
            <a:r>
              <a:rPr lang="en-US"/>
              <a:t>60,000 simultaneous connections with a single LAN-side address!</a:t>
            </a:r>
            <a:endParaRPr/>
          </a:p>
          <a:p>
            <a:pPr indent="-319088" lvl="0" marL="319088" rtl="0" algn="l">
              <a:lnSpc>
                <a:spcPct val="100000"/>
              </a:lnSpc>
              <a:spcBef>
                <a:spcPts val="700"/>
              </a:spcBef>
              <a:spcAft>
                <a:spcPts val="0"/>
              </a:spcAft>
              <a:buSzPts val="1680"/>
              <a:buFont typeface="Noto Sans Symbols"/>
              <a:buChar char="❖"/>
            </a:pPr>
            <a:r>
              <a:rPr lang="en-US"/>
              <a:t>NAT is controversial:</a:t>
            </a:r>
            <a:endParaRPr/>
          </a:p>
          <a:p>
            <a:pPr indent="-273049" lvl="1" marL="639763" rtl="0" algn="l">
              <a:lnSpc>
                <a:spcPct val="100000"/>
              </a:lnSpc>
              <a:spcBef>
                <a:spcPts val="550"/>
              </a:spcBef>
              <a:spcAft>
                <a:spcPts val="0"/>
              </a:spcAft>
              <a:buSzPts val="1680"/>
              <a:buFont typeface="Noto Sans Symbols"/>
              <a:buChar char="▪"/>
            </a:pPr>
            <a:r>
              <a:rPr lang="en-US"/>
              <a:t>Routers should only process up to layer 3</a:t>
            </a:r>
            <a:endParaRPr/>
          </a:p>
          <a:p>
            <a:pPr indent="-273049" lvl="1" marL="639763" rtl="0" algn="l">
              <a:lnSpc>
                <a:spcPct val="100000"/>
              </a:lnSpc>
              <a:spcBef>
                <a:spcPts val="550"/>
              </a:spcBef>
              <a:spcAft>
                <a:spcPts val="0"/>
              </a:spcAft>
              <a:buSzPts val="1680"/>
              <a:buFont typeface="Noto Sans Symbols"/>
              <a:buChar char="▪"/>
            </a:pPr>
            <a:r>
              <a:rPr lang="en-US"/>
              <a:t>Violates end-to-end argument</a:t>
            </a:r>
            <a:endParaRPr/>
          </a:p>
          <a:p>
            <a:pPr indent="-273049" lvl="1" marL="639763" rtl="0" algn="l">
              <a:lnSpc>
                <a:spcPct val="100000"/>
              </a:lnSpc>
              <a:spcBef>
                <a:spcPts val="550"/>
              </a:spcBef>
              <a:spcAft>
                <a:spcPts val="0"/>
              </a:spcAft>
              <a:buSzPts val="1680"/>
              <a:buFont typeface="Noto Sans Symbols"/>
              <a:buChar char="▪"/>
            </a:pPr>
            <a:r>
              <a:rPr lang="en-US"/>
              <a:t>Address shortage should instead be solved by IPv6</a:t>
            </a:r>
            <a:endParaRPr/>
          </a:p>
          <a:p>
            <a:pPr indent="-212408" lvl="0" marL="319088" rtl="0" algn="l">
              <a:lnSpc>
                <a:spcPct val="100000"/>
              </a:lnSpc>
              <a:spcBef>
                <a:spcPts val="700"/>
              </a:spcBef>
              <a:spcAft>
                <a:spcPts val="0"/>
              </a:spcAft>
              <a:buSzPts val="1680"/>
              <a:buFont typeface="Noto Sans Symbols"/>
              <a:buNone/>
            </a:pPr>
            <a:r>
              <a:t/>
            </a:r>
            <a:endParaRPr/>
          </a:p>
        </p:txBody>
      </p:sp>
      <p:sp>
        <p:nvSpPr>
          <p:cNvPr id="2777" name="Google Shape;2777;p63"/>
          <p:cNvSpPr txBox="1"/>
          <p:nvPr>
            <p:ph type="title"/>
          </p:nvPr>
        </p:nvSpPr>
        <p:spPr>
          <a:xfrm>
            <a:off x="533400" y="230188"/>
            <a:ext cx="8091488" cy="90805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NAT: network address translation</a:t>
            </a:r>
            <a:endParaRPr/>
          </a:p>
        </p:txBody>
      </p:sp>
      <p:pic>
        <p:nvPicPr>
          <p:cNvPr descr="underline_base" id="2778" name="Google Shape;2778;p63"/>
          <p:cNvPicPr preferRelativeResize="0"/>
          <p:nvPr/>
        </p:nvPicPr>
        <p:blipFill rotWithShape="1">
          <a:blip r:embed="rId3">
            <a:alphaModFix/>
          </a:blip>
          <a:srcRect b="0" l="0" r="0" t="0"/>
          <a:stretch/>
        </p:blipFill>
        <p:spPr>
          <a:xfrm>
            <a:off x="598488" y="922338"/>
            <a:ext cx="7769225" cy="173037"/>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2" name="Shape 2782"/>
        <p:cNvGrpSpPr/>
        <p:nvPr/>
      </p:nvGrpSpPr>
      <p:grpSpPr>
        <a:xfrm>
          <a:off x="0" y="0"/>
          <a:ext cx="0" cy="0"/>
          <a:chOff x="0" y="0"/>
          <a:chExt cx="0" cy="0"/>
        </a:xfrm>
      </p:grpSpPr>
      <p:sp>
        <p:nvSpPr>
          <p:cNvPr id="2783" name="Google Shape;2783;p79"/>
          <p:cNvSpPr txBox="1"/>
          <p:nvPr>
            <p:ph idx="1" type="body"/>
          </p:nvPr>
        </p:nvSpPr>
        <p:spPr>
          <a:xfrm>
            <a:off x="1421031" y="3988905"/>
            <a:ext cx="6252910" cy="6155774"/>
          </a:xfrm>
          <a:prstGeom prst="rect">
            <a:avLst/>
          </a:prstGeom>
          <a:noFill/>
          <a:ln>
            <a:noFill/>
          </a:ln>
        </p:spPr>
        <p:txBody>
          <a:bodyPr anchorCtr="0" anchor="t" bIns="45700" lIns="91425" spcFirstLastPara="1" rIns="91425" wrap="square" tIns="45700">
            <a:noAutofit/>
          </a:bodyPr>
          <a:lstStyle/>
          <a:p>
            <a:pPr indent="-228600" lvl="0" marL="457200" rtl="0" algn="l">
              <a:lnSpc>
                <a:spcPct val="100000"/>
              </a:lnSpc>
              <a:spcBef>
                <a:spcPts val="700"/>
              </a:spcBef>
              <a:spcAft>
                <a:spcPts val="0"/>
              </a:spcAft>
              <a:buSzPts val="1080"/>
              <a:buNone/>
            </a:pPr>
            <a:r>
              <a:t/>
            </a:r>
            <a:endParaRPr/>
          </a:p>
        </p:txBody>
      </p:sp>
      <p:sp>
        <p:nvSpPr>
          <p:cNvPr id="2784" name="Google Shape;2784;p79"/>
          <p:cNvSpPr txBox="1"/>
          <p:nvPr>
            <p:ph type="title"/>
          </p:nvPr>
        </p:nvSpPr>
        <p:spPr>
          <a:xfrm>
            <a:off x="609600" y="228600"/>
            <a:ext cx="8153400" cy="9906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pic>
        <p:nvPicPr>
          <p:cNvPr descr="See the source image" id="2785" name="Google Shape;2785;p79"/>
          <p:cNvPicPr preferRelativeResize="0"/>
          <p:nvPr/>
        </p:nvPicPr>
        <p:blipFill rotWithShape="1">
          <a:blip r:embed="rId3">
            <a:alphaModFix/>
          </a:blip>
          <a:srcRect b="0" l="0" r="0" t="0"/>
          <a:stretch/>
        </p:blipFill>
        <p:spPr>
          <a:xfrm>
            <a:off x="425050" y="125025"/>
            <a:ext cx="8001000" cy="6362700"/>
          </a:xfrm>
          <a:prstGeom prst="rect">
            <a:avLst/>
          </a:prstGeom>
          <a:noFill/>
          <a:ln>
            <a:noFill/>
          </a:ln>
        </p:spPr>
      </p:pic>
    </p:spTree>
  </p:cSld>
  <p:clrMapOvr>
    <a:masterClrMapping/>
  </p:clrMapOvr>
  <p:transition>
    <p:fade thruBlk="1"/>
  </p:transition>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9" name="Shape 2789"/>
        <p:cNvGrpSpPr/>
        <p:nvPr/>
      </p:nvGrpSpPr>
      <p:grpSpPr>
        <a:xfrm>
          <a:off x="0" y="0"/>
          <a:ext cx="0" cy="0"/>
          <a:chOff x="0" y="0"/>
          <a:chExt cx="0" cy="0"/>
        </a:xfrm>
      </p:grpSpPr>
      <p:sp>
        <p:nvSpPr>
          <p:cNvPr id="2790" name="Google Shape;2790;p80"/>
          <p:cNvSpPr txBox="1"/>
          <p:nvPr>
            <p:ph idx="1" type="body"/>
          </p:nvPr>
        </p:nvSpPr>
        <p:spPr>
          <a:xfrm>
            <a:off x="304800" y="304800"/>
            <a:ext cx="8229600" cy="5851525"/>
          </a:xfrm>
          <a:prstGeom prst="rect">
            <a:avLst/>
          </a:prstGeom>
          <a:noFill/>
          <a:ln>
            <a:noFill/>
          </a:ln>
        </p:spPr>
        <p:txBody>
          <a:bodyPr anchorCtr="0" anchor="t" bIns="45700" lIns="91425" spcFirstLastPara="1" rIns="91425" wrap="square" tIns="45700">
            <a:noAutofit/>
          </a:bodyPr>
          <a:lstStyle/>
          <a:p>
            <a:pPr indent="-335280" lvl="0" marL="457200" rtl="0" algn="l">
              <a:lnSpc>
                <a:spcPct val="100000"/>
              </a:lnSpc>
              <a:spcBef>
                <a:spcPts val="700"/>
              </a:spcBef>
              <a:spcAft>
                <a:spcPts val="0"/>
              </a:spcAft>
              <a:buSzPts val="1680"/>
              <a:buFont typeface="Noto Sans Symbols"/>
              <a:buNone/>
            </a:pPr>
            <a:r>
              <a:rPr lang="en-US">
                <a:solidFill>
                  <a:srgbClr val="FF0000"/>
                </a:solidFill>
              </a:rPr>
              <a:t>IPV6 Design Goals</a:t>
            </a:r>
            <a:r>
              <a:rPr lang="en-US"/>
              <a:t>:</a:t>
            </a:r>
            <a:endParaRPr/>
          </a:p>
          <a:p>
            <a:pPr indent="-335280" lvl="0" marL="457200" rtl="0" algn="l">
              <a:lnSpc>
                <a:spcPct val="100000"/>
              </a:lnSpc>
              <a:spcBef>
                <a:spcPts val="700"/>
              </a:spcBef>
              <a:spcAft>
                <a:spcPts val="0"/>
              </a:spcAft>
              <a:buSzPts val="1680"/>
              <a:buFont typeface="Noto Sans Symbols"/>
              <a:buNone/>
            </a:pPr>
            <a:r>
              <a:t/>
            </a:r>
            <a:endParaRPr/>
          </a:p>
          <a:p>
            <a:pPr indent="-335280" lvl="0" marL="457200" rtl="0" algn="l">
              <a:lnSpc>
                <a:spcPct val="100000"/>
              </a:lnSpc>
              <a:spcBef>
                <a:spcPts val="700"/>
              </a:spcBef>
              <a:spcAft>
                <a:spcPts val="0"/>
              </a:spcAft>
              <a:buSzPts val="1680"/>
              <a:buChar char="◻"/>
            </a:pPr>
            <a:r>
              <a:rPr lang="en-US"/>
              <a:t>IPV4 was very successful ,but the limited addresses pose problems</a:t>
            </a:r>
            <a:endParaRPr/>
          </a:p>
          <a:p>
            <a:pPr indent="-335280" lvl="0" marL="457200" rtl="0" algn="l">
              <a:lnSpc>
                <a:spcPct val="100000"/>
              </a:lnSpc>
              <a:spcBef>
                <a:spcPts val="700"/>
              </a:spcBef>
              <a:spcAft>
                <a:spcPts val="0"/>
              </a:spcAft>
              <a:buSzPts val="1680"/>
              <a:buChar char="◻"/>
            </a:pPr>
            <a:r>
              <a:rPr lang="en-US"/>
              <a:t>Routing information were not inherent in addresses (if there is geographical info inbuilt in it, then routing becomes easier)</a:t>
            </a:r>
            <a:endParaRPr/>
          </a:p>
          <a:p>
            <a:pPr indent="-335280" lvl="0" marL="457200" rtl="0" algn="l">
              <a:lnSpc>
                <a:spcPct val="100000"/>
              </a:lnSpc>
              <a:spcBef>
                <a:spcPts val="700"/>
              </a:spcBef>
              <a:spcAft>
                <a:spcPts val="0"/>
              </a:spcAft>
              <a:buSzPts val="1680"/>
              <a:buChar char="◻"/>
            </a:pPr>
            <a:r>
              <a:rPr lang="en-US"/>
              <a:t>Experience had shown that some aspects of IPV4 are problematic: option headers, fragments</a:t>
            </a:r>
            <a:endParaRPr/>
          </a:p>
          <a:p>
            <a:pPr indent="-228600" lvl="0" marL="457200" rtl="0" algn="l">
              <a:lnSpc>
                <a:spcPct val="100000"/>
              </a:lnSpc>
              <a:spcBef>
                <a:spcPts val="700"/>
              </a:spcBef>
              <a:spcAft>
                <a:spcPts val="0"/>
              </a:spcAft>
              <a:buSzPts val="1680"/>
              <a:buNone/>
            </a:pPr>
            <a:r>
              <a:t/>
            </a:r>
            <a:endParaRPr/>
          </a:p>
        </p:txBody>
      </p:sp>
      <p:sp>
        <p:nvSpPr>
          <p:cNvPr id="2791" name="Google Shape;2791;p80"/>
          <p:cNvSpPr txBox="1"/>
          <p:nvPr>
            <p:ph idx="12" type="sldNum"/>
          </p:nvPr>
        </p:nvSpPr>
        <p:spPr>
          <a:xfrm>
            <a:off x="0" y="1271588"/>
            <a:ext cx="533400" cy="244475"/>
          </a:xfrm>
          <a:prstGeom prst="rect">
            <a:avLst/>
          </a:prstGeom>
          <a:noFill/>
          <a:ln>
            <a:noFill/>
          </a:ln>
        </p:spPr>
        <p:txBody>
          <a:bodyPr anchorCtr="0" anchor="ctr" bIns="45700" lIns="91425" spcFirstLastPara="1" rIns="91425" wrap="square" tIns="45700">
            <a:normAutofit fontScale="55000" lnSpcReduction="20000"/>
          </a:bodyPr>
          <a:lstStyle/>
          <a:p>
            <a:pPr indent="0" lvl="0" marL="0" rtl="0" algn="ctr">
              <a:lnSpc>
                <a:spcPct val="100000"/>
              </a:lnSpc>
              <a:spcBef>
                <a:spcPts val="0"/>
              </a:spcBef>
              <a:spcAft>
                <a:spcPts val="0"/>
              </a:spcAft>
              <a:buSzPct val="100000"/>
              <a:buNone/>
            </a:pPr>
            <a:r>
              <a:rPr b="1" i="1" lang="en-US" sz="2000" u="none" cap="none" strike="noStrike">
                <a:solidFill>
                  <a:schemeClr val="dk2"/>
                </a:solidFill>
                <a:latin typeface="Arial"/>
                <a:ea typeface="Arial"/>
                <a:cs typeface="Arial"/>
                <a:sym typeface="Arial"/>
              </a:rPr>
              <a:t>19.</a:t>
            </a:r>
            <a:fld id="{00000000-1234-1234-1234-123412341234}" type="slidenum">
              <a:rPr b="1" i="1" lang="en-US" sz="2000" u="none" cap="none" strike="noStrike">
                <a:solidFill>
                  <a:schemeClr val="dk2"/>
                </a:solidFill>
                <a:latin typeface="Arial"/>
                <a:ea typeface="Arial"/>
                <a:cs typeface="Arial"/>
                <a:sym typeface="Arial"/>
              </a:rPr>
              <a:t>‹#›</a:t>
            </a:fld>
            <a:endParaRPr b="1" i="1" sz="2000" u="none" cap="none" strike="noStrike">
              <a:solidFill>
                <a:schemeClr val="dk2"/>
              </a:solidFill>
              <a:latin typeface="Arial"/>
              <a:ea typeface="Arial"/>
              <a:cs typeface="Arial"/>
              <a:sym typeface="Arial"/>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5" name="Shape 2795"/>
        <p:cNvGrpSpPr/>
        <p:nvPr/>
      </p:nvGrpSpPr>
      <p:grpSpPr>
        <a:xfrm>
          <a:off x="0" y="0"/>
          <a:ext cx="0" cy="0"/>
          <a:chOff x="0" y="0"/>
          <a:chExt cx="0" cy="0"/>
        </a:xfrm>
      </p:grpSpPr>
      <p:sp>
        <p:nvSpPr>
          <p:cNvPr id="2796" name="Google Shape;2796;p81"/>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p>
            <a:pPr indent="-335280" lvl="0" marL="457200" rtl="0" algn="l">
              <a:lnSpc>
                <a:spcPct val="100000"/>
              </a:lnSpc>
              <a:spcBef>
                <a:spcPts val="700"/>
              </a:spcBef>
              <a:spcAft>
                <a:spcPts val="0"/>
              </a:spcAft>
              <a:buSzPts val="1680"/>
              <a:buFont typeface="Noto Sans Symbols"/>
              <a:buNone/>
            </a:pPr>
            <a:r>
              <a:rPr lang="en-US">
                <a:solidFill>
                  <a:srgbClr val="FF0000"/>
                </a:solidFill>
              </a:rPr>
              <a:t>Simplifications for IPV6</a:t>
            </a:r>
            <a:endParaRPr/>
          </a:p>
          <a:p>
            <a:pPr indent="-335280" lvl="0" marL="457200" rtl="0" algn="l">
              <a:lnSpc>
                <a:spcPct val="100000"/>
              </a:lnSpc>
              <a:spcBef>
                <a:spcPts val="700"/>
              </a:spcBef>
              <a:spcAft>
                <a:spcPts val="0"/>
              </a:spcAft>
              <a:buSzPts val="1680"/>
              <a:buFont typeface="Noto Sans Symbols"/>
              <a:buNone/>
            </a:pPr>
            <a:r>
              <a:t/>
            </a:r>
            <a:endParaRPr>
              <a:solidFill>
                <a:srgbClr val="FF0000"/>
              </a:solidFill>
            </a:endParaRPr>
          </a:p>
          <a:p>
            <a:pPr indent="-335280" lvl="0" marL="457200" rtl="0" algn="l">
              <a:lnSpc>
                <a:spcPct val="100000"/>
              </a:lnSpc>
              <a:spcBef>
                <a:spcPts val="700"/>
              </a:spcBef>
              <a:spcAft>
                <a:spcPts val="0"/>
              </a:spcAft>
              <a:buSzPts val="1680"/>
              <a:buFont typeface="Noto Sans Symbols"/>
              <a:buNone/>
            </a:pPr>
            <a:r>
              <a:t/>
            </a:r>
            <a:endParaRPr>
              <a:solidFill>
                <a:srgbClr val="FF0000"/>
              </a:solidFill>
            </a:endParaRPr>
          </a:p>
          <a:p>
            <a:pPr indent="-335280" lvl="0" marL="457200" rtl="0" algn="l">
              <a:lnSpc>
                <a:spcPct val="100000"/>
              </a:lnSpc>
              <a:spcBef>
                <a:spcPts val="700"/>
              </a:spcBef>
              <a:spcAft>
                <a:spcPts val="0"/>
              </a:spcAft>
              <a:buSzPts val="1680"/>
              <a:buChar char="◻"/>
            </a:pPr>
            <a:r>
              <a:rPr lang="en-US"/>
              <a:t>Move to 128-bit addresses</a:t>
            </a:r>
            <a:endParaRPr/>
          </a:p>
          <a:p>
            <a:pPr indent="-335280" lvl="0" marL="457200" rtl="0" algn="l">
              <a:lnSpc>
                <a:spcPct val="100000"/>
              </a:lnSpc>
              <a:spcBef>
                <a:spcPts val="700"/>
              </a:spcBef>
              <a:spcAft>
                <a:spcPts val="0"/>
              </a:spcAft>
              <a:buSzPts val="1680"/>
              <a:buChar char="◻"/>
            </a:pPr>
            <a:r>
              <a:rPr lang="en-US"/>
              <a:t>Assign a fixed format to all headers</a:t>
            </a:r>
            <a:endParaRPr/>
          </a:p>
          <a:p>
            <a:pPr indent="-335280" lvl="0" marL="457200" rtl="0" algn="l">
              <a:lnSpc>
                <a:spcPct val="100000"/>
              </a:lnSpc>
              <a:spcBef>
                <a:spcPts val="700"/>
              </a:spcBef>
              <a:spcAft>
                <a:spcPts val="0"/>
              </a:spcAft>
              <a:buSzPts val="1680"/>
              <a:buChar char="◻"/>
            </a:pPr>
            <a:r>
              <a:rPr lang="en-US"/>
              <a:t>Remove the header checksum</a:t>
            </a:r>
            <a:endParaRPr/>
          </a:p>
          <a:p>
            <a:pPr indent="-335280" lvl="0" marL="457200" rtl="0" algn="l">
              <a:lnSpc>
                <a:spcPct val="100000"/>
              </a:lnSpc>
              <a:spcBef>
                <a:spcPts val="700"/>
              </a:spcBef>
              <a:spcAft>
                <a:spcPts val="0"/>
              </a:spcAft>
              <a:buSzPts val="1680"/>
              <a:buChar char="◻"/>
            </a:pPr>
            <a:r>
              <a:rPr lang="en-US"/>
              <a:t>Use “extension headers” rather than options</a:t>
            </a:r>
            <a:endParaRPr/>
          </a:p>
          <a:p>
            <a:pPr indent="-335280" lvl="0" marL="457200" rtl="0" algn="l">
              <a:lnSpc>
                <a:spcPct val="100000"/>
              </a:lnSpc>
              <a:spcBef>
                <a:spcPts val="700"/>
              </a:spcBef>
              <a:spcAft>
                <a:spcPts val="0"/>
              </a:spcAft>
              <a:buSzPts val="1680"/>
              <a:buChar char="◻"/>
            </a:pPr>
            <a:r>
              <a:rPr lang="en-US"/>
              <a:t>Remove the hop-by-hop segmentation procedure.</a:t>
            </a:r>
            <a:endParaRPr/>
          </a:p>
        </p:txBody>
      </p:sp>
      <p:sp>
        <p:nvSpPr>
          <p:cNvPr id="2797" name="Google Shape;2797;p81"/>
          <p:cNvSpPr txBox="1"/>
          <p:nvPr>
            <p:ph idx="12" type="sldNum"/>
          </p:nvPr>
        </p:nvSpPr>
        <p:spPr>
          <a:xfrm>
            <a:off x="0" y="1271588"/>
            <a:ext cx="533400" cy="244475"/>
          </a:xfrm>
          <a:prstGeom prst="rect">
            <a:avLst/>
          </a:prstGeom>
          <a:noFill/>
          <a:ln>
            <a:noFill/>
          </a:ln>
        </p:spPr>
        <p:txBody>
          <a:bodyPr anchorCtr="0" anchor="ctr" bIns="45700" lIns="91425" spcFirstLastPara="1" rIns="91425" wrap="square" tIns="45700">
            <a:normAutofit fontScale="55000" lnSpcReduction="20000"/>
          </a:bodyPr>
          <a:lstStyle/>
          <a:p>
            <a:pPr indent="0" lvl="0" marL="0" rtl="0" algn="ctr">
              <a:lnSpc>
                <a:spcPct val="100000"/>
              </a:lnSpc>
              <a:spcBef>
                <a:spcPts val="0"/>
              </a:spcBef>
              <a:spcAft>
                <a:spcPts val="0"/>
              </a:spcAft>
              <a:buSzPct val="100000"/>
              <a:buNone/>
            </a:pPr>
            <a:r>
              <a:rPr b="1" i="1" lang="en-US" sz="2000" u="none" cap="none" strike="noStrike">
                <a:solidFill>
                  <a:schemeClr val="dk2"/>
                </a:solidFill>
                <a:latin typeface="Arial"/>
                <a:ea typeface="Arial"/>
                <a:cs typeface="Arial"/>
                <a:sym typeface="Arial"/>
              </a:rPr>
              <a:t>19.</a:t>
            </a:r>
            <a:fld id="{00000000-1234-1234-1234-123412341234}" type="slidenum">
              <a:rPr b="1" i="1" lang="en-US" sz="2000" u="none" cap="none" strike="noStrike">
                <a:solidFill>
                  <a:schemeClr val="dk2"/>
                </a:solidFill>
                <a:latin typeface="Arial"/>
                <a:ea typeface="Arial"/>
                <a:cs typeface="Arial"/>
                <a:sym typeface="Arial"/>
              </a:rPr>
              <a:t>‹#›</a:t>
            </a:fld>
            <a:endParaRPr b="1" i="1" sz="2000" u="none" cap="none" strike="noStrike">
              <a:solidFill>
                <a:schemeClr val="dk2"/>
              </a:solidFill>
              <a:latin typeface="Arial"/>
              <a:ea typeface="Arial"/>
              <a:cs typeface="Arial"/>
              <a:sym typeface="Arial"/>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2" name="Shape 2802"/>
        <p:cNvGrpSpPr/>
        <p:nvPr/>
      </p:nvGrpSpPr>
      <p:grpSpPr>
        <a:xfrm>
          <a:off x="0" y="0"/>
          <a:ext cx="0" cy="0"/>
          <a:chOff x="0" y="0"/>
          <a:chExt cx="0" cy="0"/>
        </a:xfrm>
      </p:grpSpPr>
      <p:sp>
        <p:nvSpPr>
          <p:cNvPr id="2803" name="Google Shape;2803;p82"/>
          <p:cNvSpPr txBox="1"/>
          <p:nvPr>
            <p:ph idx="4294967295" type="sldNum"/>
          </p:nvPr>
        </p:nvSpPr>
        <p:spPr>
          <a:xfrm>
            <a:off x="-76200" y="6400800"/>
            <a:ext cx="1905000" cy="4572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SzPts val="2000"/>
              <a:buNone/>
            </a:pPr>
            <a:r>
              <a:rPr b="1" i="1" lang="en-US" sz="2000" u="none" cap="none" strike="noStrike">
                <a:solidFill>
                  <a:schemeClr val="dk2"/>
                </a:solidFill>
                <a:latin typeface="Arial"/>
                <a:ea typeface="Arial"/>
                <a:cs typeface="Arial"/>
                <a:sym typeface="Arial"/>
              </a:rPr>
              <a:t>19.</a:t>
            </a:r>
            <a:fld id="{00000000-1234-1234-1234-123412341234}" type="slidenum">
              <a:rPr b="1" i="1" lang="en-US" sz="2000" u="none" cap="none" strike="noStrike">
                <a:solidFill>
                  <a:schemeClr val="dk2"/>
                </a:solidFill>
                <a:latin typeface="Arial"/>
                <a:ea typeface="Arial"/>
                <a:cs typeface="Arial"/>
                <a:sym typeface="Arial"/>
              </a:rPr>
              <a:t>‹#›</a:t>
            </a:fld>
            <a:endParaRPr b="1" i="1" sz="2000" u="none" cap="none" strike="noStrike">
              <a:solidFill>
                <a:schemeClr val="dk2"/>
              </a:solidFill>
              <a:latin typeface="Arial"/>
              <a:ea typeface="Arial"/>
              <a:cs typeface="Arial"/>
              <a:sym typeface="Arial"/>
            </a:endParaRPr>
          </a:p>
        </p:txBody>
      </p:sp>
      <p:sp>
        <p:nvSpPr>
          <p:cNvPr id="2804" name="Google Shape;2804;p82"/>
          <p:cNvSpPr/>
          <p:nvPr/>
        </p:nvSpPr>
        <p:spPr>
          <a:xfrm>
            <a:off x="0" y="0"/>
            <a:ext cx="9144000" cy="1371600"/>
          </a:xfrm>
          <a:prstGeom prst="rect">
            <a:avLst/>
          </a:prstGeom>
          <a:solidFill>
            <a:srgbClr val="33CC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2805" name="Google Shape;2805;p82"/>
          <p:cNvSpPr txBox="1"/>
          <p:nvPr/>
        </p:nvSpPr>
        <p:spPr>
          <a:xfrm>
            <a:off x="228600" y="406400"/>
            <a:ext cx="3940502"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2800" u="none" cap="none" strike="noStrike">
                <a:solidFill>
                  <a:srgbClr val="000000"/>
                </a:solidFill>
                <a:latin typeface="Times"/>
                <a:ea typeface="Times"/>
                <a:cs typeface="Times"/>
                <a:sym typeface="Times"/>
              </a:rPr>
              <a:t>19-2   IPv6 ADDRESSES</a:t>
            </a:r>
            <a:endParaRPr/>
          </a:p>
        </p:txBody>
      </p:sp>
      <p:sp>
        <p:nvSpPr>
          <p:cNvPr id="2806" name="Google Shape;2806;p82"/>
          <p:cNvSpPr txBox="1"/>
          <p:nvPr/>
        </p:nvSpPr>
        <p:spPr>
          <a:xfrm>
            <a:off x="8229600" y="6400800"/>
            <a:ext cx="184150" cy="36671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b="1" i="0" sz="1800" u="none" cap="none" strike="noStrike">
              <a:solidFill>
                <a:schemeClr val="dk1"/>
              </a:solidFill>
              <a:latin typeface="Times New Roman"/>
              <a:ea typeface="Times New Roman"/>
              <a:cs typeface="Times New Roman"/>
              <a:sym typeface="Times New Roman"/>
            </a:endParaRPr>
          </a:p>
        </p:txBody>
      </p:sp>
      <p:sp>
        <p:nvSpPr>
          <p:cNvPr id="2807" name="Google Shape;2807;p82"/>
          <p:cNvSpPr/>
          <p:nvPr/>
        </p:nvSpPr>
        <p:spPr>
          <a:xfrm>
            <a:off x="304800" y="1524000"/>
            <a:ext cx="8229600" cy="1800225"/>
          </a:xfrm>
          <a:prstGeom prst="rect">
            <a:avLst/>
          </a:prstGeom>
          <a:noFill/>
          <a:ln>
            <a:noFill/>
          </a:ln>
        </p:spPr>
        <p:txBody>
          <a:bodyPr anchorCtr="0" anchor="ctr" bIns="45700" lIns="91425" spcFirstLastPara="1" rIns="91425" wrap="square" tIns="45700">
            <a:spAutoFit/>
          </a:bodyPr>
          <a:lstStyle/>
          <a:p>
            <a:pPr indent="0" lvl="0" marL="0" marR="0" rtl="0" algn="just">
              <a:lnSpc>
                <a:spcPct val="100000"/>
              </a:lnSpc>
              <a:spcBef>
                <a:spcPts val="0"/>
              </a:spcBef>
              <a:spcAft>
                <a:spcPts val="0"/>
              </a:spcAft>
              <a:buNone/>
            </a:pPr>
            <a:r>
              <a:rPr b="0" i="1" lang="en-US" sz="2800" u="none" cap="none" strike="noStrike">
                <a:solidFill>
                  <a:srgbClr val="000000"/>
                </a:solidFill>
                <a:latin typeface="Times New Roman"/>
                <a:ea typeface="Times New Roman"/>
                <a:cs typeface="Times New Roman"/>
                <a:sym typeface="Times New Roman"/>
              </a:rPr>
              <a:t>Despite all short-term solutions, address depletion is still a long-term problem for the Internet. This and other problems in the IP protocol itself have been the motivation for IPv6. </a:t>
            </a:r>
            <a:endParaRPr/>
          </a:p>
        </p:txBody>
      </p:sp>
      <p:sp>
        <p:nvSpPr>
          <p:cNvPr id="2808" name="Google Shape;2808;p82"/>
          <p:cNvSpPr/>
          <p:nvPr/>
        </p:nvSpPr>
        <p:spPr>
          <a:xfrm>
            <a:off x="304800" y="4394200"/>
            <a:ext cx="6705600" cy="82232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808"/>
              <a:buFont typeface="Noto Sans Symbols"/>
              <a:buNone/>
            </a:pPr>
            <a:r>
              <a:rPr b="1" i="0" lang="en-US" sz="2400" u="none" cap="none" strike="noStrike">
                <a:solidFill>
                  <a:srgbClr val="0033CC"/>
                </a:solidFill>
                <a:latin typeface="Times New Roman"/>
                <a:ea typeface="Times New Roman"/>
                <a:cs typeface="Times New Roman"/>
                <a:sym typeface="Times New Roman"/>
              </a:rPr>
              <a:t>Structure</a:t>
            </a:r>
            <a:br>
              <a:rPr b="1" i="0" lang="en-US" sz="2400" u="none" cap="none" strike="noStrike">
                <a:solidFill>
                  <a:srgbClr val="0033CC"/>
                </a:solidFill>
                <a:latin typeface="Times New Roman"/>
                <a:ea typeface="Times New Roman"/>
                <a:cs typeface="Times New Roman"/>
                <a:sym typeface="Times New Roman"/>
              </a:rPr>
            </a:br>
            <a:r>
              <a:rPr b="1" i="0" lang="en-US" sz="2400" u="none" cap="none" strike="noStrike">
                <a:solidFill>
                  <a:srgbClr val="0033CC"/>
                </a:solidFill>
                <a:latin typeface="Times New Roman"/>
                <a:ea typeface="Times New Roman"/>
                <a:cs typeface="Times New Roman"/>
                <a:sym typeface="Times New Roman"/>
              </a:rPr>
              <a:t>Address Space</a:t>
            </a:r>
            <a:endParaRPr b="1" i="0" sz="2400" u="none" cap="none" strike="noStrike">
              <a:solidFill>
                <a:srgbClr val="0033CC"/>
              </a:solidFill>
              <a:latin typeface="Times New Roman"/>
              <a:ea typeface="Times New Roman"/>
              <a:cs typeface="Times New Roman"/>
              <a:sym typeface="Times New Roman"/>
            </a:endParaRPr>
          </a:p>
        </p:txBody>
      </p:sp>
      <p:sp>
        <p:nvSpPr>
          <p:cNvPr id="2809" name="Google Shape;2809;p82"/>
          <p:cNvSpPr txBox="1"/>
          <p:nvPr/>
        </p:nvSpPr>
        <p:spPr>
          <a:xfrm>
            <a:off x="317500" y="3900488"/>
            <a:ext cx="4862513" cy="51911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1" lang="en-US" sz="2800" u="sng" cap="none" strike="noStrike">
                <a:solidFill>
                  <a:schemeClr val="hlink"/>
                </a:solidFill>
                <a:latin typeface="Times New Roman"/>
                <a:ea typeface="Times New Roman"/>
                <a:cs typeface="Times New Roman"/>
                <a:sym typeface="Times New Roman"/>
              </a:rPr>
              <a:t>Topics discussed in this section:</a:t>
            </a:r>
            <a:endParaRPr/>
          </a:p>
        </p:txBody>
      </p:sp>
    </p:spTree>
  </p:cSld>
  <p:clrMapOvr>
    <a:masterClrMapping/>
  </p:clrMapOvr>
  <p:transition>
    <p:fade thruBlk="1"/>
  </p:transition>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4" name="Shape 2814"/>
        <p:cNvGrpSpPr/>
        <p:nvPr/>
      </p:nvGrpSpPr>
      <p:grpSpPr>
        <a:xfrm>
          <a:off x="0" y="0"/>
          <a:ext cx="0" cy="0"/>
          <a:chOff x="0" y="0"/>
          <a:chExt cx="0" cy="0"/>
        </a:xfrm>
      </p:grpSpPr>
      <p:sp>
        <p:nvSpPr>
          <p:cNvPr id="2815" name="Google Shape;2815;p83"/>
          <p:cNvSpPr txBox="1"/>
          <p:nvPr>
            <p:ph idx="4294967295" type="sldNum"/>
          </p:nvPr>
        </p:nvSpPr>
        <p:spPr>
          <a:xfrm>
            <a:off x="-76200" y="6400800"/>
            <a:ext cx="1905000" cy="4572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SzPts val="2000"/>
              <a:buNone/>
            </a:pPr>
            <a:r>
              <a:rPr b="1" i="1" lang="en-US" sz="2000" u="none" cap="none" strike="noStrike">
                <a:solidFill>
                  <a:schemeClr val="dk2"/>
                </a:solidFill>
                <a:latin typeface="Arial"/>
                <a:ea typeface="Arial"/>
                <a:cs typeface="Arial"/>
                <a:sym typeface="Arial"/>
              </a:rPr>
              <a:t>19.</a:t>
            </a:r>
            <a:fld id="{00000000-1234-1234-1234-123412341234}" type="slidenum">
              <a:rPr b="1" i="1" lang="en-US" sz="2000" u="none" cap="none" strike="noStrike">
                <a:solidFill>
                  <a:schemeClr val="dk2"/>
                </a:solidFill>
                <a:latin typeface="Arial"/>
                <a:ea typeface="Arial"/>
                <a:cs typeface="Arial"/>
                <a:sym typeface="Arial"/>
              </a:rPr>
              <a:t>‹#›</a:t>
            </a:fld>
            <a:endParaRPr b="1" i="1" sz="2000" u="none" cap="none" strike="noStrike">
              <a:solidFill>
                <a:schemeClr val="dk2"/>
              </a:solidFill>
              <a:latin typeface="Arial"/>
              <a:ea typeface="Arial"/>
              <a:cs typeface="Arial"/>
              <a:sym typeface="Arial"/>
            </a:endParaRPr>
          </a:p>
        </p:txBody>
      </p:sp>
      <p:sp>
        <p:nvSpPr>
          <p:cNvPr id="2816" name="Google Shape;2816;p83"/>
          <p:cNvSpPr/>
          <p:nvPr/>
        </p:nvSpPr>
        <p:spPr>
          <a:xfrm>
            <a:off x="366713" y="1079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cap="none" strike="noStrike">
              <a:solidFill>
                <a:schemeClr val="dk1"/>
              </a:solidFill>
              <a:latin typeface="Tahoma"/>
              <a:ea typeface="Tahoma"/>
              <a:cs typeface="Tahoma"/>
              <a:sym typeface="Tahoma"/>
            </a:endParaRPr>
          </a:p>
        </p:txBody>
      </p:sp>
      <p:sp>
        <p:nvSpPr>
          <p:cNvPr id="2817" name="Google Shape;2817;p83"/>
          <p:cNvSpPr/>
          <p:nvPr/>
        </p:nvSpPr>
        <p:spPr>
          <a:xfrm>
            <a:off x="749300" y="1079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cap="none" strike="noStrike">
              <a:solidFill>
                <a:schemeClr val="dk1"/>
              </a:solidFill>
              <a:latin typeface="Tahoma"/>
              <a:ea typeface="Tahoma"/>
              <a:cs typeface="Tahoma"/>
              <a:sym typeface="Tahoma"/>
            </a:endParaRPr>
          </a:p>
        </p:txBody>
      </p:sp>
      <p:sp>
        <p:nvSpPr>
          <p:cNvPr id="2818" name="Google Shape;2818;p83"/>
          <p:cNvSpPr/>
          <p:nvPr/>
        </p:nvSpPr>
        <p:spPr>
          <a:xfrm>
            <a:off x="490538" y="5302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cap="none" strike="noStrike">
              <a:solidFill>
                <a:schemeClr val="dk1"/>
              </a:solidFill>
              <a:latin typeface="Tahoma"/>
              <a:ea typeface="Tahoma"/>
              <a:cs typeface="Tahoma"/>
              <a:sym typeface="Tahoma"/>
            </a:endParaRPr>
          </a:p>
        </p:txBody>
      </p:sp>
      <p:sp>
        <p:nvSpPr>
          <p:cNvPr id="2819" name="Google Shape;2819;p83"/>
          <p:cNvSpPr/>
          <p:nvPr/>
        </p:nvSpPr>
        <p:spPr>
          <a:xfrm>
            <a:off x="860425" y="5302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cap="none" strike="noStrike">
              <a:solidFill>
                <a:schemeClr val="dk1"/>
              </a:solidFill>
              <a:latin typeface="Tahoma"/>
              <a:ea typeface="Tahoma"/>
              <a:cs typeface="Tahoma"/>
              <a:sym typeface="Tahoma"/>
            </a:endParaRPr>
          </a:p>
        </p:txBody>
      </p:sp>
      <p:sp>
        <p:nvSpPr>
          <p:cNvPr id="2820" name="Google Shape;2820;p83"/>
          <p:cNvSpPr/>
          <p:nvPr/>
        </p:nvSpPr>
        <p:spPr>
          <a:xfrm>
            <a:off x="76200" y="4572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cap="none" strike="noStrike">
              <a:solidFill>
                <a:schemeClr val="dk1"/>
              </a:solidFill>
              <a:latin typeface="Tahoma"/>
              <a:ea typeface="Tahoma"/>
              <a:cs typeface="Tahoma"/>
              <a:sym typeface="Tahoma"/>
            </a:endParaRPr>
          </a:p>
        </p:txBody>
      </p:sp>
      <p:sp>
        <p:nvSpPr>
          <p:cNvPr id="2821" name="Google Shape;2821;p83"/>
          <p:cNvSpPr/>
          <p:nvPr/>
        </p:nvSpPr>
        <p:spPr>
          <a:xfrm>
            <a:off x="711200" y="0"/>
            <a:ext cx="31750" cy="1052513"/>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cap="none" strike="noStrike">
              <a:solidFill>
                <a:schemeClr val="dk1"/>
              </a:solidFill>
              <a:latin typeface="Tahoma"/>
              <a:ea typeface="Tahoma"/>
              <a:cs typeface="Tahoma"/>
              <a:sym typeface="Tahoma"/>
            </a:endParaRPr>
          </a:p>
        </p:txBody>
      </p:sp>
      <p:sp>
        <p:nvSpPr>
          <p:cNvPr id="2822" name="Google Shape;2822;p83"/>
          <p:cNvSpPr/>
          <p:nvPr/>
        </p:nvSpPr>
        <p:spPr>
          <a:xfrm>
            <a:off x="442913" y="533400"/>
            <a:ext cx="8226425" cy="31750"/>
          </a:xfrm>
          <a:prstGeom prst="rect">
            <a:avLst/>
          </a:prstGeom>
          <a:gradFill>
            <a:gsLst>
              <a:gs pos="0">
                <a:schemeClr val="dk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cap="none" strike="noStrike">
              <a:solidFill>
                <a:schemeClr val="dk1"/>
              </a:solidFill>
              <a:latin typeface="Tahoma"/>
              <a:ea typeface="Tahoma"/>
              <a:cs typeface="Tahoma"/>
              <a:sym typeface="Tahoma"/>
            </a:endParaRPr>
          </a:p>
        </p:txBody>
      </p:sp>
      <p:cxnSp>
        <p:nvCxnSpPr>
          <p:cNvPr id="2823" name="Google Shape;2823;p83"/>
          <p:cNvCxnSpPr/>
          <p:nvPr/>
        </p:nvCxnSpPr>
        <p:spPr>
          <a:xfrm>
            <a:off x="457200" y="2667000"/>
            <a:ext cx="8153400" cy="0"/>
          </a:xfrm>
          <a:prstGeom prst="straightConnector1">
            <a:avLst/>
          </a:prstGeom>
          <a:noFill/>
          <a:ln cap="flat" cmpd="sng" w="76200">
            <a:solidFill>
              <a:srgbClr val="009900"/>
            </a:solidFill>
            <a:prstDash val="solid"/>
            <a:round/>
            <a:headEnd len="med" w="med" type="none"/>
            <a:tailEnd len="med" w="med" type="none"/>
          </a:ln>
        </p:spPr>
      </p:cxnSp>
      <p:cxnSp>
        <p:nvCxnSpPr>
          <p:cNvPr id="2824" name="Google Shape;2824;p83"/>
          <p:cNvCxnSpPr/>
          <p:nvPr/>
        </p:nvCxnSpPr>
        <p:spPr>
          <a:xfrm>
            <a:off x="458788" y="3429000"/>
            <a:ext cx="8153400" cy="0"/>
          </a:xfrm>
          <a:prstGeom prst="straightConnector1">
            <a:avLst/>
          </a:prstGeom>
          <a:noFill/>
          <a:ln cap="flat" cmpd="sng" w="76200">
            <a:solidFill>
              <a:srgbClr val="009900"/>
            </a:solidFill>
            <a:prstDash val="solid"/>
            <a:round/>
            <a:headEnd len="med" w="med" type="none"/>
            <a:tailEnd len="med" w="med" type="none"/>
          </a:ln>
        </p:spPr>
      </p:cxnSp>
      <p:sp>
        <p:nvSpPr>
          <p:cNvPr id="2825" name="Google Shape;2825;p83"/>
          <p:cNvSpPr/>
          <p:nvPr/>
        </p:nvSpPr>
        <p:spPr>
          <a:xfrm>
            <a:off x="495300" y="2759075"/>
            <a:ext cx="8077200" cy="579438"/>
          </a:xfrm>
          <a:prstGeom prst="rect">
            <a:avLst/>
          </a:prstGeom>
          <a:solidFill>
            <a:srgbClr val="99FF33"/>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US" sz="3200" u="none" cap="none" strike="noStrike">
                <a:solidFill>
                  <a:schemeClr val="dk1"/>
                </a:solidFill>
                <a:latin typeface="Arial"/>
                <a:ea typeface="Arial"/>
                <a:cs typeface="Arial"/>
                <a:sym typeface="Arial"/>
              </a:rPr>
              <a:t>An IPv6 address is 128 bits long.</a:t>
            </a:r>
            <a:endParaRPr/>
          </a:p>
        </p:txBody>
      </p:sp>
      <p:grpSp>
        <p:nvGrpSpPr>
          <p:cNvPr id="2826" name="Google Shape;2826;p83"/>
          <p:cNvGrpSpPr/>
          <p:nvPr/>
        </p:nvGrpSpPr>
        <p:grpSpPr>
          <a:xfrm>
            <a:off x="457200" y="1981200"/>
            <a:ext cx="1143000" cy="566738"/>
            <a:chOff x="1200" y="1248"/>
            <a:chExt cx="720" cy="357"/>
          </a:xfrm>
        </p:grpSpPr>
        <p:pic>
          <p:nvPicPr>
            <p:cNvPr id="2827" name="Google Shape;2827;p83"/>
            <p:cNvPicPr preferRelativeResize="0"/>
            <p:nvPr/>
          </p:nvPicPr>
          <p:blipFill rotWithShape="1">
            <a:blip r:embed="rId3">
              <a:alphaModFix/>
            </a:blip>
            <a:srcRect b="0" l="0" r="0" t="0"/>
            <a:stretch/>
          </p:blipFill>
          <p:spPr>
            <a:xfrm>
              <a:off x="1200" y="1248"/>
              <a:ext cx="720" cy="357"/>
            </a:xfrm>
            <a:prstGeom prst="rect">
              <a:avLst/>
            </a:prstGeom>
            <a:noFill/>
            <a:ln>
              <a:noFill/>
            </a:ln>
          </p:spPr>
        </p:pic>
        <p:sp>
          <p:nvSpPr>
            <p:cNvPr id="2828" name="Google Shape;2828;p83"/>
            <p:cNvSpPr txBox="1"/>
            <p:nvPr/>
          </p:nvSpPr>
          <p:spPr>
            <a:xfrm>
              <a:off x="1284" y="1248"/>
              <a:ext cx="551" cy="32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1" lang="en-US" sz="2800" u="none" cap="none" strike="noStrike">
                  <a:solidFill>
                    <a:schemeClr val="hlink"/>
                  </a:solidFill>
                  <a:latin typeface="Times New Roman"/>
                  <a:ea typeface="Times New Roman"/>
                  <a:cs typeface="Times New Roman"/>
                  <a:sym typeface="Times New Roman"/>
                </a:rPr>
                <a:t>Note</a:t>
              </a:r>
              <a:endParaRPr/>
            </a:p>
          </p:txBody>
        </p:sp>
      </p:grpSp>
    </p:spTree>
  </p:cSld>
  <p:clrMapOvr>
    <a:masterClrMapping/>
  </p:clrMapOvr>
  <p:transition>
    <p:fade thruBlk="1"/>
  </p:transition>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3" name="Shape 2833"/>
        <p:cNvGrpSpPr/>
        <p:nvPr/>
      </p:nvGrpSpPr>
      <p:grpSpPr>
        <a:xfrm>
          <a:off x="0" y="0"/>
          <a:ext cx="0" cy="0"/>
          <a:chOff x="0" y="0"/>
          <a:chExt cx="0" cy="0"/>
        </a:xfrm>
      </p:grpSpPr>
      <p:sp>
        <p:nvSpPr>
          <p:cNvPr id="2834" name="Google Shape;2834;p84"/>
          <p:cNvSpPr txBox="1"/>
          <p:nvPr>
            <p:ph idx="4294967295" type="sldNum"/>
          </p:nvPr>
        </p:nvSpPr>
        <p:spPr>
          <a:xfrm>
            <a:off x="-76200" y="6400800"/>
            <a:ext cx="1905000" cy="4572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SzPts val="2000"/>
              <a:buNone/>
            </a:pPr>
            <a:r>
              <a:rPr b="1" i="1" lang="en-US" sz="2000" u="none" cap="none" strike="noStrike">
                <a:solidFill>
                  <a:schemeClr val="dk2"/>
                </a:solidFill>
                <a:latin typeface="Arial"/>
                <a:ea typeface="Arial"/>
                <a:cs typeface="Arial"/>
                <a:sym typeface="Arial"/>
              </a:rPr>
              <a:t>19.</a:t>
            </a:r>
            <a:fld id="{00000000-1234-1234-1234-123412341234}" type="slidenum">
              <a:rPr b="1" i="1" lang="en-US" sz="2000" u="none" cap="none" strike="noStrike">
                <a:solidFill>
                  <a:schemeClr val="dk2"/>
                </a:solidFill>
                <a:latin typeface="Arial"/>
                <a:ea typeface="Arial"/>
                <a:cs typeface="Arial"/>
                <a:sym typeface="Arial"/>
              </a:rPr>
              <a:t>‹#›</a:t>
            </a:fld>
            <a:endParaRPr b="1" i="1" sz="2000" u="none" cap="none" strike="noStrike">
              <a:solidFill>
                <a:schemeClr val="dk2"/>
              </a:solidFill>
              <a:latin typeface="Arial"/>
              <a:ea typeface="Arial"/>
              <a:cs typeface="Arial"/>
              <a:sym typeface="Arial"/>
            </a:endParaRPr>
          </a:p>
        </p:txBody>
      </p:sp>
      <p:cxnSp>
        <p:nvCxnSpPr>
          <p:cNvPr id="2835" name="Google Shape;2835;p84"/>
          <p:cNvCxnSpPr/>
          <p:nvPr/>
        </p:nvCxnSpPr>
        <p:spPr>
          <a:xfrm>
            <a:off x="152400" y="152400"/>
            <a:ext cx="8763000" cy="0"/>
          </a:xfrm>
          <a:prstGeom prst="straightConnector1">
            <a:avLst/>
          </a:prstGeom>
          <a:noFill/>
          <a:ln cap="flat" cmpd="sng" w="76200">
            <a:solidFill>
              <a:schemeClr val="hlink"/>
            </a:solidFill>
            <a:prstDash val="solid"/>
            <a:round/>
            <a:headEnd len="med" w="med" type="none"/>
            <a:tailEnd len="med" w="med" type="none"/>
          </a:ln>
        </p:spPr>
      </p:cxnSp>
      <p:cxnSp>
        <p:nvCxnSpPr>
          <p:cNvPr id="2836" name="Google Shape;2836;p84"/>
          <p:cNvCxnSpPr/>
          <p:nvPr/>
        </p:nvCxnSpPr>
        <p:spPr>
          <a:xfrm>
            <a:off x="152400" y="990600"/>
            <a:ext cx="8763000" cy="0"/>
          </a:xfrm>
          <a:prstGeom prst="straightConnector1">
            <a:avLst/>
          </a:prstGeom>
          <a:noFill/>
          <a:ln cap="flat" cmpd="sng" w="19050">
            <a:solidFill>
              <a:schemeClr val="hlink"/>
            </a:solidFill>
            <a:prstDash val="solid"/>
            <a:round/>
            <a:headEnd len="med" w="med" type="none"/>
            <a:tailEnd len="med" w="med" type="none"/>
          </a:ln>
        </p:spPr>
      </p:cxnSp>
      <p:sp>
        <p:nvSpPr>
          <p:cNvPr id="2837" name="Google Shape;2837;p84"/>
          <p:cNvSpPr txBox="1"/>
          <p:nvPr/>
        </p:nvSpPr>
        <p:spPr>
          <a:xfrm>
            <a:off x="304800" y="381000"/>
            <a:ext cx="7745413" cy="457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400" u="none" cap="none" strike="noStrike">
                <a:solidFill>
                  <a:schemeClr val="folHlink"/>
                </a:solidFill>
                <a:latin typeface="Times New Roman"/>
                <a:ea typeface="Times New Roman"/>
                <a:cs typeface="Times New Roman"/>
                <a:sym typeface="Times New Roman"/>
              </a:rPr>
              <a:t>Figure 19.14  </a:t>
            </a:r>
            <a:r>
              <a:rPr b="1" i="1" lang="en-US" sz="2000" u="none" cap="none" strike="noStrike">
                <a:solidFill>
                  <a:schemeClr val="dk1"/>
                </a:solidFill>
                <a:latin typeface="Times New Roman"/>
                <a:ea typeface="Times New Roman"/>
                <a:cs typeface="Times New Roman"/>
                <a:sym typeface="Times New Roman"/>
              </a:rPr>
              <a:t>IPv6 address in binary and hexadecimal colon notation</a:t>
            </a:r>
            <a:endParaRPr/>
          </a:p>
        </p:txBody>
      </p:sp>
      <p:cxnSp>
        <p:nvCxnSpPr>
          <p:cNvPr id="2838" name="Google Shape;2838;p84"/>
          <p:cNvCxnSpPr/>
          <p:nvPr/>
        </p:nvCxnSpPr>
        <p:spPr>
          <a:xfrm>
            <a:off x="152400" y="6248400"/>
            <a:ext cx="8763000" cy="0"/>
          </a:xfrm>
          <a:prstGeom prst="straightConnector1">
            <a:avLst/>
          </a:prstGeom>
          <a:noFill/>
          <a:ln cap="flat" cmpd="sng" w="76200">
            <a:solidFill>
              <a:schemeClr val="hlink"/>
            </a:solidFill>
            <a:prstDash val="solid"/>
            <a:round/>
            <a:headEnd len="med" w="med" type="none"/>
            <a:tailEnd len="med" w="med" type="none"/>
          </a:ln>
        </p:spPr>
      </p:cxnSp>
      <p:pic>
        <p:nvPicPr>
          <p:cNvPr id="2839" name="Google Shape;2839;p84"/>
          <p:cNvPicPr preferRelativeResize="0"/>
          <p:nvPr/>
        </p:nvPicPr>
        <p:blipFill rotWithShape="1">
          <a:blip r:embed="rId3">
            <a:alphaModFix/>
          </a:blip>
          <a:srcRect b="0" l="0" r="0" t="0"/>
          <a:stretch/>
        </p:blipFill>
        <p:spPr>
          <a:xfrm>
            <a:off x="457200" y="2436813"/>
            <a:ext cx="7989888" cy="1754187"/>
          </a:xfrm>
          <a:prstGeom prst="rect">
            <a:avLst/>
          </a:prstGeom>
          <a:noFill/>
          <a:ln>
            <a:noFill/>
          </a:ln>
        </p:spPr>
      </p:pic>
    </p:spTree>
  </p:cSld>
  <p:clrMapOvr>
    <a:masterClrMapping/>
  </p:clrMapOvr>
  <p:transition>
    <p:fade thruBlk="1"/>
  </p:transition>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4" name="Shape 2844"/>
        <p:cNvGrpSpPr/>
        <p:nvPr/>
      </p:nvGrpSpPr>
      <p:grpSpPr>
        <a:xfrm>
          <a:off x="0" y="0"/>
          <a:ext cx="0" cy="0"/>
          <a:chOff x="0" y="0"/>
          <a:chExt cx="0" cy="0"/>
        </a:xfrm>
      </p:grpSpPr>
      <p:sp>
        <p:nvSpPr>
          <p:cNvPr id="2845" name="Google Shape;2845;p85"/>
          <p:cNvSpPr txBox="1"/>
          <p:nvPr>
            <p:ph idx="4294967295" type="sldNum"/>
          </p:nvPr>
        </p:nvSpPr>
        <p:spPr>
          <a:xfrm>
            <a:off x="-76200" y="6400800"/>
            <a:ext cx="1905000" cy="4572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SzPts val="2000"/>
              <a:buNone/>
            </a:pPr>
            <a:r>
              <a:rPr b="1" i="1" lang="en-US" sz="2000" u="none" cap="none" strike="noStrike">
                <a:solidFill>
                  <a:schemeClr val="dk2"/>
                </a:solidFill>
                <a:latin typeface="Arial"/>
                <a:ea typeface="Arial"/>
                <a:cs typeface="Arial"/>
                <a:sym typeface="Arial"/>
              </a:rPr>
              <a:t>19.</a:t>
            </a:r>
            <a:fld id="{00000000-1234-1234-1234-123412341234}" type="slidenum">
              <a:rPr b="1" i="1" lang="en-US" sz="2000" u="none" cap="none" strike="noStrike">
                <a:solidFill>
                  <a:schemeClr val="dk2"/>
                </a:solidFill>
                <a:latin typeface="Arial"/>
                <a:ea typeface="Arial"/>
                <a:cs typeface="Arial"/>
                <a:sym typeface="Arial"/>
              </a:rPr>
              <a:t>‹#›</a:t>
            </a:fld>
            <a:endParaRPr b="1" i="1" sz="2000" u="none" cap="none" strike="noStrike">
              <a:solidFill>
                <a:schemeClr val="dk2"/>
              </a:solidFill>
              <a:latin typeface="Arial"/>
              <a:ea typeface="Arial"/>
              <a:cs typeface="Arial"/>
              <a:sym typeface="Arial"/>
            </a:endParaRPr>
          </a:p>
        </p:txBody>
      </p:sp>
      <p:cxnSp>
        <p:nvCxnSpPr>
          <p:cNvPr id="2846" name="Google Shape;2846;p85"/>
          <p:cNvCxnSpPr/>
          <p:nvPr/>
        </p:nvCxnSpPr>
        <p:spPr>
          <a:xfrm>
            <a:off x="152400" y="152400"/>
            <a:ext cx="8763000" cy="0"/>
          </a:xfrm>
          <a:prstGeom prst="straightConnector1">
            <a:avLst/>
          </a:prstGeom>
          <a:noFill/>
          <a:ln cap="flat" cmpd="sng" w="76200">
            <a:solidFill>
              <a:schemeClr val="hlink"/>
            </a:solidFill>
            <a:prstDash val="solid"/>
            <a:round/>
            <a:headEnd len="med" w="med" type="none"/>
            <a:tailEnd len="med" w="med" type="none"/>
          </a:ln>
        </p:spPr>
      </p:cxnSp>
      <p:cxnSp>
        <p:nvCxnSpPr>
          <p:cNvPr id="2847" name="Google Shape;2847;p85"/>
          <p:cNvCxnSpPr/>
          <p:nvPr/>
        </p:nvCxnSpPr>
        <p:spPr>
          <a:xfrm>
            <a:off x="152400" y="990600"/>
            <a:ext cx="8763000" cy="0"/>
          </a:xfrm>
          <a:prstGeom prst="straightConnector1">
            <a:avLst/>
          </a:prstGeom>
          <a:noFill/>
          <a:ln cap="flat" cmpd="sng" w="19050">
            <a:solidFill>
              <a:schemeClr val="hlink"/>
            </a:solidFill>
            <a:prstDash val="solid"/>
            <a:round/>
            <a:headEnd len="med" w="med" type="none"/>
            <a:tailEnd len="med" w="med" type="none"/>
          </a:ln>
        </p:spPr>
      </p:cxnSp>
      <p:sp>
        <p:nvSpPr>
          <p:cNvPr id="2848" name="Google Shape;2848;p85"/>
          <p:cNvSpPr txBox="1"/>
          <p:nvPr/>
        </p:nvSpPr>
        <p:spPr>
          <a:xfrm>
            <a:off x="304800" y="381000"/>
            <a:ext cx="4835525" cy="457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400" u="none" cap="none" strike="noStrike">
                <a:solidFill>
                  <a:schemeClr val="folHlink"/>
                </a:solidFill>
                <a:latin typeface="Times New Roman"/>
                <a:ea typeface="Times New Roman"/>
                <a:cs typeface="Times New Roman"/>
                <a:sym typeface="Times New Roman"/>
              </a:rPr>
              <a:t>Figure 19.15  </a:t>
            </a:r>
            <a:r>
              <a:rPr b="1" i="1" lang="en-US" sz="2000" u="none" cap="none" strike="noStrike">
                <a:solidFill>
                  <a:schemeClr val="dk1"/>
                </a:solidFill>
                <a:latin typeface="Times New Roman"/>
                <a:ea typeface="Times New Roman"/>
                <a:cs typeface="Times New Roman"/>
                <a:sym typeface="Times New Roman"/>
              </a:rPr>
              <a:t>Abbreviated IPv6 addresses</a:t>
            </a:r>
            <a:endParaRPr/>
          </a:p>
        </p:txBody>
      </p:sp>
      <p:cxnSp>
        <p:nvCxnSpPr>
          <p:cNvPr id="2849" name="Google Shape;2849;p85"/>
          <p:cNvCxnSpPr/>
          <p:nvPr/>
        </p:nvCxnSpPr>
        <p:spPr>
          <a:xfrm>
            <a:off x="152400" y="6248400"/>
            <a:ext cx="8763000" cy="0"/>
          </a:xfrm>
          <a:prstGeom prst="straightConnector1">
            <a:avLst/>
          </a:prstGeom>
          <a:noFill/>
          <a:ln cap="flat" cmpd="sng" w="76200">
            <a:solidFill>
              <a:schemeClr val="hlink"/>
            </a:solidFill>
            <a:prstDash val="solid"/>
            <a:round/>
            <a:headEnd len="med" w="med" type="none"/>
            <a:tailEnd len="med" w="med" type="none"/>
          </a:ln>
        </p:spPr>
      </p:cxnSp>
      <p:pic>
        <p:nvPicPr>
          <p:cNvPr id="2850" name="Google Shape;2850;p85"/>
          <p:cNvPicPr preferRelativeResize="0"/>
          <p:nvPr/>
        </p:nvPicPr>
        <p:blipFill rotWithShape="1">
          <a:blip r:embed="rId3">
            <a:alphaModFix/>
          </a:blip>
          <a:srcRect b="0" l="0" r="0" t="0"/>
          <a:stretch/>
        </p:blipFill>
        <p:spPr>
          <a:xfrm>
            <a:off x="685800" y="1958975"/>
            <a:ext cx="7304088" cy="3287713"/>
          </a:xfrm>
          <a:prstGeom prst="rect">
            <a:avLst/>
          </a:prstGeom>
          <a:noFill/>
          <a:ln>
            <a:noFill/>
          </a:ln>
        </p:spPr>
      </p:pic>
    </p:spTree>
  </p:cSld>
  <p:clrMapOvr>
    <a:masterClrMapping/>
  </p:clrMapOvr>
  <p:transition>
    <p:fade thruBlk="1"/>
  </p:transition>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9" name="Shape 959"/>
        <p:cNvGrpSpPr/>
        <p:nvPr/>
      </p:nvGrpSpPr>
      <p:grpSpPr>
        <a:xfrm>
          <a:off x="0" y="0"/>
          <a:ext cx="0" cy="0"/>
          <a:chOff x="0" y="0"/>
          <a:chExt cx="0" cy="0"/>
        </a:xfrm>
      </p:grpSpPr>
      <p:pic>
        <p:nvPicPr>
          <p:cNvPr descr="underline_base" id="960" name="Google Shape;960;p7"/>
          <p:cNvPicPr preferRelativeResize="0"/>
          <p:nvPr/>
        </p:nvPicPr>
        <p:blipFill rotWithShape="1">
          <a:blip r:embed="rId3">
            <a:alphaModFix/>
          </a:blip>
          <a:srcRect b="0" l="0" r="0" t="0"/>
          <a:stretch/>
        </p:blipFill>
        <p:spPr>
          <a:xfrm>
            <a:off x="642938" y="1047750"/>
            <a:ext cx="4570412" cy="173038"/>
          </a:xfrm>
          <a:prstGeom prst="rect">
            <a:avLst/>
          </a:prstGeom>
          <a:noFill/>
          <a:ln>
            <a:noFill/>
          </a:ln>
        </p:spPr>
      </p:pic>
      <p:sp>
        <p:nvSpPr>
          <p:cNvPr id="961" name="Google Shape;961;p7"/>
          <p:cNvSpPr txBox="1"/>
          <p:nvPr>
            <p:ph type="title"/>
          </p:nvPr>
        </p:nvSpPr>
        <p:spPr>
          <a:xfrm>
            <a:off x="609600" y="228600"/>
            <a:ext cx="8153400" cy="9906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Another function: Connection setup</a:t>
            </a:r>
            <a:endParaRPr/>
          </a:p>
        </p:txBody>
      </p:sp>
      <p:sp>
        <p:nvSpPr>
          <p:cNvPr id="962" name="Google Shape;962;p7"/>
          <p:cNvSpPr txBox="1"/>
          <p:nvPr>
            <p:ph idx="1" type="body"/>
          </p:nvPr>
        </p:nvSpPr>
        <p:spPr>
          <a:xfrm>
            <a:off x="461963" y="1618200"/>
            <a:ext cx="8658224" cy="4876800"/>
          </a:xfrm>
          <a:prstGeom prst="rect">
            <a:avLst/>
          </a:prstGeom>
          <a:noFill/>
          <a:ln>
            <a:noFill/>
          </a:ln>
        </p:spPr>
        <p:txBody>
          <a:bodyPr anchorCtr="0" anchor="t" bIns="45700" lIns="91425" spcFirstLastPara="1" rIns="91425" wrap="square" tIns="45700">
            <a:noAutofit/>
          </a:bodyPr>
          <a:lstStyle/>
          <a:p>
            <a:pPr indent="-319088" lvl="0" marL="319088" rtl="0" algn="l">
              <a:lnSpc>
                <a:spcPct val="100000"/>
              </a:lnSpc>
              <a:spcBef>
                <a:spcPts val="0"/>
              </a:spcBef>
              <a:spcAft>
                <a:spcPts val="0"/>
              </a:spcAft>
              <a:buSzPts val="1680"/>
              <a:buFont typeface="Noto Sans Symbols"/>
              <a:buChar char="❖"/>
            </a:pPr>
            <a:r>
              <a:rPr lang="en-US"/>
              <a:t>3</a:t>
            </a:r>
            <a:r>
              <a:rPr baseline="30000" lang="en-US"/>
              <a:t>rd</a:t>
            </a:r>
            <a:r>
              <a:rPr lang="en-US"/>
              <a:t> important function in </a:t>
            </a:r>
            <a:r>
              <a:rPr i="1" lang="en-US"/>
              <a:t>some</a:t>
            </a:r>
            <a:r>
              <a:rPr lang="en-US"/>
              <a:t> network architectures:</a:t>
            </a:r>
            <a:endParaRPr/>
          </a:p>
          <a:p>
            <a:pPr indent="-273049" lvl="1" marL="639763" rtl="0" algn="l">
              <a:lnSpc>
                <a:spcPct val="100000"/>
              </a:lnSpc>
              <a:spcBef>
                <a:spcPts val="550"/>
              </a:spcBef>
              <a:spcAft>
                <a:spcPts val="0"/>
              </a:spcAft>
              <a:buSzPts val="1680"/>
              <a:buFont typeface="Noto Sans Symbols"/>
              <a:buChar char="▪"/>
            </a:pPr>
            <a:r>
              <a:rPr lang="en-US"/>
              <a:t>ATM, frame relay, MPLS</a:t>
            </a:r>
            <a:endParaRPr/>
          </a:p>
          <a:p>
            <a:pPr indent="-319088" lvl="0" marL="319088" rtl="0" algn="l">
              <a:lnSpc>
                <a:spcPct val="100000"/>
              </a:lnSpc>
              <a:spcBef>
                <a:spcPts val="700"/>
              </a:spcBef>
              <a:spcAft>
                <a:spcPts val="0"/>
              </a:spcAft>
              <a:buSzPts val="1680"/>
              <a:buFont typeface="Noto Sans Symbols"/>
              <a:buChar char="▪"/>
            </a:pPr>
            <a:r>
              <a:rPr b="1" lang="en-US">
                <a:solidFill>
                  <a:srgbClr val="0066FF"/>
                </a:solidFill>
              </a:rPr>
              <a:t>Require</a:t>
            </a:r>
            <a:r>
              <a:rPr lang="en-US">
                <a:solidFill>
                  <a:srgbClr val="0066FF"/>
                </a:solidFill>
              </a:rPr>
              <a:t> </a:t>
            </a:r>
            <a:r>
              <a:rPr lang="en-US"/>
              <a:t>- the routers along the chosen path from source to destination to </a:t>
            </a:r>
            <a:r>
              <a:rPr lang="en-US" u="sng">
                <a:solidFill>
                  <a:srgbClr val="FF0000"/>
                </a:solidFill>
              </a:rPr>
              <a:t>handshake</a:t>
            </a:r>
            <a:r>
              <a:rPr lang="en-US"/>
              <a:t> with each other </a:t>
            </a:r>
            <a:endParaRPr/>
          </a:p>
          <a:p>
            <a:pPr indent="-319088" lvl="0" marL="319088" rtl="0" algn="l">
              <a:lnSpc>
                <a:spcPct val="100000"/>
              </a:lnSpc>
              <a:spcBef>
                <a:spcPts val="700"/>
              </a:spcBef>
              <a:spcAft>
                <a:spcPts val="0"/>
              </a:spcAft>
              <a:buSzPts val="1440"/>
              <a:buFont typeface="Noto Sans Symbols"/>
              <a:buNone/>
            </a:pPr>
            <a:r>
              <a:t/>
            </a:r>
            <a:endParaRPr sz="2400"/>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5" name="Shape 2855"/>
        <p:cNvGrpSpPr/>
        <p:nvPr/>
      </p:nvGrpSpPr>
      <p:grpSpPr>
        <a:xfrm>
          <a:off x="0" y="0"/>
          <a:ext cx="0" cy="0"/>
          <a:chOff x="0" y="0"/>
          <a:chExt cx="0" cy="0"/>
        </a:xfrm>
      </p:grpSpPr>
      <p:sp>
        <p:nvSpPr>
          <p:cNvPr id="2856" name="Google Shape;2856;p86"/>
          <p:cNvSpPr txBox="1"/>
          <p:nvPr>
            <p:ph idx="4294967295" type="sldNum"/>
          </p:nvPr>
        </p:nvSpPr>
        <p:spPr>
          <a:xfrm>
            <a:off x="-76200" y="6400800"/>
            <a:ext cx="1905000" cy="4572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SzPts val="2000"/>
              <a:buNone/>
            </a:pPr>
            <a:r>
              <a:rPr b="1" i="1" lang="en-US" sz="2000" u="none" cap="none" strike="noStrike">
                <a:solidFill>
                  <a:schemeClr val="dk2"/>
                </a:solidFill>
                <a:latin typeface="Arial"/>
                <a:ea typeface="Arial"/>
                <a:cs typeface="Arial"/>
                <a:sym typeface="Arial"/>
              </a:rPr>
              <a:t>19.</a:t>
            </a:r>
            <a:fld id="{00000000-1234-1234-1234-123412341234}" type="slidenum">
              <a:rPr b="1" i="1" lang="en-US" sz="2000" u="none" cap="none" strike="noStrike">
                <a:solidFill>
                  <a:schemeClr val="dk2"/>
                </a:solidFill>
                <a:latin typeface="Arial"/>
                <a:ea typeface="Arial"/>
                <a:cs typeface="Arial"/>
                <a:sym typeface="Arial"/>
              </a:rPr>
              <a:t>‹#›</a:t>
            </a:fld>
            <a:endParaRPr b="1" i="1" sz="2000" u="none" cap="none" strike="noStrike">
              <a:solidFill>
                <a:schemeClr val="dk2"/>
              </a:solidFill>
              <a:latin typeface="Arial"/>
              <a:ea typeface="Arial"/>
              <a:cs typeface="Arial"/>
              <a:sym typeface="Arial"/>
            </a:endParaRPr>
          </a:p>
        </p:txBody>
      </p:sp>
      <p:sp>
        <p:nvSpPr>
          <p:cNvPr id="2857" name="Google Shape;2857;p86"/>
          <p:cNvSpPr/>
          <p:nvPr/>
        </p:nvSpPr>
        <p:spPr>
          <a:xfrm>
            <a:off x="366713" y="1079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cap="none" strike="noStrike">
              <a:solidFill>
                <a:schemeClr val="dk1"/>
              </a:solidFill>
              <a:latin typeface="Tahoma"/>
              <a:ea typeface="Tahoma"/>
              <a:cs typeface="Tahoma"/>
              <a:sym typeface="Tahoma"/>
            </a:endParaRPr>
          </a:p>
        </p:txBody>
      </p:sp>
      <p:sp>
        <p:nvSpPr>
          <p:cNvPr id="2858" name="Google Shape;2858;p86"/>
          <p:cNvSpPr/>
          <p:nvPr/>
        </p:nvSpPr>
        <p:spPr>
          <a:xfrm>
            <a:off x="749300" y="1079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cap="none" strike="noStrike">
              <a:solidFill>
                <a:schemeClr val="dk1"/>
              </a:solidFill>
              <a:latin typeface="Tahoma"/>
              <a:ea typeface="Tahoma"/>
              <a:cs typeface="Tahoma"/>
              <a:sym typeface="Tahoma"/>
            </a:endParaRPr>
          </a:p>
        </p:txBody>
      </p:sp>
      <p:sp>
        <p:nvSpPr>
          <p:cNvPr id="2859" name="Google Shape;2859;p86"/>
          <p:cNvSpPr/>
          <p:nvPr/>
        </p:nvSpPr>
        <p:spPr>
          <a:xfrm>
            <a:off x="490538" y="5302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cap="none" strike="noStrike">
              <a:solidFill>
                <a:schemeClr val="dk1"/>
              </a:solidFill>
              <a:latin typeface="Tahoma"/>
              <a:ea typeface="Tahoma"/>
              <a:cs typeface="Tahoma"/>
              <a:sym typeface="Tahoma"/>
            </a:endParaRPr>
          </a:p>
        </p:txBody>
      </p:sp>
      <p:sp>
        <p:nvSpPr>
          <p:cNvPr id="2860" name="Google Shape;2860;p86"/>
          <p:cNvSpPr/>
          <p:nvPr/>
        </p:nvSpPr>
        <p:spPr>
          <a:xfrm>
            <a:off x="860425" y="5302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cap="none" strike="noStrike">
              <a:solidFill>
                <a:schemeClr val="dk1"/>
              </a:solidFill>
              <a:latin typeface="Tahoma"/>
              <a:ea typeface="Tahoma"/>
              <a:cs typeface="Tahoma"/>
              <a:sym typeface="Tahoma"/>
            </a:endParaRPr>
          </a:p>
        </p:txBody>
      </p:sp>
      <p:sp>
        <p:nvSpPr>
          <p:cNvPr id="2861" name="Google Shape;2861;p86"/>
          <p:cNvSpPr/>
          <p:nvPr/>
        </p:nvSpPr>
        <p:spPr>
          <a:xfrm>
            <a:off x="76200" y="4572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cap="none" strike="noStrike">
              <a:solidFill>
                <a:schemeClr val="dk1"/>
              </a:solidFill>
              <a:latin typeface="Tahoma"/>
              <a:ea typeface="Tahoma"/>
              <a:cs typeface="Tahoma"/>
              <a:sym typeface="Tahoma"/>
            </a:endParaRPr>
          </a:p>
        </p:txBody>
      </p:sp>
      <p:sp>
        <p:nvSpPr>
          <p:cNvPr id="2862" name="Google Shape;2862;p86"/>
          <p:cNvSpPr/>
          <p:nvPr/>
        </p:nvSpPr>
        <p:spPr>
          <a:xfrm>
            <a:off x="711200" y="0"/>
            <a:ext cx="31750" cy="1052513"/>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cap="none" strike="noStrike">
              <a:solidFill>
                <a:schemeClr val="dk1"/>
              </a:solidFill>
              <a:latin typeface="Tahoma"/>
              <a:ea typeface="Tahoma"/>
              <a:cs typeface="Tahoma"/>
              <a:sym typeface="Tahoma"/>
            </a:endParaRPr>
          </a:p>
        </p:txBody>
      </p:sp>
      <p:sp>
        <p:nvSpPr>
          <p:cNvPr id="2863" name="Google Shape;2863;p86"/>
          <p:cNvSpPr/>
          <p:nvPr/>
        </p:nvSpPr>
        <p:spPr>
          <a:xfrm>
            <a:off x="442913" y="533400"/>
            <a:ext cx="8226425" cy="31750"/>
          </a:xfrm>
          <a:prstGeom prst="rect">
            <a:avLst/>
          </a:prstGeom>
          <a:gradFill>
            <a:gsLst>
              <a:gs pos="0">
                <a:schemeClr val="dk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cap="none" strike="noStrike">
              <a:solidFill>
                <a:schemeClr val="dk1"/>
              </a:solidFill>
              <a:latin typeface="Tahoma"/>
              <a:ea typeface="Tahoma"/>
              <a:cs typeface="Tahoma"/>
              <a:sym typeface="Tahoma"/>
            </a:endParaRPr>
          </a:p>
        </p:txBody>
      </p:sp>
      <p:sp>
        <p:nvSpPr>
          <p:cNvPr id="2864" name="Google Shape;2864;p86"/>
          <p:cNvSpPr/>
          <p:nvPr/>
        </p:nvSpPr>
        <p:spPr>
          <a:xfrm>
            <a:off x="228600" y="914400"/>
            <a:ext cx="8686800" cy="519113"/>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None/>
            </a:pPr>
            <a:r>
              <a:rPr b="1" i="1" lang="en-US" sz="2800" u="none" cap="none" strike="noStrike">
                <a:solidFill>
                  <a:schemeClr val="dk1"/>
                </a:solidFill>
                <a:latin typeface="Times New Roman"/>
                <a:ea typeface="Times New Roman"/>
                <a:cs typeface="Times New Roman"/>
                <a:sym typeface="Times New Roman"/>
              </a:rPr>
              <a:t>Expand the address 0:15::1:12:1213 to its original.</a:t>
            </a:r>
            <a:endParaRPr/>
          </a:p>
        </p:txBody>
      </p:sp>
      <p:sp>
        <p:nvSpPr>
          <p:cNvPr id="2865" name="Google Shape;2865;p86"/>
          <p:cNvSpPr txBox="1"/>
          <p:nvPr/>
        </p:nvSpPr>
        <p:spPr>
          <a:xfrm>
            <a:off x="1143000" y="0"/>
            <a:ext cx="2690813" cy="57943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1" lang="en-US" sz="3200" u="none" cap="none" strike="noStrike">
                <a:solidFill>
                  <a:schemeClr val="hlink"/>
                </a:solidFill>
                <a:latin typeface="Times New Roman"/>
                <a:ea typeface="Times New Roman"/>
                <a:cs typeface="Times New Roman"/>
                <a:sym typeface="Times New Roman"/>
              </a:rPr>
              <a:t>Example 19.11</a:t>
            </a:r>
            <a:endParaRPr/>
          </a:p>
        </p:txBody>
      </p:sp>
      <p:sp>
        <p:nvSpPr>
          <p:cNvPr id="2866" name="Google Shape;2866;p86"/>
          <p:cNvSpPr/>
          <p:nvPr/>
        </p:nvSpPr>
        <p:spPr>
          <a:xfrm>
            <a:off x="152400" y="1752600"/>
            <a:ext cx="8686800" cy="2227263"/>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None/>
            </a:pPr>
            <a:r>
              <a:rPr b="1" i="1" lang="en-US" sz="2800" u="none" cap="none" strike="noStrike">
                <a:solidFill>
                  <a:schemeClr val="hlink"/>
                </a:solidFill>
                <a:latin typeface="Times New Roman"/>
                <a:ea typeface="Times New Roman"/>
                <a:cs typeface="Times New Roman"/>
                <a:sym typeface="Times New Roman"/>
              </a:rPr>
              <a:t>Solution</a:t>
            </a:r>
            <a:endParaRPr/>
          </a:p>
          <a:p>
            <a:pPr indent="0" lvl="0" marL="0" marR="0" rtl="0" algn="just">
              <a:lnSpc>
                <a:spcPct val="100000"/>
              </a:lnSpc>
              <a:spcBef>
                <a:spcPts val="0"/>
              </a:spcBef>
              <a:spcAft>
                <a:spcPts val="0"/>
              </a:spcAft>
              <a:buNone/>
            </a:pPr>
            <a:r>
              <a:rPr b="1" i="1" lang="en-US" sz="2800" u="none" cap="none" strike="noStrike">
                <a:solidFill>
                  <a:schemeClr val="dk1"/>
                </a:solidFill>
                <a:latin typeface="Times New Roman"/>
                <a:ea typeface="Times New Roman"/>
                <a:cs typeface="Times New Roman"/>
                <a:sym typeface="Times New Roman"/>
              </a:rPr>
              <a:t>We first need to align the left side of the double colon to the left of the original pattern and the right side of the double colon to the right of the original pattern to find how many 0s we need to replace the double colon.</a:t>
            </a:r>
            <a:endParaRPr/>
          </a:p>
        </p:txBody>
      </p:sp>
      <p:pic>
        <p:nvPicPr>
          <p:cNvPr id="2867" name="Google Shape;2867;p86"/>
          <p:cNvPicPr preferRelativeResize="0"/>
          <p:nvPr/>
        </p:nvPicPr>
        <p:blipFill rotWithShape="1">
          <a:blip r:embed="rId3">
            <a:alphaModFix/>
          </a:blip>
          <a:srcRect b="0" l="0" r="0" t="0"/>
          <a:stretch/>
        </p:blipFill>
        <p:spPr>
          <a:xfrm>
            <a:off x="2001838" y="4152900"/>
            <a:ext cx="5138737" cy="647700"/>
          </a:xfrm>
          <a:prstGeom prst="rect">
            <a:avLst/>
          </a:prstGeom>
          <a:noFill/>
          <a:ln cap="flat" cmpd="thickThin" w="57150">
            <a:solidFill>
              <a:schemeClr val="folHlink"/>
            </a:solidFill>
            <a:prstDash val="solid"/>
            <a:miter lim="800000"/>
            <a:headEnd len="sm" w="sm" type="none"/>
            <a:tailEnd len="sm" w="sm" type="none"/>
          </a:ln>
        </p:spPr>
      </p:pic>
      <p:sp>
        <p:nvSpPr>
          <p:cNvPr id="2868" name="Google Shape;2868;p86"/>
          <p:cNvSpPr/>
          <p:nvPr/>
        </p:nvSpPr>
        <p:spPr>
          <a:xfrm>
            <a:off x="152400" y="5029200"/>
            <a:ext cx="8686800" cy="519113"/>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None/>
            </a:pPr>
            <a:r>
              <a:rPr b="1" i="1" lang="en-US" sz="2800" u="none" cap="none" strike="noStrike">
                <a:solidFill>
                  <a:schemeClr val="dk1"/>
                </a:solidFill>
                <a:latin typeface="Times New Roman"/>
                <a:ea typeface="Times New Roman"/>
                <a:cs typeface="Times New Roman"/>
                <a:sym typeface="Times New Roman"/>
              </a:rPr>
              <a:t>This means that the original address is.</a:t>
            </a:r>
            <a:endParaRPr/>
          </a:p>
        </p:txBody>
      </p:sp>
      <p:pic>
        <p:nvPicPr>
          <p:cNvPr id="2869" name="Google Shape;2869;p86"/>
          <p:cNvPicPr preferRelativeResize="0"/>
          <p:nvPr/>
        </p:nvPicPr>
        <p:blipFill rotWithShape="1">
          <a:blip r:embed="rId4">
            <a:alphaModFix/>
          </a:blip>
          <a:srcRect b="0" l="0" r="0" t="0"/>
          <a:stretch/>
        </p:blipFill>
        <p:spPr>
          <a:xfrm>
            <a:off x="2020888" y="5799138"/>
            <a:ext cx="5102225" cy="296862"/>
          </a:xfrm>
          <a:prstGeom prst="rect">
            <a:avLst/>
          </a:prstGeom>
          <a:noFill/>
          <a:ln cap="flat" cmpd="thickThin" w="57150">
            <a:solidFill>
              <a:schemeClr val="folHlink"/>
            </a:solidFill>
            <a:prstDash val="solid"/>
            <a:miter lim="800000"/>
            <a:headEnd len="sm" w="sm" type="none"/>
            <a:tailEnd len="sm" w="sm" type="none"/>
          </a:ln>
        </p:spPr>
      </p:pic>
    </p:spTree>
  </p:cSld>
  <p:clrMapOvr>
    <a:masterClrMapping/>
  </p:clrMapOvr>
  <p:transition>
    <p:fade thruBlk="1"/>
  </p:transition>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4" name="Shape 2874"/>
        <p:cNvGrpSpPr/>
        <p:nvPr/>
      </p:nvGrpSpPr>
      <p:grpSpPr>
        <a:xfrm>
          <a:off x="0" y="0"/>
          <a:ext cx="0" cy="0"/>
          <a:chOff x="0" y="0"/>
          <a:chExt cx="0" cy="0"/>
        </a:xfrm>
      </p:grpSpPr>
      <p:sp>
        <p:nvSpPr>
          <p:cNvPr id="2875" name="Google Shape;2875;p87"/>
          <p:cNvSpPr txBox="1"/>
          <p:nvPr>
            <p:ph idx="4294967295" type="sldNum"/>
          </p:nvPr>
        </p:nvSpPr>
        <p:spPr>
          <a:xfrm>
            <a:off x="-76200" y="6400800"/>
            <a:ext cx="1905000" cy="4572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SzPts val="2000"/>
              <a:buNone/>
            </a:pPr>
            <a:r>
              <a:rPr b="1" i="1" lang="en-US" sz="2000" u="none" cap="none" strike="noStrike">
                <a:solidFill>
                  <a:schemeClr val="dk2"/>
                </a:solidFill>
                <a:latin typeface="Arial"/>
                <a:ea typeface="Arial"/>
                <a:cs typeface="Arial"/>
                <a:sym typeface="Arial"/>
              </a:rPr>
              <a:t>19.</a:t>
            </a:r>
            <a:fld id="{00000000-1234-1234-1234-123412341234}" type="slidenum">
              <a:rPr b="1" i="1" lang="en-US" sz="2000" u="none" cap="none" strike="noStrike">
                <a:solidFill>
                  <a:schemeClr val="dk2"/>
                </a:solidFill>
                <a:latin typeface="Arial"/>
                <a:ea typeface="Arial"/>
                <a:cs typeface="Arial"/>
                <a:sym typeface="Arial"/>
              </a:rPr>
              <a:t>‹#›</a:t>
            </a:fld>
            <a:endParaRPr b="1" i="1" sz="2000" u="none" cap="none" strike="noStrike">
              <a:solidFill>
                <a:schemeClr val="dk2"/>
              </a:solidFill>
              <a:latin typeface="Arial"/>
              <a:ea typeface="Arial"/>
              <a:cs typeface="Arial"/>
              <a:sym typeface="Arial"/>
            </a:endParaRPr>
          </a:p>
        </p:txBody>
      </p:sp>
      <p:sp>
        <p:nvSpPr>
          <p:cNvPr id="2876" name="Google Shape;2876;p87"/>
          <p:cNvSpPr txBox="1"/>
          <p:nvPr/>
        </p:nvSpPr>
        <p:spPr>
          <a:xfrm>
            <a:off x="609600" y="990600"/>
            <a:ext cx="5086350" cy="457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400" u="none" cap="none" strike="noStrike">
                <a:solidFill>
                  <a:schemeClr val="folHlink"/>
                </a:solidFill>
                <a:latin typeface="Times New Roman"/>
                <a:ea typeface="Times New Roman"/>
                <a:cs typeface="Times New Roman"/>
                <a:sym typeface="Times New Roman"/>
              </a:rPr>
              <a:t>Table 19.5  </a:t>
            </a:r>
            <a:r>
              <a:rPr b="1" i="1" lang="en-US" sz="2000" u="none" cap="none" strike="noStrike">
                <a:solidFill>
                  <a:schemeClr val="dk1"/>
                </a:solidFill>
                <a:latin typeface="Times New Roman"/>
                <a:ea typeface="Times New Roman"/>
                <a:cs typeface="Times New Roman"/>
                <a:sym typeface="Times New Roman"/>
              </a:rPr>
              <a:t>Type prefixes for IPv6 addresses</a:t>
            </a:r>
            <a:endParaRPr/>
          </a:p>
        </p:txBody>
      </p:sp>
      <p:pic>
        <p:nvPicPr>
          <p:cNvPr id="2877" name="Google Shape;2877;p87"/>
          <p:cNvPicPr preferRelativeResize="0"/>
          <p:nvPr/>
        </p:nvPicPr>
        <p:blipFill rotWithShape="1">
          <a:blip r:embed="rId3">
            <a:alphaModFix/>
          </a:blip>
          <a:srcRect b="0" l="0" r="0" t="0"/>
          <a:stretch/>
        </p:blipFill>
        <p:spPr>
          <a:xfrm>
            <a:off x="481013" y="1447800"/>
            <a:ext cx="8053387" cy="3829050"/>
          </a:xfrm>
          <a:prstGeom prst="rect">
            <a:avLst/>
          </a:prstGeom>
          <a:noFill/>
          <a:ln>
            <a:noFill/>
          </a:ln>
        </p:spPr>
      </p:pic>
    </p:spTree>
  </p:cSld>
  <p:clrMapOvr>
    <a:masterClrMapping/>
  </p:clrMapOvr>
  <p:transition>
    <p:fade thruBlk="1"/>
  </p:transition>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2" name="Shape 2882"/>
        <p:cNvGrpSpPr/>
        <p:nvPr/>
      </p:nvGrpSpPr>
      <p:grpSpPr>
        <a:xfrm>
          <a:off x="0" y="0"/>
          <a:ext cx="0" cy="0"/>
          <a:chOff x="0" y="0"/>
          <a:chExt cx="0" cy="0"/>
        </a:xfrm>
      </p:grpSpPr>
      <p:sp>
        <p:nvSpPr>
          <p:cNvPr id="2883" name="Google Shape;2883;p88"/>
          <p:cNvSpPr txBox="1"/>
          <p:nvPr>
            <p:ph idx="4294967295" type="sldNum"/>
          </p:nvPr>
        </p:nvSpPr>
        <p:spPr>
          <a:xfrm>
            <a:off x="-76200" y="6400800"/>
            <a:ext cx="1905000" cy="4572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SzPts val="2000"/>
              <a:buNone/>
            </a:pPr>
            <a:r>
              <a:rPr b="1" i="1" lang="en-US" sz="2000" u="none" cap="none" strike="noStrike">
                <a:solidFill>
                  <a:schemeClr val="dk2"/>
                </a:solidFill>
                <a:latin typeface="Arial"/>
                <a:ea typeface="Arial"/>
                <a:cs typeface="Arial"/>
                <a:sym typeface="Arial"/>
              </a:rPr>
              <a:t>19.</a:t>
            </a:r>
            <a:fld id="{00000000-1234-1234-1234-123412341234}" type="slidenum">
              <a:rPr b="1" i="1" lang="en-US" sz="2000" u="none" cap="none" strike="noStrike">
                <a:solidFill>
                  <a:schemeClr val="dk2"/>
                </a:solidFill>
                <a:latin typeface="Arial"/>
                <a:ea typeface="Arial"/>
                <a:cs typeface="Arial"/>
                <a:sym typeface="Arial"/>
              </a:rPr>
              <a:t>‹#›</a:t>
            </a:fld>
            <a:endParaRPr b="1" i="1" sz="2000" u="none" cap="none" strike="noStrike">
              <a:solidFill>
                <a:schemeClr val="dk2"/>
              </a:solidFill>
              <a:latin typeface="Arial"/>
              <a:ea typeface="Arial"/>
              <a:cs typeface="Arial"/>
              <a:sym typeface="Arial"/>
            </a:endParaRPr>
          </a:p>
        </p:txBody>
      </p:sp>
      <p:sp>
        <p:nvSpPr>
          <p:cNvPr id="2884" name="Google Shape;2884;p88"/>
          <p:cNvSpPr txBox="1"/>
          <p:nvPr/>
        </p:nvSpPr>
        <p:spPr>
          <a:xfrm>
            <a:off x="609600" y="457200"/>
            <a:ext cx="6361113" cy="457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400" u="none" cap="none" strike="noStrike">
                <a:solidFill>
                  <a:schemeClr val="folHlink"/>
                </a:solidFill>
                <a:latin typeface="Times New Roman"/>
                <a:ea typeface="Times New Roman"/>
                <a:cs typeface="Times New Roman"/>
                <a:sym typeface="Times New Roman"/>
              </a:rPr>
              <a:t>Table 19.5  </a:t>
            </a:r>
            <a:r>
              <a:rPr b="1" i="1" lang="en-US" sz="2000" u="none" cap="none" strike="noStrike">
                <a:solidFill>
                  <a:schemeClr val="dk1"/>
                </a:solidFill>
                <a:latin typeface="Times New Roman"/>
                <a:ea typeface="Times New Roman"/>
                <a:cs typeface="Times New Roman"/>
                <a:sym typeface="Times New Roman"/>
              </a:rPr>
              <a:t>Type prefixes for IPv6 addresses (continued)</a:t>
            </a:r>
            <a:endParaRPr/>
          </a:p>
        </p:txBody>
      </p:sp>
      <p:pic>
        <p:nvPicPr>
          <p:cNvPr id="2885" name="Google Shape;2885;p88"/>
          <p:cNvPicPr preferRelativeResize="0"/>
          <p:nvPr/>
        </p:nvPicPr>
        <p:blipFill rotWithShape="1">
          <a:blip r:embed="rId3">
            <a:alphaModFix/>
          </a:blip>
          <a:srcRect b="0" l="0" r="0" t="0"/>
          <a:stretch/>
        </p:blipFill>
        <p:spPr>
          <a:xfrm>
            <a:off x="508000" y="838200"/>
            <a:ext cx="8026400" cy="4843463"/>
          </a:xfrm>
          <a:prstGeom prst="rect">
            <a:avLst/>
          </a:prstGeom>
          <a:noFill/>
          <a:ln>
            <a:noFill/>
          </a:ln>
        </p:spPr>
      </p:pic>
    </p:spTree>
  </p:cSld>
  <p:clrMapOvr>
    <a:masterClrMapping/>
  </p:clrMapOvr>
  <p:transition>
    <p:fade thruBlk="1"/>
  </p:transition>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0" name="Shape 2890"/>
        <p:cNvGrpSpPr/>
        <p:nvPr/>
      </p:nvGrpSpPr>
      <p:grpSpPr>
        <a:xfrm>
          <a:off x="0" y="0"/>
          <a:ext cx="0" cy="0"/>
          <a:chOff x="0" y="0"/>
          <a:chExt cx="0" cy="0"/>
        </a:xfrm>
      </p:grpSpPr>
      <p:sp>
        <p:nvSpPr>
          <p:cNvPr id="2891" name="Google Shape;2891;p89"/>
          <p:cNvSpPr txBox="1"/>
          <p:nvPr>
            <p:ph idx="4294967295" type="sldNum"/>
          </p:nvPr>
        </p:nvSpPr>
        <p:spPr>
          <a:xfrm>
            <a:off x="-76200" y="6400800"/>
            <a:ext cx="1905000" cy="4572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SzPts val="2000"/>
              <a:buNone/>
            </a:pPr>
            <a:r>
              <a:rPr b="1" i="1" lang="en-US" sz="2000" u="none" cap="none" strike="noStrike">
                <a:solidFill>
                  <a:schemeClr val="dk2"/>
                </a:solidFill>
                <a:latin typeface="Arial"/>
                <a:ea typeface="Arial"/>
                <a:cs typeface="Arial"/>
                <a:sym typeface="Arial"/>
              </a:rPr>
              <a:t>19.</a:t>
            </a:r>
            <a:fld id="{00000000-1234-1234-1234-123412341234}" type="slidenum">
              <a:rPr b="1" i="1" lang="en-US" sz="2000" u="none" cap="none" strike="noStrike">
                <a:solidFill>
                  <a:schemeClr val="dk2"/>
                </a:solidFill>
                <a:latin typeface="Arial"/>
                <a:ea typeface="Arial"/>
                <a:cs typeface="Arial"/>
                <a:sym typeface="Arial"/>
              </a:rPr>
              <a:t>‹#›</a:t>
            </a:fld>
            <a:endParaRPr b="1" i="1" sz="2000" u="none" cap="none" strike="noStrike">
              <a:solidFill>
                <a:schemeClr val="dk2"/>
              </a:solidFill>
              <a:latin typeface="Arial"/>
              <a:ea typeface="Arial"/>
              <a:cs typeface="Arial"/>
              <a:sym typeface="Arial"/>
            </a:endParaRPr>
          </a:p>
        </p:txBody>
      </p:sp>
      <p:cxnSp>
        <p:nvCxnSpPr>
          <p:cNvPr id="2892" name="Google Shape;2892;p89"/>
          <p:cNvCxnSpPr/>
          <p:nvPr/>
        </p:nvCxnSpPr>
        <p:spPr>
          <a:xfrm>
            <a:off x="152400" y="152400"/>
            <a:ext cx="8763000" cy="0"/>
          </a:xfrm>
          <a:prstGeom prst="straightConnector1">
            <a:avLst/>
          </a:prstGeom>
          <a:noFill/>
          <a:ln cap="flat" cmpd="sng" w="76200">
            <a:solidFill>
              <a:schemeClr val="hlink"/>
            </a:solidFill>
            <a:prstDash val="solid"/>
            <a:round/>
            <a:headEnd len="med" w="med" type="none"/>
            <a:tailEnd len="med" w="med" type="none"/>
          </a:ln>
        </p:spPr>
      </p:cxnSp>
      <p:cxnSp>
        <p:nvCxnSpPr>
          <p:cNvPr id="2893" name="Google Shape;2893;p89"/>
          <p:cNvCxnSpPr/>
          <p:nvPr/>
        </p:nvCxnSpPr>
        <p:spPr>
          <a:xfrm>
            <a:off x="152400" y="990600"/>
            <a:ext cx="8763000" cy="0"/>
          </a:xfrm>
          <a:prstGeom prst="straightConnector1">
            <a:avLst/>
          </a:prstGeom>
          <a:noFill/>
          <a:ln cap="flat" cmpd="sng" w="19050">
            <a:solidFill>
              <a:schemeClr val="hlink"/>
            </a:solidFill>
            <a:prstDash val="solid"/>
            <a:round/>
            <a:headEnd len="med" w="med" type="none"/>
            <a:tailEnd len="med" w="med" type="none"/>
          </a:ln>
        </p:spPr>
      </p:cxnSp>
      <p:sp>
        <p:nvSpPr>
          <p:cNvPr id="2894" name="Google Shape;2894;p89"/>
          <p:cNvSpPr txBox="1"/>
          <p:nvPr/>
        </p:nvSpPr>
        <p:spPr>
          <a:xfrm>
            <a:off x="304800" y="381000"/>
            <a:ext cx="6481763" cy="457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400" u="none" cap="none" strike="noStrike">
                <a:solidFill>
                  <a:schemeClr val="folHlink"/>
                </a:solidFill>
                <a:latin typeface="Times New Roman"/>
                <a:ea typeface="Times New Roman"/>
                <a:cs typeface="Times New Roman"/>
                <a:sym typeface="Times New Roman"/>
              </a:rPr>
              <a:t>Figure 19.16  </a:t>
            </a:r>
            <a:r>
              <a:rPr b="1" i="1" lang="en-US" sz="2000" u="none" cap="none" strike="noStrike">
                <a:solidFill>
                  <a:schemeClr val="dk1"/>
                </a:solidFill>
                <a:latin typeface="Times New Roman"/>
                <a:ea typeface="Times New Roman"/>
                <a:cs typeface="Times New Roman"/>
                <a:sym typeface="Times New Roman"/>
              </a:rPr>
              <a:t>Prefixes for provider-based unicast address</a:t>
            </a:r>
            <a:endParaRPr/>
          </a:p>
        </p:txBody>
      </p:sp>
      <p:cxnSp>
        <p:nvCxnSpPr>
          <p:cNvPr id="2895" name="Google Shape;2895;p89"/>
          <p:cNvCxnSpPr/>
          <p:nvPr/>
        </p:nvCxnSpPr>
        <p:spPr>
          <a:xfrm>
            <a:off x="152400" y="6248400"/>
            <a:ext cx="8763000" cy="0"/>
          </a:xfrm>
          <a:prstGeom prst="straightConnector1">
            <a:avLst/>
          </a:prstGeom>
          <a:noFill/>
          <a:ln cap="flat" cmpd="sng" w="76200">
            <a:solidFill>
              <a:schemeClr val="hlink"/>
            </a:solidFill>
            <a:prstDash val="solid"/>
            <a:round/>
            <a:headEnd len="med" w="med" type="none"/>
            <a:tailEnd len="med" w="med" type="none"/>
          </a:ln>
        </p:spPr>
      </p:cxnSp>
      <p:pic>
        <p:nvPicPr>
          <p:cNvPr id="2896" name="Google Shape;2896;p89"/>
          <p:cNvPicPr preferRelativeResize="0"/>
          <p:nvPr/>
        </p:nvPicPr>
        <p:blipFill rotWithShape="1">
          <a:blip r:embed="rId3">
            <a:alphaModFix/>
          </a:blip>
          <a:srcRect b="0" l="0" r="0" t="0"/>
          <a:stretch/>
        </p:blipFill>
        <p:spPr>
          <a:xfrm>
            <a:off x="169863" y="2168525"/>
            <a:ext cx="8821737" cy="3013075"/>
          </a:xfrm>
          <a:prstGeom prst="rect">
            <a:avLst/>
          </a:prstGeom>
          <a:noFill/>
          <a:ln>
            <a:noFill/>
          </a:ln>
        </p:spPr>
      </p:pic>
    </p:spTree>
  </p:cSld>
  <p:clrMapOvr>
    <a:masterClrMapping/>
  </p:clrMapOvr>
  <p:transition>
    <p:fade thruBlk="1"/>
  </p:transition>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1" name="Shape 2901"/>
        <p:cNvGrpSpPr/>
        <p:nvPr/>
      </p:nvGrpSpPr>
      <p:grpSpPr>
        <a:xfrm>
          <a:off x="0" y="0"/>
          <a:ext cx="0" cy="0"/>
          <a:chOff x="0" y="0"/>
          <a:chExt cx="0" cy="0"/>
        </a:xfrm>
      </p:grpSpPr>
      <p:sp>
        <p:nvSpPr>
          <p:cNvPr id="2902" name="Google Shape;2902;p90"/>
          <p:cNvSpPr txBox="1"/>
          <p:nvPr>
            <p:ph idx="4294967295" type="sldNum"/>
          </p:nvPr>
        </p:nvSpPr>
        <p:spPr>
          <a:xfrm>
            <a:off x="-76200" y="6400800"/>
            <a:ext cx="1905000" cy="4572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SzPts val="2000"/>
              <a:buNone/>
            </a:pPr>
            <a:r>
              <a:rPr b="1" i="1" lang="en-US" sz="2000" u="none" cap="none" strike="noStrike">
                <a:solidFill>
                  <a:schemeClr val="dk2"/>
                </a:solidFill>
                <a:latin typeface="Arial"/>
                <a:ea typeface="Arial"/>
                <a:cs typeface="Arial"/>
                <a:sym typeface="Arial"/>
              </a:rPr>
              <a:t>19.</a:t>
            </a:r>
            <a:fld id="{00000000-1234-1234-1234-123412341234}" type="slidenum">
              <a:rPr b="1" i="1" lang="en-US" sz="2000" u="none" cap="none" strike="noStrike">
                <a:solidFill>
                  <a:schemeClr val="dk2"/>
                </a:solidFill>
                <a:latin typeface="Arial"/>
                <a:ea typeface="Arial"/>
                <a:cs typeface="Arial"/>
                <a:sym typeface="Arial"/>
              </a:rPr>
              <a:t>‹#›</a:t>
            </a:fld>
            <a:endParaRPr b="1" i="1" sz="2000" u="none" cap="none" strike="noStrike">
              <a:solidFill>
                <a:schemeClr val="dk2"/>
              </a:solidFill>
              <a:latin typeface="Arial"/>
              <a:ea typeface="Arial"/>
              <a:cs typeface="Arial"/>
              <a:sym typeface="Arial"/>
            </a:endParaRPr>
          </a:p>
        </p:txBody>
      </p:sp>
      <p:cxnSp>
        <p:nvCxnSpPr>
          <p:cNvPr id="2903" name="Google Shape;2903;p90"/>
          <p:cNvCxnSpPr/>
          <p:nvPr/>
        </p:nvCxnSpPr>
        <p:spPr>
          <a:xfrm>
            <a:off x="152400" y="152400"/>
            <a:ext cx="8763000" cy="0"/>
          </a:xfrm>
          <a:prstGeom prst="straightConnector1">
            <a:avLst/>
          </a:prstGeom>
          <a:noFill/>
          <a:ln cap="flat" cmpd="sng" w="76200">
            <a:solidFill>
              <a:schemeClr val="hlink"/>
            </a:solidFill>
            <a:prstDash val="solid"/>
            <a:round/>
            <a:headEnd len="med" w="med" type="none"/>
            <a:tailEnd len="med" w="med" type="none"/>
          </a:ln>
        </p:spPr>
      </p:cxnSp>
      <p:cxnSp>
        <p:nvCxnSpPr>
          <p:cNvPr id="2904" name="Google Shape;2904;p90"/>
          <p:cNvCxnSpPr/>
          <p:nvPr/>
        </p:nvCxnSpPr>
        <p:spPr>
          <a:xfrm>
            <a:off x="152400" y="990600"/>
            <a:ext cx="8763000" cy="0"/>
          </a:xfrm>
          <a:prstGeom prst="straightConnector1">
            <a:avLst/>
          </a:prstGeom>
          <a:noFill/>
          <a:ln cap="flat" cmpd="sng" w="19050">
            <a:solidFill>
              <a:schemeClr val="hlink"/>
            </a:solidFill>
            <a:prstDash val="solid"/>
            <a:round/>
            <a:headEnd len="med" w="med" type="none"/>
            <a:tailEnd len="med" w="med" type="none"/>
          </a:ln>
        </p:spPr>
      </p:cxnSp>
      <p:sp>
        <p:nvSpPr>
          <p:cNvPr id="2905" name="Google Shape;2905;p90"/>
          <p:cNvSpPr txBox="1"/>
          <p:nvPr/>
        </p:nvSpPr>
        <p:spPr>
          <a:xfrm>
            <a:off x="304800" y="381000"/>
            <a:ext cx="4629150" cy="457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400" u="none" cap="none" strike="noStrike">
                <a:solidFill>
                  <a:schemeClr val="folHlink"/>
                </a:solidFill>
                <a:latin typeface="Times New Roman"/>
                <a:ea typeface="Times New Roman"/>
                <a:cs typeface="Times New Roman"/>
                <a:sym typeface="Times New Roman"/>
              </a:rPr>
              <a:t>Figure 19.17  </a:t>
            </a:r>
            <a:r>
              <a:rPr b="1" i="1" lang="en-US" sz="2000" u="none" cap="none" strike="noStrike">
                <a:solidFill>
                  <a:schemeClr val="dk1"/>
                </a:solidFill>
                <a:latin typeface="Times New Roman"/>
                <a:ea typeface="Times New Roman"/>
                <a:cs typeface="Times New Roman"/>
                <a:sym typeface="Times New Roman"/>
              </a:rPr>
              <a:t>Multicast address in IPv6</a:t>
            </a:r>
            <a:endParaRPr/>
          </a:p>
        </p:txBody>
      </p:sp>
      <p:cxnSp>
        <p:nvCxnSpPr>
          <p:cNvPr id="2906" name="Google Shape;2906;p90"/>
          <p:cNvCxnSpPr/>
          <p:nvPr/>
        </p:nvCxnSpPr>
        <p:spPr>
          <a:xfrm>
            <a:off x="152400" y="6248400"/>
            <a:ext cx="8763000" cy="0"/>
          </a:xfrm>
          <a:prstGeom prst="straightConnector1">
            <a:avLst/>
          </a:prstGeom>
          <a:noFill/>
          <a:ln cap="flat" cmpd="sng" w="76200">
            <a:solidFill>
              <a:schemeClr val="hlink"/>
            </a:solidFill>
            <a:prstDash val="solid"/>
            <a:round/>
            <a:headEnd len="med" w="med" type="none"/>
            <a:tailEnd len="med" w="med" type="none"/>
          </a:ln>
        </p:spPr>
      </p:cxnSp>
      <p:pic>
        <p:nvPicPr>
          <p:cNvPr id="2907" name="Google Shape;2907;p90"/>
          <p:cNvPicPr preferRelativeResize="0"/>
          <p:nvPr/>
        </p:nvPicPr>
        <p:blipFill rotWithShape="1">
          <a:blip r:embed="rId3">
            <a:alphaModFix/>
          </a:blip>
          <a:srcRect b="0" l="0" r="0" t="0"/>
          <a:stretch/>
        </p:blipFill>
        <p:spPr>
          <a:xfrm>
            <a:off x="381000" y="2187575"/>
            <a:ext cx="8428038" cy="3070225"/>
          </a:xfrm>
          <a:prstGeom prst="rect">
            <a:avLst/>
          </a:prstGeom>
          <a:noFill/>
          <a:ln>
            <a:noFill/>
          </a:ln>
        </p:spPr>
      </p:pic>
    </p:spTree>
  </p:cSld>
  <p:clrMapOvr>
    <a:masterClrMapping/>
  </p:clrMapOvr>
  <p:transition>
    <p:fade thruBlk="1"/>
  </p:transition>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2" name="Shape 2912"/>
        <p:cNvGrpSpPr/>
        <p:nvPr/>
      </p:nvGrpSpPr>
      <p:grpSpPr>
        <a:xfrm>
          <a:off x="0" y="0"/>
          <a:ext cx="0" cy="0"/>
          <a:chOff x="0" y="0"/>
          <a:chExt cx="0" cy="0"/>
        </a:xfrm>
      </p:grpSpPr>
      <p:sp>
        <p:nvSpPr>
          <p:cNvPr id="2913" name="Google Shape;2913;p91"/>
          <p:cNvSpPr txBox="1"/>
          <p:nvPr>
            <p:ph idx="4294967295" type="sldNum"/>
          </p:nvPr>
        </p:nvSpPr>
        <p:spPr>
          <a:xfrm>
            <a:off x="-76200" y="6400800"/>
            <a:ext cx="1905000" cy="4572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SzPts val="2000"/>
              <a:buNone/>
            </a:pPr>
            <a:r>
              <a:rPr b="1" i="1" lang="en-US" sz="2000" u="none" cap="none" strike="noStrike">
                <a:solidFill>
                  <a:schemeClr val="dk2"/>
                </a:solidFill>
                <a:latin typeface="Arial"/>
                <a:ea typeface="Arial"/>
                <a:cs typeface="Arial"/>
                <a:sym typeface="Arial"/>
              </a:rPr>
              <a:t>19.</a:t>
            </a:r>
            <a:fld id="{00000000-1234-1234-1234-123412341234}" type="slidenum">
              <a:rPr b="1" i="1" lang="en-US" sz="2000" u="none" cap="none" strike="noStrike">
                <a:solidFill>
                  <a:schemeClr val="dk2"/>
                </a:solidFill>
                <a:latin typeface="Arial"/>
                <a:ea typeface="Arial"/>
                <a:cs typeface="Arial"/>
                <a:sym typeface="Arial"/>
              </a:rPr>
              <a:t>‹#›</a:t>
            </a:fld>
            <a:endParaRPr b="1" i="1" sz="2000" u="none" cap="none" strike="noStrike">
              <a:solidFill>
                <a:schemeClr val="dk2"/>
              </a:solidFill>
              <a:latin typeface="Arial"/>
              <a:ea typeface="Arial"/>
              <a:cs typeface="Arial"/>
              <a:sym typeface="Arial"/>
            </a:endParaRPr>
          </a:p>
        </p:txBody>
      </p:sp>
      <p:cxnSp>
        <p:nvCxnSpPr>
          <p:cNvPr id="2914" name="Google Shape;2914;p91"/>
          <p:cNvCxnSpPr/>
          <p:nvPr/>
        </p:nvCxnSpPr>
        <p:spPr>
          <a:xfrm>
            <a:off x="152400" y="152400"/>
            <a:ext cx="8763000" cy="0"/>
          </a:xfrm>
          <a:prstGeom prst="straightConnector1">
            <a:avLst/>
          </a:prstGeom>
          <a:noFill/>
          <a:ln cap="flat" cmpd="sng" w="76200">
            <a:solidFill>
              <a:schemeClr val="hlink"/>
            </a:solidFill>
            <a:prstDash val="solid"/>
            <a:round/>
            <a:headEnd len="med" w="med" type="none"/>
            <a:tailEnd len="med" w="med" type="none"/>
          </a:ln>
        </p:spPr>
      </p:cxnSp>
      <p:cxnSp>
        <p:nvCxnSpPr>
          <p:cNvPr id="2915" name="Google Shape;2915;p91"/>
          <p:cNvCxnSpPr/>
          <p:nvPr/>
        </p:nvCxnSpPr>
        <p:spPr>
          <a:xfrm>
            <a:off x="152400" y="990600"/>
            <a:ext cx="8763000" cy="0"/>
          </a:xfrm>
          <a:prstGeom prst="straightConnector1">
            <a:avLst/>
          </a:prstGeom>
          <a:noFill/>
          <a:ln cap="flat" cmpd="sng" w="19050">
            <a:solidFill>
              <a:schemeClr val="hlink"/>
            </a:solidFill>
            <a:prstDash val="solid"/>
            <a:round/>
            <a:headEnd len="med" w="med" type="none"/>
            <a:tailEnd len="med" w="med" type="none"/>
          </a:ln>
        </p:spPr>
      </p:cxnSp>
      <p:sp>
        <p:nvSpPr>
          <p:cNvPr id="2916" name="Google Shape;2916;p91"/>
          <p:cNvSpPr txBox="1"/>
          <p:nvPr/>
        </p:nvSpPr>
        <p:spPr>
          <a:xfrm>
            <a:off x="304800" y="381000"/>
            <a:ext cx="4953000" cy="762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400" u="none" cap="none" strike="noStrike">
                <a:solidFill>
                  <a:schemeClr val="folHlink"/>
                </a:solidFill>
                <a:latin typeface="Times New Roman"/>
                <a:ea typeface="Times New Roman"/>
                <a:cs typeface="Times New Roman"/>
                <a:sym typeface="Times New Roman"/>
              </a:rPr>
              <a:t>Figure 19.18    </a:t>
            </a:r>
            <a:r>
              <a:rPr b="1" i="1" lang="en-US" sz="2000" u="none" cap="none" strike="noStrike">
                <a:solidFill>
                  <a:schemeClr val="dk1"/>
                </a:solidFill>
                <a:latin typeface="Times New Roman"/>
                <a:ea typeface="Times New Roman"/>
                <a:cs typeface="Times New Roman"/>
                <a:sym typeface="Times New Roman"/>
              </a:rPr>
              <a:t>Reserved addresses in IPv6</a:t>
            </a:r>
            <a:endParaRPr b="0" baseline="-25000" i="0" sz="32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t/>
            </a:r>
            <a:endParaRPr b="1" i="1" sz="2000" u="none" cap="none" strike="noStrike">
              <a:solidFill>
                <a:schemeClr val="dk1"/>
              </a:solidFill>
              <a:latin typeface="Times New Roman"/>
              <a:ea typeface="Times New Roman"/>
              <a:cs typeface="Times New Roman"/>
              <a:sym typeface="Times New Roman"/>
            </a:endParaRPr>
          </a:p>
        </p:txBody>
      </p:sp>
      <p:cxnSp>
        <p:nvCxnSpPr>
          <p:cNvPr id="2917" name="Google Shape;2917;p91"/>
          <p:cNvCxnSpPr/>
          <p:nvPr/>
        </p:nvCxnSpPr>
        <p:spPr>
          <a:xfrm>
            <a:off x="152400" y="6248400"/>
            <a:ext cx="8763000" cy="0"/>
          </a:xfrm>
          <a:prstGeom prst="straightConnector1">
            <a:avLst/>
          </a:prstGeom>
          <a:noFill/>
          <a:ln cap="flat" cmpd="sng" w="76200">
            <a:solidFill>
              <a:schemeClr val="hlink"/>
            </a:solidFill>
            <a:prstDash val="solid"/>
            <a:round/>
            <a:headEnd len="med" w="med" type="none"/>
            <a:tailEnd len="med" w="med" type="none"/>
          </a:ln>
        </p:spPr>
      </p:cxnSp>
      <p:pic>
        <p:nvPicPr>
          <p:cNvPr id="2918" name="Google Shape;2918;p91"/>
          <p:cNvPicPr preferRelativeResize="0"/>
          <p:nvPr/>
        </p:nvPicPr>
        <p:blipFill rotWithShape="1">
          <a:blip r:embed="rId3">
            <a:alphaModFix/>
          </a:blip>
          <a:srcRect b="0" l="0" r="0" t="0"/>
          <a:stretch/>
        </p:blipFill>
        <p:spPr>
          <a:xfrm>
            <a:off x="279400" y="1600200"/>
            <a:ext cx="8712200" cy="3622675"/>
          </a:xfrm>
          <a:prstGeom prst="rect">
            <a:avLst/>
          </a:prstGeom>
          <a:noFill/>
          <a:ln>
            <a:noFill/>
          </a:ln>
        </p:spPr>
      </p:pic>
    </p:spTree>
  </p:cSld>
  <p:clrMapOvr>
    <a:masterClrMapping/>
  </p:clrMapOvr>
  <p:transition>
    <p:fade thruBlk="1"/>
  </p:transition>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3" name="Shape 2923"/>
        <p:cNvGrpSpPr/>
        <p:nvPr/>
      </p:nvGrpSpPr>
      <p:grpSpPr>
        <a:xfrm>
          <a:off x="0" y="0"/>
          <a:ext cx="0" cy="0"/>
          <a:chOff x="0" y="0"/>
          <a:chExt cx="0" cy="0"/>
        </a:xfrm>
      </p:grpSpPr>
      <p:sp>
        <p:nvSpPr>
          <p:cNvPr id="2924" name="Google Shape;2924;p92"/>
          <p:cNvSpPr txBox="1"/>
          <p:nvPr>
            <p:ph idx="4294967295" type="sldNum"/>
          </p:nvPr>
        </p:nvSpPr>
        <p:spPr>
          <a:xfrm>
            <a:off x="-76200" y="6400800"/>
            <a:ext cx="1905000" cy="4572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SzPts val="2000"/>
              <a:buNone/>
            </a:pPr>
            <a:r>
              <a:rPr b="1" i="1" lang="en-US" sz="2000" u="none" cap="none" strike="noStrike">
                <a:solidFill>
                  <a:schemeClr val="dk2"/>
                </a:solidFill>
                <a:latin typeface="Arial"/>
                <a:ea typeface="Arial"/>
                <a:cs typeface="Arial"/>
                <a:sym typeface="Arial"/>
              </a:rPr>
              <a:t>19.</a:t>
            </a:r>
            <a:fld id="{00000000-1234-1234-1234-123412341234}" type="slidenum">
              <a:rPr b="1" i="1" lang="en-US" sz="2000" u="none" cap="none" strike="noStrike">
                <a:solidFill>
                  <a:schemeClr val="dk2"/>
                </a:solidFill>
                <a:latin typeface="Arial"/>
                <a:ea typeface="Arial"/>
                <a:cs typeface="Arial"/>
                <a:sym typeface="Arial"/>
              </a:rPr>
              <a:t>‹#›</a:t>
            </a:fld>
            <a:endParaRPr b="1" i="1" sz="2000" u="none" cap="none" strike="noStrike">
              <a:solidFill>
                <a:schemeClr val="dk2"/>
              </a:solidFill>
              <a:latin typeface="Arial"/>
              <a:ea typeface="Arial"/>
              <a:cs typeface="Arial"/>
              <a:sym typeface="Arial"/>
            </a:endParaRPr>
          </a:p>
        </p:txBody>
      </p:sp>
      <p:cxnSp>
        <p:nvCxnSpPr>
          <p:cNvPr id="2925" name="Google Shape;2925;p92"/>
          <p:cNvCxnSpPr/>
          <p:nvPr/>
        </p:nvCxnSpPr>
        <p:spPr>
          <a:xfrm>
            <a:off x="152400" y="152400"/>
            <a:ext cx="8763000" cy="0"/>
          </a:xfrm>
          <a:prstGeom prst="straightConnector1">
            <a:avLst/>
          </a:prstGeom>
          <a:noFill/>
          <a:ln cap="flat" cmpd="sng" w="76200">
            <a:solidFill>
              <a:schemeClr val="hlink"/>
            </a:solidFill>
            <a:prstDash val="solid"/>
            <a:round/>
            <a:headEnd len="med" w="med" type="none"/>
            <a:tailEnd len="med" w="med" type="none"/>
          </a:ln>
        </p:spPr>
      </p:cxnSp>
      <p:cxnSp>
        <p:nvCxnSpPr>
          <p:cNvPr id="2926" name="Google Shape;2926;p92"/>
          <p:cNvCxnSpPr/>
          <p:nvPr/>
        </p:nvCxnSpPr>
        <p:spPr>
          <a:xfrm>
            <a:off x="152400" y="990600"/>
            <a:ext cx="8763000" cy="0"/>
          </a:xfrm>
          <a:prstGeom prst="straightConnector1">
            <a:avLst/>
          </a:prstGeom>
          <a:noFill/>
          <a:ln cap="flat" cmpd="sng" w="19050">
            <a:solidFill>
              <a:schemeClr val="hlink"/>
            </a:solidFill>
            <a:prstDash val="solid"/>
            <a:round/>
            <a:headEnd len="med" w="med" type="none"/>
            <a:tailEnd len="med" w="med" type="none"/>
          </a:ln>
        </p:spPr>
      </p:cxnSp>
      <p:sp>
        <p:nvSpPr>
          <p:cNvPr id="2927" name="Google Shape;2927;p92"/>
          <p:cNvSpPr txBox="1"/>
          <p:nvPr/>
        </p:nvSpPr>
        <p:spPr>
          <a:xfrm>
            <a:off x="304800" y="381000"/>
            <a:ext cx="4448175" cy="457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400" u="none" cap="none" strike="noStrike">
                <a:solidFill>
                  <a:schemeClr val="folHlink"/>
                </a:solidFill>
                <a:latin typeface="Times New Roman"/>
                <a:ea typeface="Times New Roman"/>
                <a:cs typeface="Times New Roman"/>
                <a:sym typeface="Times New Roman"/>
              </a:rPr>
              <a:t>Figure 19.19  </a:t>
            </a:r>
            <a:r>
              <a:rPr b="1" i="1" lang="en-US" sz="2000" u="none" cap="none" strike="noStrike">
                <a:solidFill>
                  <a:schemeClr val="dk1"/>
                </a:solidFill>
                <a:latin typeface="Times New Roman"/>
                <a:ea typeface="Times New Roman"/>
                <a:cs typeface="Times New Roman"/>
                <a:sym typeface="Times New Roman"/>
              </a:rPr>
              <a:t>Local addresses in IPv6</a:t>
            </a:r>
            <a:endParaRPr/>
          </a:p>
        </p:txBody>
      </p:sp>
      <p:cxnSp>
        <p:nvCxnSpPr>
          <p:cNvPr id="2928" name="Google Shape;2928;p92"/>
          <p:cNvCxnSpPr/>
          <p:nvPr/>
        </p:nvCxnSpPr>
        <p:spPr>
          <a:xfrm>
            <a:off x="152400" y="6248400"/>
            <a:ext cx="8763000" cy="0"/>
          </a:xfrm>
          <a:prstGeom prst="straightConnector1">
            <a:avLst/>
          </a:prstGeom>
          <a:noFill/>
          <a:ln cap="flat" cmpd="sng" w="76200">
            <a:solidFill>
              <a:schemeClr val="hlink"/>
            </a:solidFill>
            <a:prstDash val="solid"/>
            <a:round/>
            <a:headEnd len="med" w="med" type="none"/>
            <a:tailEnd len="med" w="med" type="none"/>
          </a:ln>
        </p:spPr>
      </p:cxnSp>
      <p:pic>
        <p:nvPicPr>
          <p:cNvPr id="2929" name="Google Shape;2929;p92"/>
          <p:cNvPicPr preferRelativeResize="0"/>
          <p:nvPr/>
        </p:nvPicPr>
        <p:blipFill rotWithShape="1">
          <a:blip r:embed="rId3">
            <a:alphaModFix/>
          </a:blip>
          <a:srcRect b="0" l="0" r="0" t="0"/>
          <a:stretch/>
        </p:blipFill>
        <p:spPr>
          <a:xfrm>
            <a:off x="100013" y="2424113"/>
            <a:ext cx="8967787" cy="1919287"/>
          </a:xfrm>
          <a:prstGeom prst="rect">
            <a:avLst/>
          </a:prstGeom>
          <a:noFill/>
          <a:ln>
            <a:noFill/>
          </a:ln>
        </p:spPr>
      </p:pic>
    </p:spTree>
  </p:cSld>
  <p:clrMapOvr>
    <a:masterClrMapping/>
  </p:clrMapOvr>
  <p:transition>
    <p:fade thruBlk="1"/>
  </p:transition>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4" name="Shape 2934"/>
        <p:cNvGrpSpPr/>
        <p:nvPr/>
      </p:nvGrpSpPr>
      <p:grpSpPr>
        <a:xfrm>
          <a:off x="0" y="0"/>
          <a:ext cx="0" cy="0"/>
          <a:chOff x="0" y="0"/>
          <a:chExt cx="0" cy="0"/>
        </a:xfrm>
      </p:grpSpPr>
      <p:sp>
        <p:nvSpPr>
          <p:cNvPr id="2935" name="Google Shape;2935;p93"/>
          <p:cNvSpPr txBox="1"/>
          <p:nvPr>
            <p:ph idx="4294967295" type="sldNum"/>
          </p:nvPr>
        </p:nvSpPr>
        <p:spPr>
          <a:xfrm>
            <a:off x="0" y="6400800"/>
            <a:ext cx="1905000" cy="457200"/>
          </a:xfrm>
          <a:prstGeom prst="rect">
            <a:avLst/>
          </a:prstGeom>
          <a:noFill/>
          <a:ln>
            <a:noFill/>
          </a:ln>
        </p:spPr>
        <p:txBody>
          <a:bodyPr anchorCtr="0" anchor="ctr" bIns="45700" lIns="91425" spcFirstLastPara="1" rIns="91425" wrap="square" tIns="45700">
            <a:normAutofit/>
          </a:bodyPr>
          <a:lstStyle/>
          <a:p>
            <a:pPr indent="0" lvl="0" marL="0" marR="0" rtl="0" algn="ctr">
              <a:lnSpc>
                <a:spcPct val="100000"/>
              </a:lnSpc>
              <a:spcBef>
                <a:spcPts val="0"/>
              </a:spcBef>
              <a:spcAft>
                <a:spcPts val="0"/>
              </a:spcAft>
              <a:buSzPts val="1400"/>
              <a:buNone/>
            </a:pPr>
            <a:r>
              <a:rPr lang="en-US"/>
              <a:t>21.</a:t>
            </a:r>
            <a:fld id="{00000000-1234-1234-1234-123412341234}" type="slidenum">
              <a:rPr lang="en-US"/>
              <a:t>‹#›</a:t>
            </a:fld>
            <a:endParaRPr/>
          </a:p>
        </p:txBody>
      </p:sp>
      <p:sp>
        <p:nvSpPr>
          <p:cNvPr id="2936" name="Google Shape;2936;p93"/>
          <p:cNvSpPr/>
          <p:nvPr/>
        </p:nvSpPr>
        <p:spPr>
          <a:xfrm>
            <a:off x="0" y="0"/>
            <a:ext cx="9144000" cy="1371600"/>
          </a:xfrm>
          <a:prstGeom prst="rect">
            <a:avLst/>
          </a:prstGeom>
          <a:solidFill>
            <a:srgbClr val="33CC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2937" name="Google Shape;2937;p93"/>
          <p:cNvSpPr txBox="1"/>
          <p:nvPr/>
        </p:nvSpPr>
        <p:spPr>
          <a:xfrm>
            <a:off x="228600" y="406400"/>
            <a:ext cx="5173663" cy="57943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Times"/>
                <a:ea typeface="Times"/>
                <a:cs typeface="Times"/>
                <a:sym typeface="Times"/>
              </a:rPr>
              <a:t>21-1   ADDRESS MAPPING</a:t>
            </a:r>
            <a:endParaRPr/>
          </a:p>
        </p:txBody>
      </p:sp>
      <p:sp>
        <p:nvSpPr>
          <p:cNvPr id="2938" name="Google Shape;2938;p93"/>
          <p:cNvSpPr txBox="1"/>
          <p:nvPr/>
        </p:nvSpPr>
        <p:spPr>
          <a:xfrm>
            <a:off x="8229600" y="6400800"/>
            <a:ext cx="184150" cy="36671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b="0" i="0" sz="1800" u="none" cap="none" strike="noStrike">
              <a:solidFill>
                <a:srgbClr val="000000"/>
              </a:solidFill>
              <a:latin typeface="Times New Roman"/>
              <a:ea typeface="Times New Roman"/>
              <a:cs typeface="Times New Roman"/>
              <a:sym typeface="Times New Roman"/>
            </a:endParaRPr>
          </a:p>
        </p:txBody>
      </p:sp>
      <p:sp>
        <p:nvSpPr>
          <p:cNvPr id="2939" name="Google Shape;2939;p93"/>
          <p:cNvSpPr/>
          <p:nvPr/>
        </p:nvSpPr>
        <p:spPr>
          <a:xfrm>
            <a:off x="228600" y="1600200"/>
            <a:ext cx="8229600" cy="2227263"/>
          </a:xfrm>
          <a:prstGeom prst="rect">
            <a:avLst/>
          </a:prstGeom>
          <a:noFill/>
          <a:ln>
            <a:noFill/>
          </a:ln>
        </p:spPr>
        <p:txBody>
          <a:bodyPr anchorCtr="0" anchor="ctr" bIns="45700" lIns="91425" spcFirstLastPara="1" rIns="91425" wrap="square" tIns="45700">
            <a:spAutoFit/>
          </a:bodyPr>
          <a:lstStyle/>
          <a:p>
            <a:pPr indent="0" lvl="0" marL="0" marR="0" rtl="0" algn="just">
              <a:lnSpc>
                <a:spcPct val="100000"/>
              </a:lnSpc>
              <a:spcBef>
                <a:spcPts val="0"/>
              </a:spcBef>
              <a:spcAft>
                <a:spcPts val="0"/>
              </a:spcAft>
              <a:buNone/>
            </a:pPr>
            <a:r>
              <a:rPr b="0" i="1" lang="en-US" sz="2800" u="none" cap="none" strike="noStrike">
                <a:solidFill>
                  <a:srgbClr val="000000"/>
                </a:solidFill>
                <a:latin typeface="Times New Roman"/>
                <a:ea typeface="Times New Roman"/>
                <a:cs typeface="Times New Roman"/>
                <a:sym typeface="Times New Roman"/>
              </a:rPr>
              <a:t>The delivery of a packet to a host or a router requires two levels of addressing: </a:t>
            </a:r>
            <a:r>
              <a:rPr b="0" i="1" lang="en-US" sz="2800" u="none" cap="none" strike="noStrike">
                <a:solidFill>
                  <a:schemeClr val="hlink"/>
                </a:solidFill>
                <a:latin typeface="Times New Roman"/>
                <a:ea typeface="Times New Roman"/>
                <a:cs typeface="Times New Roman"/>
                <a:sym typeface="Times New Roman"/>
              </a:rPr>
              <a:t>logical</a:t>
            </a:r>
            <a:r>
              <a:rPr b="0" i="1" lang="en-US" sz="2800" u="none" cap="none" strike="noStrike">
                <a:solidFill>
                  <a:srgbClr val="000000"/>
                </a:solidFill>
                <a:latin typeface="Times New Roman"/>
                <a:ea typeface="Times New Roman"/>
                <a:cs typeface="Times New Roman"/>
                <a:sym typeface="Times New Roman"/>
              </a:rPr>
              <a:t> and </a:t>
            </a:r>
            <a:r>
              <a:rPr b="0" i="1" lang="en-US" sz="2800" u="none" cap="none" strike="noStrike">
                <a:solidFill>
                  <a:schemeClr val="hlink"/>
                </a:solidFill>
                <a:latin typeface="Times New Roman"/>
                <a:ea typeface="Times New Roman"/>
                <a:cs typeface="Times New Roman"/>
                <a:sym typeface="Times New Roman"/>
              </a:rPr>
              <a:t>physical</a:t>
            </a:r>
            <a:r>
              <a:rPr b="0" i="1" lang="en-US" sz="2800" u="none" cap="none" strike="noStrike">
                <a:solidFill>
                  <a:srgbClr val="000000"/>
                </a:solidFill>
                <a:latin typeface="Times New Roman"/>
                <a:ea typeface="Times New Roman"/>
                <a:cs typeface="Times New Roman"/>
                <a:sym typeface="Times New Roman"/>
              </a:rPr>
              <a:t>. We need to be able to map a logical address to its corresponding</a:t>
            </a:r>
            <a:endParaRPr/>
          </a:p>
          <a:p>
            <a:pPr indent="0" lvl="0" marL="0" marR="0" rtl="0" algn="just">
              <a:lnSpc>
                <a:spcPct val="100000"/>
              </a:lnSpc>
              <a:spcBef>
                <a:spcPts val="0"/>
              </a:spcBef>
              <a:spcAft>
                <a:spcPts val="0"/>
              </a:spcAft>
              <a:buNone/>
            </a:pPr>
            <a:r>
              <a:rPr b="0" i="1" lang="en-US" sz="2800" u="none" cap="none" strike="noStrike">
                <a:solidFill>
                  <a:srgbClr val="000000"/>
                </a:solidFill>
                <a:latin typeface="Times New Roman"/>
                <a:ea typeface="Times New Roman"/>
                <a:cs typeface="Times New Roman"/>
                <a:sym typeface="Times New Roman"/>
              </a:rPr>
              <a:t>physical address and vice versa. This can be done by using either static or dynamic mapping.</a:t>
            </a:r>
            <a:endParaRPr/>
          </a:p>
        </p:txBody>
      </p:sp>
      <p:sp>
        <p:nvSpPr>
          <p:cNvPr id="2940" name="Google Shape;2940;p93"/>
          <p:cNvSpPr/>
          <p:nvPr/>
        </p:nvSpPr>
        <p:spPr>
          <a:xfrm>
            <a:off x="152400" y="4743450"/>
            <a:ext cx="8839200" cy="82232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808"/>
              <a:buFont typeface="Noto Sans Symbols"/>
              <a:buNone/>
            </a:pPr>
            <a:r>
              <a:rPr b="0" i="0" lang="en-US" sz="2400" u="none" cap="none" strike="noStrike">
                <a:solidFill>
                  <a:srgbClr val="0033CC"/>
                </a:solidFill>
                <a:latin typeface="Times New Roman"/>
                <a:ea typeface="Times New Roman"/>
                <a:cs typeface="Times New Roman"/>
                <a:sym typeface="Times New Roman"/>
              </a:rPr>
              <a:t>Mapping Logical to Physical Address</a:t>
            </a:r>
            <a:endParaRPr/>
          </a:p>
          <a:p>
            <a:pPr indent="0" lvl="0" marL="0" marR="0" rtl="0" algn="l">
              <a:lnSpc>
                <a:spcPct val="100000"/>
              </a:lnSpc>
              <a:spcBef>
                <a:spcPts val="0"/>
              </a:spcBef>
              <a:spcAft>
                <a:spcPts val="0"/>
              </a:spcAft>
              <a:buClr>
                <a:schemeClr val="dk1"/>
              </a:buClr>
              <a:buSzPts val="2808"/>
              <a:buFont typeface="Noto Sans Symbols"/>
              <a:buNone/>
            </a:pPr>
            <a:r>
              <a:rPr b="0" i="0" lang="en-US" sz="2400" u="none" cap="none" strike="noStrike">
                <a:solidFill>
                  <a:srgbClr val="0033CC"/>
                </a:solidFill>
                <a:latin typeface="Times New Roman"/>
                <a:ea typeface="Times New Roman"/>
                <a:cs typeface="Times New Roman"/>
                <a:sym typeface="Times New Roman"/>
              </a:rPr>
              <a:t>Mapping Physical to Logical Address</a:t>
            </a:r>
            <a:endParaRPr/>
          </a:p>
        </p:txBody>
      </p:sp>
      <p:sp>
        <p:nvSpPr>
          <p:cNvPr id="2941" name="Google Shape;2941;p93"/>
          <p:cNvSpPr txBox="1"/>
          <p:nvPr/>
        </p:nvSpPr>
        <p:spPr>
          <a:xfrm>
            <a:off x="165100" y="4267200"/>
            <a:ext cx="4862513" cy="519113"/>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1" lang="en-US" sz="2800" u="sng" cap="none" strike="noStrike">
                <a:solidFill>
                  <a:schemeClr val="hlink"/>
                </a:solidFill>
                <a:latin typeface="Times New Roman"/>
                <a:ea typeface="Times New Roman"/>
                <a:cs typeface="Times New Roman"/>
                <a:sym typeface="Times New Roman"/>
              </a:rPr>
              <a:t>Topics discussed in this section:</a:t>
            </a:r>
            <a:endParaRPr/>
          </a:p>
        </p:txBody>
      </p:sp>
    </p:spTree>
  </p:cSld>
  <p:clrMapOvr>
    <a:masterClrMapping/>
  </p:clrMapOvr>
  <p:transition>
    <p:fade thruBlk="1"/>
  </p:transition>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5" name="Shape 2945"/>
        <p:cNvGrpSpPr/>
        <p:nvPr/>
      </p:nvGrpSpPr>
      <p:grpSpPr>
        <a:xfrm>
          <a:off x="0" y="0"/>
          <a:ext cx="0" cy="0"/>
          <a:chOff x="0" y="0"/>
          <a:chExt cx="0" cy="0"/>
        </a:xfrm>
      </p:grpSpPr>
      <p:sp>
        <p:nvSpPr>
          <p:cNvPr id="2946" name="Google Shape;2946;p94"/>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p>
            <a:pPr indent="-335280" lvl="0" marL="457200" rtl="0" algn="l">
              <a:lnSpc>
                <a:spcPct val="100000"/>
              </a:lnSpc>
              <a:spcBef>
                <a:spcPts val="700"/>
              </a:spcBef>
              <a:spcAft>
                <a:spcPts val="0"/>
              </a:spcAft>
              <a:buSzPts val="1680"/>
              <a:buChar char="◻"/>
            </a:pPr>
            <a:r>
              <a:rPr lang="en-US">
                <a:latin typeface="Times New Roman"/>
                <a:ea typeface="Times New Roman"/>
                <a:cs typeface="Times New Roman"/>
                <a:sym typeface="Times New Roman"/>
              </a:rPr>
              <a:t>Anytime a host or a router has an IP datagram to send to another host or router, it has the logical (IP) address of the receiver. </a:t>
            </a:r>
            <a:endParaRPr/>
          </a:p>
          <a:p>
            <a:pPr indent="-335280" lvl="0" marL="457200" rtl="0" algn="l">
              <a:lnSpc>
                <a:spcPct val="100000"/>
              </a:lnSpc>
              <a:spcBef>
                <a:spcPts val="700"/>
              </a:spcBef>
              <a:spcAft>
                <a:spcPts val="0"/>
              </a:spcAft>
              <a:buSzPts val="1680"/>
              <a:buChar char="◻"/>
            </a:pPr>
            <a:r>
              <a:rPr lang="en-US">
                <a:latin typeface="Times New Roman"/>
                <a:ea typeface="Times New Roman"/>
                <a:cs typeface="Times New Roman"/>
                <a:sym typeface="Times New Roman"/>
              </a:rPr>
              <a:t>But the IP datagram must be encapsulated in a frame to be able to pass through the physical network. This means that the sender needs the physical address of the receiver. </a:t>
            </a:r>
            <a:endParaRPr/>
          </a:p>
          <a:p>
            <a:pPr indent="-335280" lvl="0" marL="457200" rtl="0" algn="l">
              <a:lnSpc>
                <a:spcPct val="100000"/>
              </a:lnSpc>
              <a:spcBef>
                <a:spcPts val="700"/>
              </a:spcBef>
              <a:spcAft>
                <a:spcPts val="0"/>
              </a:spcAft>
              <a:buSzPts val="1680"/>
              <a:buChar char="◻"/>
            </a:pPr>
            <a:r>
              <a:rPr lang="en-US">
                <a:latin typeface="Times New Roman"/>
                <a:ea typeface="Times New Roman"/>
                <a:cs typeface="Times New Roman"/>
                <a:sym typeface="Times New Roman"/>
              </a:rPr>
              <a:t>The host or the router sends an ARP query packet. The packet includes the physical and IP addresses of the sender and the IP address of the receiver. </a:t>
            </a:r>
            <a:endParaRPr/>
          </a:p>
        </p:txBody>
      </p:sp>
      <p:sp>
        <p:nvSpPr>
          <p:cNvPr id="2947" name="Google Shape;2947;p94"/>
          <p:cNvSpPr txBox="1"/>
          <p:nvPr>
            <p:ph idx="12" type="sldNum"/>
          </p:nvPr>
        </p:nvSpPr>
        <p:spPr>
          <a:xfrm>
            <a:off x="0" y="1271588"/>
            <a:ext cx="533400" cy="244475"/>
          </a:xfrm>
          <a:prstGeom prst="rect">
            <a:avLst/>
          </a:prstGeom>
          <a:noFill/>
          <a:ln>
            <a:noFill/>
          </a:ln>
        </p:spPr>
        <p:txBody>
          <a:bodyPr anchorCtr="0" anchor="ctr" bIns="45700" lIns="91425" spcFirstLastPara="1" rIns="91425" wrap="square" tIns="45700">
            <a:normAutofit fontScale="77500" lnSpcReduction="20000"/>
          </a:bodyPr>
          <a:lstStyle/>
          <a:p>
            <a:pPr indent="0" lvl="0" marL="0" rtl="0" algn="ctr">
              <a:lnSpc>
                <a:spcPct val="100000"/>
              </a:lnSpc>
              <a:spcBef>
                <a:spcPts val="0"/>
              </a:spcBef>
              <a:spcAft>
                <a:spcPts val="0"/>
              </a:spcAft>
              <a:buSzPct val="100000"/>
              <a:buNone/>
            </a:pPr>
            <a:r>
              <a:rPr lang="en-US"/>
              <a:t>21.</a:t>
            </a:r>
            <a:fld id="{00000000-1234-1234-1234-123412341234}" type="slidenum">
              <a:rPr lang="en-US"/>
              <a:t>‹#›</a:t>
            </a:fld>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1" name="Shape 2951"/>
        <p:cNvGrpSpPr/>
        <p:nvPr/>
      </p:nvGrpSpPr>
      <p:grpSpPr>
        <a:xfrm>
          <a:off x="0" y="0"/>
          <a:ext cx="0" cy="0"/>
          <a:chOff x="0" y="0"/>
          <a:chExt cx="0" cy="0"/>
        </a:xfrm>
      </p:grpSpPr>
      <p:sp>
        <p:nvSpPr>
          <p:cNvPr id="2952" name="Google Shape;2952;p95"/>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p>
            <a:pPr indent="-335280" lvl="0" marL="457200" rtl="0" algn="l">
              <a:lnSpc>
                <a:spcPct val="100000"/>
              </a:lnSpc>
              <a:spcBef>
                <a:spcPts val="700"/>
              </a:spcBef>
              <a:spcAft>
                <a:spcPts val="0"/>
              </a:spcAft>
              <a:buSzPts val="1680"/>
              <a:buChar char="◻"/>
            </a:pPr>
            <a:r>
              <a:rPr lang="en-US" sz="2800">
                <a:latin typeface="Times New Roman"/>
                <a:ea typeface="Times New Roman"/>
                <a:cs typeface="Times New Roman"/>
                <a:sym typeface="Times New Roman"/>
              </a:rPr>
              <a:t>Because the sender does not know the physical address of the receiver, the query is broadcast over the network.</a:t>
            </a:r>
            <a:endParaRPr/>
          </a:p>
          <a:p>
            <a:pPr indent="-335280" lvl="0" marL="457200" rtl="0" algn="l">
              <a:lnSpc>
                <a:spcPct val="100000"/>
              </a:lnSpc>
              <a:spcBef>
                <a:spcPts val="700"/>
              </a:spcBef>
              <a:spcAft>
                <a:spcPts val="0"/>
              </a:spcAft>
              <a:buSzPts val="1680"/>
              <a:buChar char="◻"/>
            </a:pPr>
            <a:r>
              <a:rPr lang="en-US" sz="2800">
                <a:latin typeface="Times New Roman"/>
                <a:ea typeface="Times New Roman"/>
                <a:cs typeface="Times New Roman"/>
                <a:sym typeface="Times New Roman"/>
              </a:rPr>
              <a:t>Every host or router on the network receives and processes the ARP query packet, but only the intended recipient recognizes its IP address and sends back an ARP response packet. </a:t>
            </a:r>
            <a:endParaRPr/>
          </a:p>
          <a:p>
            <a:pPr indent="-335280" lvl="0" marL="457200" rtl="0" algn="l">
              <a:lnSpc>
                <a:spcPct val="100000"/>
              </a:lnSpc>
              <a:spcBef>
                <a:spcPts val="700"/>
              </a:spcBef>
              <a:spcAft>
                <a:spcPts val="0"/>
              </a:spcAft>
              <a:buSzPts val="1680"/>
              <a:buChar char="◻"/>
            </a:pPr>
            <a:r>
              <a:rPr lang="en-US" sz="2800">
                <a:latin typeface="Times New Roman"/>
                <a:ea typeface="Times New Roman"/>
                <a:cs typeface="Times New Roman"/>
                <a:sym typeface="Times New Roman"/>
              </a:rPr>
              <a:t>The response packet contains the recipient's IP and physical addresses. </a:t>
            </a:r>
            <a:endParaRPr/>
          </a:p>
          <a:p>
            <a:pPr indent="-335280" lvl="0" marL="457200" rtl="0" algn="l">
              <a:lnSpc>
                <a:spcPct val="100000"/>
              </a:lnSpc>
              <a:spcBef>
                <a:spcPts val="700"/>
              </a:spcBef>
              <a:spcAft>
                <a:spcPts val="0"/>
              </a:spcAft>
              <a:buSzPts val="1680"/>
              <a:buChar char="◻"/>
            </a:pPr>
            <a:r>
              <a:rPr lang="en-US" sz="2800">
                <a:latin typeface="Times New Roman"/>
                <a:ea typeface="Times New Roman"/>
                <a:cs typeface="Times New Roman"/>
                <a:sym typeface="Times New Roman"/>
              </a:rPr>
              <a:t>The packet is unicast directly to the inquirer by using the physical address received in the query packet.</a:t>
            </a:r>
            <a:endParaRPr/>
          </a:p>
          <a:p>
            <a:pPr indent="-228600" lvl="0" marL="457200" rtl="0" algn="l">
              <a:lnSpc>
                <a:spcPct val="100000"/>
              </a:lnSpc>
              <a:spcBef>
                <a:spcPts val="700"/>
              </a:spcBef>
              <a:spcAft>
                <a:spcPts val="0"/>
              </a:spcAft>
              <a:buSzPts val="1680"/>
              <a:buNone/>
            </a:pPr>
            <a:r>
              <a:t/>
            </a:r>
            <a:endParaRPr sz="2800">
              <a:latin typeface="Times New Roman"/>
              <a:ea typeface="Times New Roman"/>
              <a:cs typeface="Times New Roman"/>
              <a:sym typeface="Times New Roman"/>
            </a:endParaRPr>
          </a:p>
        </p:txBody>
      </p:sp>
      <p:sp>
        <p:nvSpPr>
          <p:cNvPr id="2953" name="Google Shape;2953;p95"/>
          <p:cNvSpPr txBox="1"/>
          <p:nvPr>
            <p:ph idx="12" type="sldNum"/>
          </p:nvPr>
        </p:nvSpPr>
        <p:spPr>
          <a:xfrm>
            <a:off x="0" y="1271588"/>
            <a:ext cx="533400" cy="244475"/>
          </a:xfrm>
          <a:prstGeom prst="rect">
            <a:avLst/>
          </a:prstGeom>
          <a:noFill/>
          <a:ln>
            <a:noFill/>
          </a:ln>
        </p:spPr>
        <p:txBody>
          <a:bodyPr anchorCtr="0" anchor="ctr" bIns="45700" lIns="91425" spcFirstLastPara="1" rIns="91425" wrap="square" tIns="45700">
            <a:normAutofit fontScale="77500" lnSpcReduction="20000"/>
          </a:bodyPr>
          <a:lstStyle/>
          <a:p>
            <a:pPr indent="0" lvl="0" marL="0" rtl="0" algn="ctr">
              <a:lnSpc>
                <a:spcPct val="100000"/>
              </a:lnSpc>
              <a:spcBef>
                <a:spcPts val="0"/>
              </a:spcBef>
              <a:spcAft>
                <a:spcPts val="0"/>
              </a:spcAft>
              <a:buSzPct val="100000"/>
              <a:buNone/>
            </a:pPr>
            <a:r>
              <a:rPr lang="en-US"/>
              <a:t>21.</a:t>
            </a:r>
            <a:fld id="{00000000-1234-1234-1234-123412341234}" type="slidenum">
              <a:rPr lang="en-US"/>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6" name="Shape 966"/>
        <p:cNvGrpSpPr/>
        <p:nvPr/>
      </p:nvGrpSpPr>
      <p:grpSpPr>
        <a:xfrm>
          <a:off x="0" y="0"/>
          <a:ext cx="0" cy="0"/>
          <a:chOff x="0" y="0"/>
          <a:chExt cx="0" cy="0"/>
        </a:xfrm>
      </p:grpSpPr>
      <p:sp>
        <p:nvSpPr>
          <p:cNvPr id="967" name="Google Shape;967;p8"/>
          <p:cNvSpPr txBox="1"/>
          <p:nvPr>
            <p:ph type="title"/>
          </p:nvPr>
        </p:nvSpPr>
        <p:spPr>
          <a:xfrm>
            <a:off x="609600" y="228600"/>
            <a:ext cx="8153400" cy="9906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Network service model</a:t>
            </a:r>
            <a:endParaRPr/>
          </a:p>
        </p:txBody>
      </p:sp>
      <p:sp>
        <p:nvSpPr>
          <p:cNvPr id="968" name="Google Shape;968;p8"/>
          <p:cNvSpPr txBox="1"/>
          <p:nvPr>
            <p:ph idx="1" type="body"/>
          </p:nvPr>
        </p:nvSpPr>
        <p:spPr>
          <a:xfrm>
            <a:off x="304800" y="1600200"/>
            <a:ext cx="8801100" cy="2243137"/>
          </a:xfrm>
          <a:prstGeom prst="rect">
            <a:avLst/>
          </a:prstGeom>
          <a:solidFill>
            <a:srgbClr val="F2F2F2"/>
          </a:solidFill>
          <a:ln>
            <a:noFill/>
          </a:ln>
        </p:spPr>
        <p:txBody>
          <a:bodyPr anchorCtr="0" anchor="t" bIns="45700" lIns="91425" spcFirstLastPara="1" rIns="91425" wrap="square" tIns="45700">
            <a:noAutofit/>
          </a:bodyPr>
          <a:lstStyle/>
          <a:p>
            <a:pPr indent="-319088" lvl="0" marL="319088" rtl="0" algn="l">
              <a:lnSpc>
                <a:spcPct val="100000"/>
              </a:lnSpc>
              <a:spcBef>
                <a:spcPts val="0"/>
              </a:spcBef>
              <a:spcAft>
                <a:spcPts val="0"/>
              </a:spcAft>
              <a:buSzPts val="1920"/>
              <a:buFont typeface="Noto Sans Symbols"/>
              <a:buNone/>
            </a:pPr>
            <a:r>
              <a:rPr i="1" lang="en-US" sz="3200">
                <a:solidFill>
                  <a:srgbClr val="CC0000"/>
                </a:solidFill>
              </a:rPr>
              <a:t>Services for individual datagrams:</a:t>
            </a:r>
            <a:endParaRPr/>
          </a:p>
          <a:p>
            <a:pPr indent="-319088" lvl="0" marL="319088" rtl="0" algn="l">
              <a:lnSpc>
                <a:spcPct val="100000"/>
              </a:lnSpc>
              <a:spcBef>
                <a:spcPts val="700"/>
              </a:spcBef>
              <a:spcAft>
                <a:spcPts val="0"/>
              </a:spcAft>
              <a:buSzPts val="1680"/>
              <a:buFont typeface="Noto Sans Symbols"/>
              <a:buChar char="❖"/>
            </a:pPr>
            <a:r>
              <a:rPr lang="en-US"/>
              <a:t>Guaranteed delivery</a:t>
            </a:r>
            <a:endParaRPr/>
          </a:p>
          <a:p>
            <a:pPr indent="-319088" lvl="0" marL="319088" rtl="0" algn="l">
              <a:lnSpc>
                <a:spcPct val="100000"/>
              </a:lnSpc>
              <a:spcBef>
                <a:spcPts val="700"/>
              </a:spcBef>
              <a:spcAft>
                <a:spcPts val="0"/>
              </a:spcAft>
              <a:buSzPts val="1680"/>
              <a:buFont typeface="Noto Sans Symbols"/>
              <a:buChar char="❖"/>
            </a:pPr>
            <a:r>
              <a:rPr lang="en-US"/>
              <a:t>Guaranteed delivery with bounded delay.</a:t>
            </a:r>
            <a:endParaRPr/>
          </a:p>
          <a:p>
            <a:pPr indent="-273049" lvl="1" marL="639763" rtl="0" algn="l">
              <a:lnSpc>
                <a:spcPct val="100000"/>
              </a:lnSpc>
              <a:spcBef>
                <a:spcPts val="550"/>
              </a:spcBef>
              <a:spcAft>
                <a:spcPts val="0"/>
              </a:spcAft>
              <a:buSzPts val="1680"/>
              <a:buFont typeface="Noto Sans Symbols"/>
              <a:buChar char="❖"/>
            </a:pPr>
            <a:r>
              <a:rPr lang="en-US"/>
              <a:t>guaranteed delivery with less than 40 msec delay</a:t>
            </a:r>
            <a:endParaRPr/>
          </a:p>
        </p:txBody>
      </p:sp>
      <p:sp>
        <p:nvSpPr>
          <p:cNvPr id="969" name="Google Shape;969;p8"/>
          <p:cNvSpPr txBox="1"/>
          <p:nvPr>
            <p:ph idx="2" type="body"/>
          </p:nvPr>
        </p:nvSpPr>
        <p:spPr>
          <a:xfrm>
            <a:off x="304800" y="4038601"/>
            <a:ext cx="8839200" cy="2590800"/>
          </a:xfrm>
          <a:prstGeom prst="rect">
            <a:avLst/>
          </a:prstGeom>
          <a:solidFill>
            <a:srgbClr val="FEEFC9"/>
          </a:solidFill>
          <a:ln>
            <a:noFill/>
          </a:ln>
        </p:spPr>
        <p:txBody>
          <a:bodyPr anchorCtr="0" anchor="t" bIns="45700" lIns="91425" spcFirstLastPara="1" rIns="91425" wrap="square" tIns="45700">
            <a:noAutofit/>
          </a:bodyPr>
          <a:lstStyle/>
          <a:p>
            <a:pPr indent="-319088" lvl="0" marL="319088" rtl="0" algn="l">
              <a:lnSpc>
                <a:spcPct val="100000"/>
              </a:lnSpc>
              <a:spcBef>
                <a:spcPts val="0"/>
              </a:spcBef>
              <a:spcAft>
                <a:spcPts val="0"/>
              </a:spcAft>
              <a:buSzPts val="1920"/>
              <a:buFont typeface="Noto Sans Symbols"/>
              <a:buNone/>
            </a:pPr>
            <a:r>
              <a:rPr i="1" lang="en-US" sz="3200">
                <a:solidFill>
                  <a:srgbClr val="CC0000"/>
                </a:solidFill>
              </a:rPr>
              <a:t>Services for a flow of datagrams:</a:t>
            </a:r>
            <a:endParaRPr/>
          </a:p>
          <a:p>
            <a:pPr indent="-319088" lvl="0" marL="319088" rtl="0" algn="l">
              <a:lnSpc>
                <a:spcPct val="100000"/>
              </a:lnSpc>
              <a:spcBef>
                <a:spcPts val="700"/>
              </a:spcBef>
              <a:spcAft>
                <a:spcPts val="0"/>
              </a:spcAft>
              <a:buSzPts val="1680"/>
              <a:buFont typeface="Noto Sans Symbols"/>
              <a:buChar char="❖"/>
            </a:pPr>
            <a:r>
              <a:rPr lang="en-US"/>
              <a:t>In-order datagram delivery</a:t>
            </a:r>
            <a:endParaRPr/>
          </a:p>
          <a:p>
            <a:pPr indent="-319088" lvl="0" marL="319088" rtl="0" algn="l">
              <a:lnSpc>
                <a:spcPct val="100000"/>
              </a:lnSpc>
              <a:spcBef>
                <a:spcPts val="700"/>
              </a:spcBef>
              <a:spcAft>
                <a:spcPts val="0"/>
              </a:spcAft>
              <a:buSzPts val="1680"/>
              <a:buFont typeface="Noto Sans Symbols"/>
              <a:buChar char="❖"/>
            </a:pPr>
            <a:r>
              <a:rPr lang="en-US"/>
              <a:t>Guaranteed minimum bandwidth to flow</a:t>
            </a:r>
            <a:endParaRPr/>
          </a:p>
          <a:p>
            <a:pPr indent="-319088" lvl="0" marL="319088" rtl="0" algn="l">
              <a:lnSpc>
                <a:spcPct val="100000"/>
              </a:lnSpc>
              <a:spcBef>
                <a:spcPts val="700"/>
              </a:spcBef>
              <a:spcAft>
                <a:spcPts val="0"/>
              </a:spcAft>
              <a:buSzPts val="1680"/>
              <a:buFont typeface="Noto Sans Symbols"/>
              <a:buChar char="❖"/>
            </a:pPr>
            <a:r>
              <a:rPr lang="en-US"/>
              <a:t>Restrictions on changes in inter-packet spacing (jitter)</a:t>
            </a:r>
            <a:endParaRPr/>
          </a:p>
          <a:p>
            <a:pPr indent="-212408" lvl="0" marL="319088" rtl="0" algn="l">
              <a:lnSpc>
                <a:spcPct val="100000"/>
              </a:lnSpc>
              <a:spcBef>
                <a:spcPts val="700"/>
              </a:spcBef>
              <a:spcAft>
                <a:spcPts val="0"/>
              </a:spcAft>
              <a:buSzPts val="1680"/>
              <a:buFont typeface="Noto Sans Symbols"/>
              <a:buNone/>
            </a:pPr>
            <a:r>
              <a:t/>
            </a:r>
            <a:endParaRPr/>
          </a:p>
        </p:txBody>
      </p:sp>
      <p:pic>
        <p:nvPicPr>
          <p:cNvPr descr="underline_base" id="970" name="Google Shape;970;p8"/>
          <p:cNvPicPr preferRelativeResize="0"/>
          <p:nvPr/>
        </p:nvPicPr>
        <p:blipFill rotWithShape="1">
          <a:blip r:embed="rId3">
            <a:alphaModFix/>
          </a:blip>
          <a:srcRect b="0" l="0" r="0" t="0"/>
          <a:stretch/>
        </p:blipFill>
        <p:spPr>
          <a:xfrm>
            <a:off x="628650" y="1033463"/>
            <a:ext cx="5484813" cy="173037"/>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8" name="Shape 2958"/>
        <p:cNvGrpSpPr/>
        <p:nvPr/>
      </p:nvGrpSpPr>
      <p:grpSpPr>
        <a:xfrm>
          <a:off x="0" y="0"/>
          <a:ext cx="0" cy="0"/>
          <a:chOff x="0" y="0"/>
          <a:chExt cx="0" cy="0"/>
        </a:xfrm>
      </p:grpSpPr>
      <p:sp>
        <p:nvSpPr>
          <p:cNvPr id="2959" name="Google Shape;2959;p96"/>
          <p:cNvSpPr txBox="1"/>
          <p:nvPr>
            <p:ph idx="4294967295" type="sldNum"/>
          </p:nvPr>
        </p:nvSpPr>
        <p:spPr>
          <a:xfrm>
            <a:off x="0" y="6400800"/>
            <a:ext cx="1905000" cy="457200"/>
          </a:xfrm>
          <a:prstGeom prst="rect">
            <a:avLst/>
          </a:prstGeom>
          <a:noFill/>
          <a:ln>
            <a:noFill/>
          </a:ln>
        </p:spPr>
        <p:txBody>
          <a:bodyPr anchorCtr="0" anchor="ctr" bIns="45700" lIns="91425" spcFirstLastPara="1" rIns="91425" wrap="square" tIns="45700">
            <a:normAutofit/>
          </a:bodyPr>
          <a:lstStyle/>
          <a:p>
            <a:pPr indent="0" lvl="0" marL="0" marR="0" rtl="0" algn="ctr">
              <a:lnSpc>
                <a:spcPct val="100000"/>
              </a:lnSpc>
              <a:spcBef>
                <a:spcPts val="0"/>
              </a:spcBef>
              <a:spcAft>
                <a:spcPts val="0"/>
              </a:spcAft>
              <a:buSzPts val="1400"/>
              <a:buNone/>
            </a:pPr>
            <a:r>
              <a:rPr lang="en-US"/>
              <a:t>21.</a:t>
            </a:r>
            <a:fld id="{00000000-1234-1234-1234-123412341234}" type="slidenum">
              <a:rPr lang="en-US"/>
              <a:t>‹#›</a:t>
            </a:fld>
            <a:endParaRPr/>
          </a:p>
        </p:txBody>
      </p:sp>
      <p:cxnSp>
        <p:nvCxnSpPr>
          <p:cNvPr id="2960" name="Google Shape;2960;p96"/>
          <p:cNvCxnSpPr/>
          <p:nvPr/>
        </p:nvCxnSpPr>
        <p:spPr>
          <a:xfrm>
            <a:off x="152400" y="228600"/>
            <a:ext cx="8763000" cy="0"/>
          </a:xfrm>
          <a:prstGeom prst="straightConnector1">
            <a:avLst/>
          </a:prstGeom>
          <a:noFill/>
          <a:ln cap="flat" cmpd="sng" w="76200">
            <a:solidFill>
              <a:schemeClr val="hlink"/>
            </a:solidFill>
            <a:prstDash val="solid"/>
            <a:round/>
            <a:headEnd len="med" w="med" type="none"/>
            <a:tailEnd len="med" w="med" type="none"/>
          </a:ln>
        </p:spPr>
      </p:cxnSp>
      <p:cxnSp>
        <p:nvCxnSpPr>
          <p:cNvPr id="2961" name="Google Shape;2961;p96"/>
          <p:cNvCxnSpPr/>
          <p:nvPr/>
        </p:nvCxnSpPr>
        <p:spPr>
          <a:xfrm>
            <a:off x="152400" y="1066800"/>
            <a:ext cx="8763000" cy="0"/>
          </a:xfrm>
          <a:prstGeom prst="straightConnector1">
            <a:avLst/>
          </a:prstGeom>
          <a:noFill/>
          <a:ln cap="flat" cmpd="sng" w="19050">
            <a:solidFill>
              <a:schemeClr val="hlink"/>
            </a:solidFill>
            <a:prstDash val="solid"/>
            <a:round/>
            <a:headEnd len="med" w="med" type="none"/>
            <a:tailEnd len="med" w="med" type="none"/>
          </a:ln>
        </p:spPr>
      </p:cxnSp>
      <p:sp>
        <p:nvSpPr>
          <p:cNvPr id="2962" name="Google Shape;2962;p96"/>
          <p:cNvSpPr txBox="1"/>
          <p:nvPr/>
        </p:nvSpPr>
        <p:spPr>
          <a:xfrm>
            <a:off x="304800" y="457200"/>
            <a:ext cx="3367088" cy="457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2400" u="none" cap="none" strike="noStrike">
                <a:solidFill>
                  <a:schemeClr val="folHlink"/>
                </a:solidFill>
                <a:latin typeface="Times New Roman"/>
                <a:ea typeface="Times New Roman"/>
                <a:cs typeface="Times New Roman"/>
                <a:sym typeface="Times New Roman"/>
              </a:rPr>
              <a:t>Figure 21.1  </a:t>
            </a:r>
            <a:r>
              <a:rPr b="0" i="1" lang="en-US" sz="2000" u="none" cap="none" strike="noStrike">
                <a:solidFill>
                  <a:srgbClr val="000000"/>
                </a:solidFill>
                <a:latin typeface="Times New Roman"/>
                <a:ea typeface="Times New Roman"/>
                <a:cs typeface="Times New Roman"/>
                <a:sym typeface="Times New Roman"/>
              </a:rPr>
              <a:t>ARP operation</a:t>
            </a:r>
            <a:endParaRPr/>
          </a:p>
        </p:txBody>
      </p:sp>
      <p:cxnSp>
        <p:nvCxnSpPr>
          <p:cNvPr id="2963" name="Google Shape;2963;p96"/>
          <p:cNvCxnSpPr/>
          <p:nvPr/>
        </p:nvCxnSpPr>
        <p:spPr>
          <a:xfrm>
            <a:off x="152400" y="6248400"/>
            <a:ext cx="8763000" cy="0"/>
          </a:xfrm>
          <a:prstGeom prst="straightConnector1">
            <a:avLst/>
          </a:prstGeom>
          <a:noFill/>
          <a:ln cap="flat" cmpd="sng" w="76200">
            <a:solidFill>
              <a:schemeClr val="hlink"/>
            </a:solidFill>
            <a:prstDash val="solid"/>
            <a:round/>
            <a:headEnd len="med" w="med" type="none"/>
            <a:tailEnd len="med" w="med" type="none"/>
          </a:ln>
        </p:spPr>
      </p:cxnSp>
      <p:pic>
        <p:nvPicPr>
          <p:cNvPr id="2964" name="Google Shape;2964;p96"/>
          <p:cNvPicPr preferRelativeResize="0"/>
          <p:nvPr/>
        </p:nvPicPr>
        <p:blipFill rotWithShape="1">
          <a:blip r:embed="rId3">
            <a:alphaModFix/>
          </a:blip>
          <a:srcRect b="0" l="0" r="0" t="0"/>
          <a:stretch/>
        </p:blipFill>
        <p:spPr>
          <a:xfrm>
            <a:off x="1676400" y="1219200"/>
            <a:ext cx="5667375" cy="4876800"/>
          </a:xfrm>
          <a:prstGeom prst="rect">
            <a:avLst/>
          </a:prstGeom>
          <a:noFill/>
          <a:ln>
            <a:noFill/>
          </a:ln>
        </p:spPr>
      </p:pic>
    </p:spTree>
  </p:cSld>
  <p:clrMapOvr>
    <a:masterClrMapping/>
  </p:clrMapOvr>
  <p:transition>
    <p:fade thruBlk="1"/>
  </p:transition>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9" name="Shape 2969"/>
        <p:cNvGrpSpPr/>
        <p:nvPr/>
      </p:nvGrpSpPr>
      <p:grpSpPr>
        <a:xfrm>
          <a:off x="0" y="0"/>
          <a:ext cx="0" cy="0"/>
          <a:chOff x="0" y="0"/>
          <a:chExt cx="0" cy="0"/>
        </a:xfrm>
      </p:grpSpPr>
      <p:sp>
        <p:nvSpPr>
          <p:cNvPr id="2970" name="Google Shape;2970;p97"/>
          <p:cNvSpPr txBox="1"/>
          <p:nvPr>
            <p:ph idx="4294967295" type="sldNum"/>
          </p:nvPr>
        </p:nvSpPr>
        <p:spPr>
          <a:xfrm>
            <a:off x="0" y="6400800"/>
            <a:ext cx="1905000" cy="457200"/>
          </a:xfrm>
          <a:prstGeom prst="rect">
            <a:avLst/>
          </a:prstGeom>
          <a:noFill/>
          <a:ln>
            <a:noFill/>
          </a:ln>
        </p:spPr>
        <p:txBody>
          <a:bodyPr anchorCtr="0" anchor="ctr" bIns="45700" lIns="91425" spcFirstLastPara="1" rIns="91425" wrap="square" tIns="45700">
            <a:normAutofit/>
          </a:bodyPr>
          <a:lstStyle/>
          <a:p>
            <a:pPr indent="0" lvl="0" marL="0" marR="0" rtl="0" algn="ctr">
              <a:lnSpc>
                <a:spcPct val="100000"/>
              </a:lnSpc>
              <a:spcBef>
                <a:spcPts val="0"/>
              </a:spcBef>
              <a:spcAft>
                <a:spcPts val="0"/>
              </a:spcAft>
              <a:buSzPts val="1400"/>
              <a:buNone/>
            </a:pPr>
            <a:r>
              <a:rPr lang="en-US"/>
              <a:t>21.</a:t>
            </a:r>
            <a:fld id="{00000000-1234-1234-1234-123412341234}" type="slidenum">
              <a:rPr lang="en-US"/>
              <a:t>‹#›</a:t>
            </a:fld>
            <a:endParaRPr/>
          </a:p>
        </p:txBody>
      </p:sp>
      <p:cxnSp>
        <p:nvCxnSpPr>
          <p:cNvPr id="2971" name="Google Shape;2971;p97"/>
          <p:cNvCxnSpPr/>
          <p:nvPr/>
        </p:nvCxnSpPr>
        <p:spPr>
          <a:xfrm>
            <a:off x="152400" y="533400"/>
            <a:ext cx="8763000" cy="0"/>
          </a:xfrm>
          <a:prstGeom prst="straightConnector1">
            <a:avLst/>
          </a:prstGeom>
          <a:noFill/>
          <a:ln cap="flat" cmpd="sng" w="76200">
            <a:solidFill>
              <a:schemeClr val="hlink"/>
            </a:solidFill>
            <a:prstDash val="solid"/>
            <a:round/>
            <a:headEnd len="med" w="med" type="none"/>
            <a:tailEnd len="med" w="med" type="none"/>
          </a:ln>
        </p:spPr>
      </p:cxnSp>
      <p:cxnSp>
        <p:nvCxnSpPr>
          <p:cNvPr id="2972" name="Google Shape;2972;p97"/>
          <p:cNvCxnSpPr/>
          <p:nvPr/>
        </p:nvCxnSpPr>
        <p:spPr>
          <a:xfrm>
            <a:off x="152400" y="1371600"/>
            <a:ext cx="8763000" cy="0"/>
          </a:xfrm>
          <a:prstGeom prst="straightConnector1">
            <a:avLst/>
          </a:prstGeom>
          <a:noFill/>
          <a:ln cap="flat" cmpd="sng" w="19050">
            <a:solidFill>
              <a:schemeClr val="hlink"/>
            </a:solidFill>
            <a:prstDash val="solid"/>
            <a:round/>
            <a:headEnd len="med" w="med" type="none"/>
            <a:tailEnd len="med" w="med" type="none"/>
          </a:ln>
        </p:spPr>
      </p:cxnSp>
      <p:sp>
        <p:nvSpPr>
          <p:cNvPr id="2973" name="Google Shape;2973;p97"/>
          <p:cNvSpPr txBox="1"/>
          <p:nvPr/>
        </p:nvSpPr>
        <p:spPr>
          <a:xfrm>
            <a:off x="304800" y="762000"/>
            <a:ext cx="3043238" cy="457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2400" u="none" cap="none" strike="noStrike">
                <a:solidFill>
                  <a:schemeClr val="folHlink"/>
                </a:solidFill>
                <a:latin typeface="Times New Roman"/>
                <a:ea typeface="Times New Roman"/>
                <a:cs typeface="Times New Roman"/>
                <a:sym typeface="Times New Roman"/>
              </a:rPr>
              <a:t>Figure 21.2  </a:t>
            </a:r>
            <a:r>
              <a:rPr b="0" i="1" lang="en-US" sz="2000" u="none" cap="none" strike="noStrike">
                <a:solidFill>
                  <a:srgbClr val="000000"/>
                </a:solidFill>
                <a:latin typeface="Times New Roman"/>
                <a:ea typeface="Times New Roman"/>
                <a:cs typeface="Times New Roman"/>
                <a:sym typeface="Times New Roman"/>
              </a:rPr>
              <a:t>ARP packet</a:t>
            </a:r>
            <a:endParaRPr/>
          </a:p>
        </p:txBody>
      </p:sp>
      <p:cxnSp>
        <p:nvCxnSpPr>
          <p:cNvPr id="2974" name="Google Shape;2974;p97"/>
          <p:cNvCxnSpPr/>
          <p:nvPr/>
        </p:nvCxnSpPr>
        <p:spPr>
          <a:xfrm>
            <a:off x="152400" y="6248400"/>
            <a:ext cx="8763000" cy="0"/>
          </a:xfrm>
          <a:prstGeom prst="straightConnector1">
            <a:avLst/>
          </a:prstGeom>
          <a:noFill/>
          <a:ln cap="flat" cmpd="sng" w="76200">
            <a:solidFill>
              <a:schemeClr val="hlink"/>
            </a:solidFill>
            <a:prstDash val="solid"/>
            <a:round/>
            <a:headEnd len="med" w="med" type="none"/>
            <a:tailEnd len="med" w="med" type="none"/>
          </a:ln>
        </p:spPr>
      </p:cxnSp>
      <p:pic>
        <p:nvPicPr>
          <p:cNvPr id="2975" name="Google Shape;2975;p97"/>
          <p:cNvPicPr preferRelativeResize="0"/>
          <p:nvPr/>
        </p:nvPicPr>
        <p:blipFill rotWithShape="1">
          <a:blip r:embed="rId3">
            <a:alphaModFix/>
          </a:blip>
          <a:srcRect b="0" l="0" r="0" t="0"/>
          <a:stretch/>
        </p:blipFill>
        <p:spPr>
          <a:xfrm>
            <a:off x="1431925" y="1539875"/>
            <a:ext cx="6188075" cy="4479925"/>
          </a:xfrm>
          <a:prstGeom prst="rect">
            <a:avLst/>
          </a:prstGeom>
          <a:noFill/>
          <a:ln>
            <a:noFill/>
          </a:ln>
        </p:spPr>
      </p:pic>
    </p:spTree>
  </p:cSld>
  <p:clrMapOvr>
    <a:masterClrMapping/>
  </p:clrMapOvr>
  <p:transition>
    <p:fade thruBlk="1"/>
  </p:transition>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9" name="Shape 2979"/>
        <p:cNvGrpSpPr/>
        <p:nvPr/>
      </p:nvGrpSpPr>
      <p:grpSpPr>
        <a:xfrm>
          <a:off x="0" y="0"/>
          <a:ext cx="0" cy="0"/>
          <a:chOff x="0" y="0"/>
          <a:chExt cx="0" cy="0"/>
        </a:xfrm>
      </p:grpSpPr>
      <p:sp>
        <p:nvSpPr>
          <p:cNvPr id="2980" name="Google Shape;2980;p98"/>
          <p:cNvSpPr txBox="1"/>
          <p:nvPr>
            <p:ph idx="1" type="body"/>
          </p:nvPr>
        </p:nvSpPr>
        <p:spPr>
          <a:xfrm>
            <a:off x="457200" y="152400"/>
            <a:ext cx="8229600" cy="7010400"/>
          </a:xfrm>
          <a:prstGeom prst="rect">
            <a:avLst/>
          </a:prstGeom>
          <a:noFill/>
          <a:ln>
            <a:noFill/>
          </a:ln>
        </p:spPr>
        <p:txBody>
          <a:bodyPr anchorCtr="0" anchor="t" bIns="45700" lIns="91425" spcFirstLastPara="1" rIns="91425" wrap="square" tIns="45700">
            <a:noAutofit/>
          </a:bodyPr>
          <a:lstStyle/>
          <a:p>
            <a:pPr indent="-335280" lvl="0" marL="457200" rtl="0" algn="l">
              <a:lnSpc>
                <a:spcPct val="100000"/>
              </a:lnSpc>
              <a:spcBef>
                <a:spcPts val="700"/>
              </a:spcBef>
              <a:spcAft>
                <a:spcPts val="0"/>
              </a:spcAft>
              <a:buSzPts val="1680"/>
              <a:buChar char="◻"/>
            </a:pPr>
            <a:r>
              <a:rPr lang="en-US" sz="2800">
                <a:latin typeface="Times New Roman"/>
                <a:ea typeface="Times New Roman"/>
                <a:cs typeface="Times New Roman"/>
                <a:sym typeface="Times New Roman"/>
              </a:rPr>
              <a:t>Hardware type- This is a 16-bit field defining the type of the network on which ARP is running. Each LAN has been assigned an integer based on its type. For example, Ethernet is given type 1. ARP can be used on any physical network.</a:t>
            </a:r>
            <a:endParaRPr/>
          </a:p>
          <a:p>
            <a:pPr indent="-335280" lvl="0" marL="457200" rtl="0" algn="l">
              <a:lnSpc>
                <a:spcPct val="100000"/>
              </a:lnSpc>
              <a:spcBef>
                <a:spcPts val="700"/>
              </a:spcBef>
              <a:spcAft>
                <a:spcPts val="0"/>
              </a:spcAft>
              <a:buSzPts val="1680"/>
              <a:buChar char="◻"/>
            </a:pPr>
            <a:r>
              <a:rPr lang="en-US" sz="2800">
                <a:latin typeface="Times New Roman"/>
                <a:ea typeface="Times New Roman"/>
                <a:cs typeface="Times New Roman"/>
                <a:sym typeface="Times New Roman"/>
              </a:rPr>
              <a:t>Protocol type-This is a 16-bit field defining the protocol. For example, the value of this field for the IPv4 protocol is 080016, ARP can be used with any higher-level protocol.</a:t>
            </a:r>
            <a:endParaRPr/>
          </a:p>
          <a:p>
            <a:pPr indent="-335280" lvl="0" marL="457200" rtl="0" algn="l">
              <a:lnSpc>
                <a:spcPct val="100000"/>
              </a:lnSpc>
              <a:spcBef>
                <a:spcPts val="700"/>
              </a:spcBef>
              <a:spcAft>
                <a:spcPts val="0"/>
              </a:spcAft>
              <a:buSzPts val="1680"/>
              <a:buChar char="◻"/>
            </a:pPr>
            <a:r>
              <a:rPr lang="en-US" sz="2800">
                <a:latin typeface="Times New Roman"/>
                <a:ea typeface="Times New Roman"/>
                <a:cs typeface="Times New Roman"/>
                <a:sym typeface="Times New Roman"/>
              </a:rPr>
              <a:t>Hardware length- This is an 8-bit field defining the length of the physical address in bytes. For example, for Ethernet the value is 6.</a:t>
            </a:r>
            <a:endParaRPr/>
          </a:p>
          <a:p>
            <a:pPr indent="-335280" lvl="0" marL="457200" rtl="0" algn="l">
              <a:lnSpc>
                <a:spcPct val="100000"/>
              </a:lnSpc>
              <a:spcBef>
                <a:spcPts val="700"/>
              </a:spcBef>
              <a:spcAft>
                <a:spcPts val="0"/>
              </a:spcAft>
              <a:buSzPts val="1680"/>
              <a:buChar char="◻"/>
            </a:pPr>
            <a:r>
              <a:rPr lang="en-US" sz="2800">
                <a:latin typeface="Times New Roman"/>
                <a:ea typeface="Times New Roman"/>
                <a:cs typeface="Times New Roman"/>
                <a:sym typeface="Times New Roman"/>
              </a:rPr>
              <a:t>Protocol length-This is an 8-bit field defining the length of the logical address in bytes. For example, for the IPv4 protocol the value is 4.</a:t>
            </a:r>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4" name="Shape 2984"/>
        <p:cNvGrpSpPr/>
        <p:nvPr/>
      </p:nvGrpSpPr>
      <p:grpSpPr>
        <a:xfrm>
          <a:off x="0" y="0"/>
          <a:ext cx="0" cy="0"/>
          <a:chOff x="0" y="0"/>
          <a:chExt cx="0" cy="0"/>
        </a:xfrm>
      </p:grpSpPr>
      <p:sp>
        <p:nvSpPr>
          <p:cNvPr id="2985" name="Google Shape;2985;p99"/>
          <p:cNvSpPr txBox="1"/>
          <p:nvPr>
            <p:ph idx="1" type="body"/>
          </p:nvPr>
        </p:nvSpPr>
        <p:spPr>
          <a:xfrm>
            <a:off x="228600" y="152400"/>
            <a:ext cx="8763000" cy="6705600"/>
          </a:xfrm>
          <a:prstGeom prst="rect">
            <a:avLst/>
          </a:prstGeom>
          <a:noFill/>
          <a:ln>
            <a:noFill/>
          </a:ln>
        </p:spPr>
        <p:txBody>
          <a:bodyPr anchorCtr="0" anchor="t" bIns="45700" lIns="91425" spcFirstLastPara="1" rIns="91425" wrap="square" tIns="45700">
            <a:noAutofit/>
          </a:bodyPr>
          <a:lstStyle/>
          <a:p>
            <a:pPr indent="-335280" lvl="0" marL="457200" rtl="0" algn="l">
              <a:lnSpc>
                <a:spcPct val="100000"/>
              </a:lnSpc>
              <a:spcBef>
                <a:spcPts val="700"/>
              </a:spcBef>
              <a:spcAft>
                <a:spcPts val="0"/>
              </a:spcAft>
              <a:buSzPts val="1680"/>
              <a:buChar char="◻"/>
            </a:pPr>
            <a:r>
              <a:rPr lang="en-US" sz="2400">
                <a:latin typeface="Times New Roman"/>
                <a:ea typeface="Times New Roman"/>
                <a:cs typeface="Times New Roman"/>
                <a:sym typeface="Times New Roman"/>
              </a:rPr>
              <a:t>Operation-This is a 16-bit field defining the type of packet. Two packet types are defined: ARP request  and ARP reply </a:t>
            </a:r>
            <a:endParaRPr/>
          </a:p>
          <a:p>
            <a:pPr indent="-335280" lvl="0" marL="457200" rtl="0" algn="l">
              <a:lnSpc>
                <a:spcPct val="100000"/>
              </a:lnSpc>
              <a:spcBef>
                <a:spcPts val="700"/>
              </a:spcBef>
              <a:spcAft>
                <a:spcPts val="0"/>
              </a:spcAft>
              <a:buSzPts val="1680"/>
              <a:buChar char="◻"/>
            </a:pPr>
            <a:r>
              <a:rPr lang="en-US" sz="2400">
                <a:latin typeface="Times New Roman"/>
                <a:ea typeface="Times New Roman"/>
                <a:cs typeface="Times New Roman"/>
                <a:sym typeface="Times New Roman"/>
              </a:rPr>
              <a:t>Sender hardware address- This is a variable-length field defining the physical</a:t>
            </a:r>
            <a:endParaRPr/>
          </a:p>
          <a:p>
            <a:pPr indent="-335280" lvl="0" marL="457200" rtl="0" algn="l">
              <a:lnSpc>
                <a:spcPct val="100000"/>
              </a:lnSpc>
              <a:spcBef>
                <a:spcPts val="700"/>
              </a:spcBef>
              <a:spcAft>
                <a:spcPts val="0"/>
              </a:spcAft>
              <a:buSzPts val="1680"/>
              <a:buChar char="◻"/>
            </a:pPr>
            <a:r>
              <a:rPr lang="en-US" sz="2400">
                <a:latin typeface="Times New Roman"/>
                <a:ea typeface="Times New Roman"/>
                <a:cs typeface="Times New Roman"/>
                <a:sym typeface="Times New Roman"/>
              </a:rPr>
              <a:t>address of the sender-For example, for Ethernet this field is 6 bytes long.</a:t>
            </a:r>
            <a:endParaRPr/>
          </a:p>
          <a:p>
            <a:pPr indent="-335280" lvl="0" marL="457200" rtl="0" algn="l">
              <a:lnSpc>
                <a:spcPct val="100000"/>
              </a:lnSpc>
              <a:spcBef>
                <a:spcPts val="700"/>
              </a:spcBef>
              <a:spcAft>
                <a:spcPts val="0"/>
              </a:spcAft>
              <a:buSzPts val="1680"/>
              <a:buChar char="◻"/>
            </a:pPr>
            <a:r>
              <a:rPr lang="en-US" sz="2400">
                <a:latin typeface="Times New Roman"/>
                <a:ea typeface="Times New Roman"/>
                <a:cs typeface="Times New Roman"/>
                <a:sym typeface="Times New Roman"/>
              </a:rPr>
              <a:t> Sender protocol address-This is a variable-length field defining the logical (for example, IP) address of the sender. For the IP protocol, this field is 4 bytes long.</a:t>
            </a:r>
            <a:endParaRPr/>
          </a:p>
          <a:p>
            <a:pPr indent="-335280" lvl="0" marL="457200" rtl="0" algn="l">
              <a:lnSpc>
                <a:spcPct val="100000"/>
              </a:lnSpc>
              <a:spcBef>
                <a:spcPts val="700"/>
              </a:spcBef>
              <a:spcAft>
                <a:spcPts val="0"/>
              </a:spcAft>
              <a:buSzPts val="1680"/>
              <a:buChar char="◻"/>
            </a:pPr>
            <a:r>
              <a:rPr lang="en-US" sz="2400">
                <a:latin typeface="Times New Roman"/>
                <a:ea typeface="Times New Roman"/>
                <a:cs typeface="Times New Roman"/>
                <a:sym typeface="Times New Roman"/>
              </a:rPr>
              <a:t>Target hardware address-This is a variable-length field defining the physical address of the target. For example, for Ethernet this field is 6 bytes long. For an ARP request message, this field is alIOs because the sender does not know the physical address of the target.</a:t>
            </a:r>
            <a:endParaRPr/>
          </a:p>
          <a:p>
            <a:pPr indent="-335280" lvl="0" marL="457200" rtl="0" algn="l">
              <a:lnSpc>
                <a:spcPct val="100000"/>
              </a:lnSpc>
              <a:spcBef>
                <a:spcPts val="700"/>
              </a:spcBef>
              <a:spcAft>
                <a:spcPts val="0"/>
              </a:spcAft>
              <a:buSzPts val="1680"/>
              <a:buChar char="◻"/>
            </a:pPr>
            <a:r>
              <a:rPr lang="en-US" sz="2400">
                <a:latin typeface="Times New Roman"/>
                <a:ea typeface="Times New Roman"/>
                <a:cs typeface="Times New Roman"/>
                <a:sym typeface="Times New Roman"/>
              </a:rPr>
              <a:t>Target protocol address-This is a variable-length field defining the logical (for example, IP) address of the target. For the IPv4 protocol, this field is 4 bytes long.</a:t>
            </a:r>
            <a:endParaRPr/>
          </a:p>
          <a:p>
            <a:pPr indent="-228600" lvl="0" marL="457200" rtl="0" algn="l">
              <a:lnSpc>
                <a:spcPct val="100000"/>
              </a:lnSpc>
              <a:spcBef>
                <a:spcPts val="700"/>
              </a:spcBef>
              <a:spcAft>
                <a:spcPts val="0"/>
              </a:spcAft>
              <a:buSzPts val="1680"/>
              <a:buNone/>
            </a:pPr>
            <a:r>
              <a:t/>
            </a:r>
            <a:endParaRPr sz="2400"/>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9" name="Shape 2989"/>
        <p:cNvGrpSpPr/>
        <p:nvPr/>
      </p:nvGrpSpPr>
      <p:grpSpPr>
        <a:xfrm>
          <a:off x="0" y="0"/>
          <a:ext cx="0" cy="0"/>
          <a:chOff x="0" y="0"/>
          <a:chExt cx="0" cy="0"/>
        </a:xfrm>
      </p:grpSpPr>
      <p:sp>
        <p:nvSpPr>
          <p:cNvPr id="2990" name="Google Shape;2990;p100"/>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p>
            <a:pPr indent="-335280" lvl="0" marL="457200" rtl="0" algn="l">
              <a:lnSpc>
                <a:spcPct val="100000"/>
              </a:lnSpc>
              <a:spcBef>
                <a:spcPts val="700"/>
              </a:spcBef>
              <a:spcAft>
                <a:spcPts val="0"/>
              </a:spcAft>
              <a:buSzPts val="1680"/>
              <a:buFont typeface="Noto Sans Symbols"/>
              <a:buNone/>
            </a:pPr>
            <a:r>
              <a:rPr i="1" lang="en-US"/>
              <a:t>Encapsulation</a:t>
            </a:r>
            <a:endParaRPr/>
          </a:p>
          <a:p>
            <a:pPr indent="-335280" lvl="0" marL="457200" rtl="0" algn="l">
              <a:lnSpc>
                <a:spcPct val="100000"/>
              </a:lnSpc>
              <a:spcBef>
                <a:spcPts val="700"/>
              </a:spcBef>
              <a:spcAft>
                <a:spcPts val="0"/>
              </a:spcAft>
              <a:buSzPts val="1680"/>
              <a:buChar char="◻"/>
            </a:pPr>
            <a:r>
              <a:rPr lang="en-US"/>
              <a:t>An ARP packet is encapsulated directly into a data link frame. For example, in Fig an ARP packet is encapsulated in an Ethernet frame. </a:t>
            </a:r>
            <a:endParaRPr/>
          </a:p>
          <a:p>
            <a:pPr indent="-335280" lvl="0" marL="457200" rtl="0" algn="l">
              <a:lnSpc>
                <a:spcPct val="100000"/>
              </a:lnSpc>
              <a:spcBef>
                <a:spcPts val="700"/>
              </a:spcBef>
              <a:spcAft>
                <a:spcPts val="0"/>
              </a:spcAft>
              <a:buSzPts val="1680"/>
              <a:buChar char="◻"/>
            </a:pPr>
            <a:r>
              <a:rPr lang="en-US"/>
              <a:t>Note that the type field indicates that the data carried by the frame are an ARP packet.</a:t>
            </a:r>
            <a:endParaRPr/>
          </a:p>
        </p:txBody>
      </p:sp>
      <p:sp>
        <p:nvSpPr>
          <p:cNvPr id="2991" name="Google Shape;2991;p100"/>
          <p:cNvSpPr txBox="1"/>
          <p:nvPr>
            <p:ph idx="12" type="sldNum"/>
          </p:nvPr>
        </p:nvSpPr>
        <p:spPr>
          <a:xfrm>
            <a:off x="0" y="1271588"/>
            <a:ext cx="533400" cy="244475"/>
          </a:xfrm>
          <a:prstGeom prst="rect">
            <a:avLst/>
          </a:prstGeom>
          <a:noFill/>
          <a:ln>
            <a:noFill/>
          </a:ln>
        </p:spPr>
        <p:txBody>
          <a:bodyPr anchorCtr="0" anchor="ctr" bIns="45700" lIns="91425" spcFirstLastPara="1" rIns="91425" wrap="square" tIns="45700">
            <a:normAutofit fontScale="77500" lnSpcReduction="20000"/>
          </a:bodyPr>
          <a:lstStyle/>
          <a:p>
            <a:pPr indent="0" lvl="0" marL="0" rtl="0" algn="ctr">
              <a:lnSpc>
                <a:spcPct val="100000"/>
              </a:lnSpc>
              <a:spcBef>
                <a:spcPts val="0"/>
              </a:spcBef>
              <a:spcAft>
                <a:spcPts val="0"/>
              </a:spcAft>
              <a:buSzPct val="100000"/>
              <a:buNone/>
            </a:pPr>
            <a:r>
              <a:rPr lang="en-US"/>
              <a:t>21.</a:t>
            </a:r>
            <a:fld id="{00000000-1234-1234-1234-123412341234}" type="slidenum">
              <a:rPr lang="en-US"/>
              <a:t>‹#›</a:t>
            </a:fld>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6" name="Shape 2996"/>
        <p:cNvGrpSpPr/>
        <p:nvPr/>
      </p:nvGrpSpPr>
      <p:grpSpPr>
        <a:xfrm>
          <a:off x="0" y="0"/>
          <a:ext cx="0" cy="0"/>
          <a:chOff x="0" y="0"/>
          <a:chExt cx="0" cy="0"/>
        </a:xfrm>
      </p:grpSpPr>
      <p:sp>
        <p:nvSpPr>
          <p:cNvPr id="2997" name="Google Shape;2997;p101"/>
          <p:cNvSpPr txBox="1"/>
          <p:nvPr>
            <p:ph idx="4294967295" type="sldNum"/>
          </p:nvPr>
        </p:nvSpPr>
        <p:spPr>
          <a:xfrm>
            <a:off x="0" y="6400800"/>
            <a:ext cx="1905000" cy="457200"/>
          </a:xfrm>
          <a:prstGeom prst="rect">
            <a:avLst/>
          </a:prstGeom>
          <a:noFill/>
          <a:ln>
            <a:noFill/>
          </a:ln>
        </p:spPr>
        <p:txBody>
          <a:bodyPr anchorCtr="0" anchor="ctr" bIns="45700" lIns="91425" spcFirstLastPara="1" rIns="91425" wrap="square" tIns="45700">
            <a:normAutofit/>
          </a:bodyPr>
          <a:lstStyle/>
          <a:p>
            <a:pPr indent="0" lvl="0" marL="0" marR="0" rtl="0" algn="ctr">
              <a:lnSpc>
                <a:spcPct val="100000"/>
              </a:lnSpc>
              <a:spcBef>
                <a:spcPts val="0"/>
              </a:spcBef>
              <a:spcAft>
                <a:spcPts val="0"/>
              </a:spcAft>
              <a:buSzPts val="1400"/>
              <a:buNone/>
            </a:pPr>
            <a:r>
              <a:rPr lang="en-US"/>
              <a:t>21.</a:t>
            </a:r>
            <a:fld id="{00000000-1234-1234-1234-123412341234}" type="slidenum">
              <a:rPr lang="en-US"/>
              <a:t>‹#›</a:t>
            </a:fld>
            <a:endParaRPr/>
          </a:p>
        </p:txBody>
      </p:sp>
      <p:cxnSp>
        <p:nvCxnSpPr>
          <p:cNvPr id="2998" name="Google Shape;2998;p101"/>
          <p:cNvCxnSpPr/>
          <p:nvPr/>
        </p:nvCxnSpPr>
        <p:spPr>
          <a:xfrm>
            <a:off x="152400" y="533400"/>
            <a:ext cx="8763000" cy="0"/>
          </a:xfrm>
          <a:prstGeom prst="straightConnector1">
            <a:avLst/>
          </a:prstGeom>
          <a:noFill/>
          <a:ln cap="flat" cmpd="sng" w="76200">
            <a:solidFill>
              <a:schemeClr val="hlink"/>
            </a:solidFill>
            <a:prstDash val="solid"/>
            <a:round/>
            <a:headEnd len="med" w="med" type="none"/>
            <a:tailEnd len="med" w="med" type="none"/>
          </a:ln>
        </p:spPr>
      </p:cxnSp>
      <p:cxnSp>
        <p:nvCxnSpPr>
          <p:cNvPr id="2999" name="Google Shape;2999;p101"/>
          <p:cNvCxnSpPr/>
          <p:nvPr/>
        </p:nvCxnSpPr>
        <p:spPr>
          <a:xfrm>
            <a:off x="152400" y="1371600"/>
            <a:ext cx="8763000" cy="0"/>
          </a:xfrm>
          <a:prstGeom prst="straightConnector1">
            <a:avLst/>
          </a:prstGeom>
          <a:noFill/>
          <a:ln cap="flat" cmpd="sng" w="19050">
            <a:solidFill>
              <a:schemeClr val="hlink"/>
            </a:solidFill>
            <a:prstDash val="solid"/>
            <a:round/>
            <a:headEnd len="med" w="med" type="none"/>
            <a:tailEnd len="med" w="med" type="none"/>
          </a:ln>
        </p:spPr>
      </p:cxnSp>
      <p:sp>
        <p:nvSpPr>
          <p:cNvPr id="3000" name="Google Shape;3000;p101"/>
          <p:cNvSpPr txBox="1"/>
          <p:nvPr/>
        </p:nvSpPr>
        <p:spPr>
          <a:xfrm>
            <a:off x="304800" y="762000"/>
            <a:ext cx="4903788" cy="457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2400" u="none" cap="none" strike="noStrike">
                <a:solidFill>
                  <a:schemeClr val="folHlink"/>
                </a:solidFill>
                <a:latin typeface="Times New Roman"/>
                <a:ea typeface="Times New Roman"/>
                <a:cs typeface="Times New Roman"/>
                <a:sym typeface="Times New Roman"/>
              </a:rPr>
              <a:t>Figure 21.3  </a:t>
            </a:r>
            <a:r>
              <a:rPr b="0" i="1" lang="en-US" sz="2000" u="none" cap="none" strike="noStrike">
                <a:solidFill>
                  <a:srgbClr val="000000"/>
                </a:solidFill>
                <a:latin typeface="Times New Roman"/>
                <a:ea typeface="Times New Roman"/>
                <a:cs typeface="Times New Roman"/>
                <a:sym typeface="Times New Roman"/>
              </a:rPr>
              <a:t>Encapsulation of ARP packet</a:t>
            </a:r>
            <a:endParaRPr/>
          </a:p>
        </p:txBody>
      </p:sp>
      <p:cxnSp>
        <p:nvCxnSpPr>
          <p:cNvPr id="3001" name="Google Shape;3001;p101"/>
          <p:cNvCxnSpPr/>
          <p:nvPr/>
        </p:nvCxnSpPr>
        <p:spPr>
          <a:xfrm>
            <a:off x="152400" y="6248400"/>
            <a:ext cx="8763000" cy="0"/>
          </a:xfrm>
          <a:prstGeom prst="straightConnector1">
            <a:avLst/>
          </a:prstGeom>
          <a:noFill/>
          <a:ln cap="flat" cmpd="sng" w="76200">
            <a:solidFill>
              <a:schemeClr val="hlink"/>
            </a:solidFill>
            <a:prstDash val="solid"/>
            <a:round/>
            <a:headEnd len="med" w="med" type="none"/>
            <a:tailEnd len="med" w="med" type="none"/>
          </a:ln>
        </p:spPr>
      </p:cxnSp>
      <p:pic>
        <p:nvPicPr>
          <p:cNvPr id="3002" name="Google Shape;3002;p101"/>
          <p:cNvPicPr preferRelativeResize="0"/>
          <p:nvPr/>
        </p:nvPicPr>
        <p:blipFill rotWithShape="1">
          <a:blip r:embed="rId3">
            <a:alphaModFix/>
          </a:blip>
          <a:srcRect b="0" l="0" r="0" t="0"/>
          <a:stretch/>
        </p:blipFill>
        <p:spPr>
          <a:xfrm>
            <a:off x="228600" y="2514600"/>
            <a:ext cx="8007350" cy="1712913"/>
          </a:xfrm>
          <a:prstGeom prst="rect">
            <a:avLst/>
          </a:prstGeom>
          <a:noFill/>
          <a:ln>
            <a:noFill/>
          </a:ln>
        </p:spPr>
      </p:pic>
    </p:spTree>
  </p:cSld>
  <p:clrMapOvr>
    <a:masterClrMapping/>
  </p:clrMapOvr>
  <p:transition>
    <p:fade thruBlk="1"/>
  </p:transition>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7" name="Shape 3007"/>
        <p:cNvGrpSpPr/>
        <p:nvPr/>
      </p:nvGrpSpPr>
      <p:grpSpPr>
        <a:xfrm>
          <a:off x="0" y="0"/>
          <a:ext cx="0" cy="0"/>
          <a:chOff x="0" y="0"/>
          <a:chExt cx="0" cy="0"/>
        </a:xfrm>
      </p:grpSpPr>
      <p:sp>
        <p:nvSpPr>
          <p:cNvPr id="3008" name="Google Shape;3008;p102"/>
          <p:cNvSpPr txBox="1"/>
          <p:nvPr>
            <p:ph idx="4294967295" type="sldNum"/>
          </p:nvPr>
        </p:nvSpPr>
        <p:spPr>
          <a:xfrm>
            <a:off x="0" y="6400800"/>
            <a:ext cx="1905000" cy="457200"/>
          </a:xfrm>
          <a:prstGeom prst="rect">
            <a:avLst/>
          </a:prstGeom>
          <a:noFill/>
          <a:ln>
            <a:noFill/>
          </a:ln>
        </p:spPr>
        <p:txBody>
          <a:bodyPr anchorCtr="0" anchor="ctr" bIns="45700" lIns="91425" spcFirstLastPara="1" rIns="91425" wrap="square" tIns="45700">
            <a:normAutofit/>
          </a:bodyPr>
          <a:lstStyle/>
          <a:p>
            <a:pPr indent="0" lvl="0" marL="0" marR="0" rtl="0" algn="ctr">
              <a:lnSpc>
                <a:spcPct val="100000"/>
              </a:lnSpc>
              <a:spcBef>
                <a:spcPts val="0"/>
              </a:spcBef>
              <a:spcAft>
                <a:spcPts val="0"/>
              </a:spcAft>
              <a:buSzPts val="1400"/>
              <a:buNone/>
            </a:pPr>
            <a:r>
              <a:rPr lang="en-US"/>
              <a:t>21.</a:t>
            </a:r>
            <a:fld id="{00000000-1234-1234-1234-123412341234}" type="slidenum">
              <a:rPr lang="en-US"/>
              <a:t>‹#›</a:t>
            </a:fld>
            <a:endParaRPr/>
          </a:p>
        </p:txBody>
      </p:sp>
      <p:cxnSp>
        <p:nvCxnSpPr>
          <p:cNvPr id="3009" name="Google Shape;3009;p102"/>
          <p:cNvCxnSpPr/>
          <p:nvPr/>
        </p:nvCxnSpPr>
        <p:spPr>
          <a:xfrm>
            <a:off x="152400" y="76200"/>
            <a:ext cx="8763000" cy="0"/>
          </a:xfrm>
          <a:prstGeom prst="straightConnector1">
            <a:avLst/>
          </a:prstGeom>
          <a:noFill/>
          <a:ln cap="flat" cmpd="sng" w="76200">
            <a:solidFill>
              <a:schemeClr val="hlink"/>
            </a:solidFill>
            <a:prstDash val="solid"/>
            <a:round/>
            <a:headEnd len="med" w="med" type="none"/>
            <a:tailEnd len="med" w="med" type="none"/>
          </a:ln>
        </p:spPr>
      </p:cxnSp>
      <p:cxnSp>
        <p:nvCxnSpPr>
          <p:cNvPr id="3010" name="Google Shape;3010;p102"/>
          <p:cNvCxnSpPr/>
          <p:nvPr/>
        </p:nvCxnSpPr>
        <p:spPr>
          <a:xfrm>
            <a:off x="152400" y="685800"/>
            <a:ext cx="8763000" cy="0"/>
          </a:xfrm>
          <a:prstGeom prst="straightConnector1">
            <a:avLst/>
          </a:prstGeom>
          <a:noFill/>
          <a:ln cap="flat" cmpd="sng" w="19050">
            <a:solidFill>
              <a:schemeClr val="hlink"/>
            </a:solidFill>
            <a:prstDash val="solid"/>
            <a:round/>
            <a:headEnd len="med" w="med" type="none"/>
            <a:tailEnd len="med" w="med" type="none"/>
          </a:ln>
        </p:spPr>
      </p:cxnSp>
      <p:sp>
        <p:nvSpPr>
          <p:cNvPr id="3011" name="Google Shape;3011;p102"/>
          <p:cNvSpPr txBox="1"/>
          <p:nvPr/>
        </p:nvSpPr>
        <p:spPr>
          <a:xfrm>
            <a:off x="304800" y="152400"/>
            <a:ext cx="4157663" cy="457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2400" u="none" cap="none" strike="noStrike">
                <a:solidFill>
                  <a:schemeClr val="folHlink"/>
                </a:solidFill>
                <a:latin typeface="Times New Roman"/>
                <a:ea typeface="Times New Roman"/>
                <a:cs typeface="Times New Roman"/>
                <a:sym typeface="Times New Roman"/>
              </a:rPr>
              <a:t>Figure 21.4  </a:t>
            </a:r>
            <a:r>
              <a:rPr b="0" i="1" lang="en-US" sz="2000" u="none" cap="none" strike="noStrike">
                <a:solidFill>
                  <a:srgbClr val="000000"/>
                </a:solidFill>
                <a:latin typeface="Times New Roman"/>
                <a:ea typeface="Times New Roman"/>
                <a:cs typeface="Times New Roman"/>
                <a:sym typeface="Times New Roman"/>
              </a:rPr>
              <a:t>Four cases using ARP</a:t>
            </a:r>
            <a:endParaRPr/>
          </a:p>
        </p:txBody>
      </p:sp>
      <p:cxnSp>
        <p:nvCxnSpPr>
          <p:cNvPr id="3012" name="Google Shape;3012;p102"/>
          <p:cNvCxnSpPr/>
          <p:nvPr/>
        </p:nvCxnSpPr>
        <p:spPr>
          <a:xfrm>
            <a:off x="152400" y="6400800"/>
            <a:ext cx="8763000" cy="0"/>
          </a:xfrm>
          <a:prstGeom prst="straightConnector1">
            <a:avLst/>
          </a:prstGeom>
          <a:noFill/>
          <a:ln cap="flat" cmpd="sng" w="76200">
            <a:solidFill>
              <a:schemeClr val="hlink"/>
            </a:solidFill>
            <a:prstDash val="solid"/>
            <a:round/>
            <a:headEnd len="med" w="med" type="none"/>
            <a:tailEnd len="med" w="med" type="none"/>
          </a:ln>
        </p:spPr>
      </p:cxnSp>
      <p:pic>
        <p:nvPicPr>
          <p:cNvPr id="3013" name="Google Shape;3013;p102"/>
          <p:cNvPicPr preferRelativeResize="0"/>
          <p:nvPr/>
        </p:nvPicPr>
        <p:blipFill rotWithShape="1">
          <a:blip r:embed="rId3">
            <a:alphaModFix/>
          </a:blip>
          <a:srcRect b="0" l="0" r="0" t="0"/>
          <a:stretch/>
        </p:blipFill>
        <p:spPr>
          <a:xfrm>
            <a:off x="1285875" y="838200"/>
            <a:ext cx="6334125" cy="5414963"/>
          </a:xfrm>
          <a:prstGeom prst="rect">
            <a:avLst/>
          </a:prstGeom>
          <a:noFill/>
          <a:ln>
            <a:noFill/>
          </a:ln>
        </p:spPr>
      </p:pic>
    </p:spTree>
  </p:cSld>
  <p:clrMapOvr>
    <a:masterClrMapping/>
  </p:clrMapOvr>
  <p:transition>
    <p:fade thruBlk="1"/>
  </p:transition>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8" name="Shape 3018"/>
        <p:cNvGrpSpPr/>
        <p:nvPr/>
      </p:nvGrpSpPr>
      <p:grpSpPr>
        <a:xfrm>
          <a:off x="0" y="0"/>
          <a:ext cx="0" cy="0"/>
          <a:chOff x="0" y="0"/>
          <a:chExt cx="0" cy="0"/>
        </a:xfrm>
      </p:grpSpPr>
      <p:sp>
        <p:nvSpPr>
          <p:cNvPr id="3019" name="Google Shape;3019;p103"/>
          <p:cNvSpPr txBox="1"/>
          <p:nvPr>
            <p:ph idx="4294967295" type="sldNum"/>
          </p:nvPr>
        </p:nvSpPr>
        <p:spPr>
          <a:xfrm>
            <a:off x="0" y="6400800"/>
            <a:ext cx="1905000" cy="457200"/>
          </a:xfrm>
          <a:prstGeom prst="rect">
            <a:avLst/>
          </a:prstGeom>
          <a:noFill/>
          <a:ln>
            <a:noFill/>
          </a:ln>
        </p:spPr>
        <p:txBody>
          <a:bodyPr anchorCtr="0" anchor="ctr" bIns="45700" lIns="91425" spcFirstLastPara="1" rIns="91425" wrap="square" tIns="45700">
            <a:normAutofit/>
          </a:bodyPr>
          <a:lstStyle/>
          <a:p>
            <a:pPr indent="0" lvl="0" marL="0" marR="0" rtl="0" algn="ctr">
              <a:lnSpc>
                <a:spcPct val="100000"/>
              </a:lnSpc>
              <a:spcBef>
                <a:spcPts val="0"/>
              </a:spcBef>
              <a:spcAft>
                <a:spcPts val="0"/>
              </a:spcAft>
              <a:buSzPts val="1400"/>
              <a:buNone/>
            </a:pPr>
            <a:r>
              <a:rPr lang="en-US"/>
              <a:t>21.</a:t>
            </a:r>
            <a:fld id="{00000000-1234-1234-1234-123412341234}" type="slidenum">
              <a:rPr lang="en-US"/>
              <a:t>‹#›</a:t>
            </a:fld>
            <a:endParaRPr/>
          </a:p>
        </p:txBody>
      </p:sp>
      <p:sp>
        <p:nvSpPr>
          <p:cNvPr id="3020" name="Google Shape;3020;p103"/>
          <p:cNvSpPr/>
          <p:nvPr/>
        </p:nvSpPr>
        <p:spPr>
          <a:xfrm>
            <a:off x="366713" y="1079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cap="none" strike="noStrike">
              <a:solidFill>
                <a:srgbClr val="000000"/>
              </a:solidFill>
              <a:latin typeface="Tahoma"/>
              <a:ea typeface="Tahoma"/>
              <a:cs typeface="Tahoma"/>
              <a:sym typeface="Tahoma"/>
            </a:endParaRPr>
          </a:p>
        </p:txBody>
      </p:sp>
      <p:sp>
        <p:nvSpPr>
          <p:cNvPr id="3021" name="Google Shape;3021;p103"/>
          <p:cNvSpPr/>
          <p:nvPr/>
        </p:nvSpPr>
        <p:spPr>
          <a:xfrm>
            <a:off x="749300" y="1079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cap="none" strike="noStrike">
              <a:solidFill>
                <a:srgbClr val="000000"/>
              </a:solidFill>
              <a:latin typeface="Tahoma"/>
              <a:ea typeface="Tahoma"/>
              <a:cs typeface="Tahoma"/>
              <a:sym typeface="Tahoma"/>
            </a:endParaRPr>
          </a:p>
        </p:txBody>
      </p:sp>
      <p:sp>
        <p:nvSpPr>
          <p:cNvPr id="3022" name="Google Shape;3022;p103"/>
          <p:cNvSpPr/>
          <p:nvPr/>
        </p:nvSpPr>
        <p:spPr>
          <a:xfrm>
            <a:off x="490538" y="5302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cap="none" strike="noStrike">
              <a:solidFill>
                <a:srgbClr val="000000"/>
              </a:solidFill>
              <a:latin typeface="Tahoma"/>
              <a:ea typeface="Tahoma"/>
              <a:cs typeface="Tahoma"/>
              <a:sym typeface="Tahoma"/>
            </a:endParaRPr>
          </a:p>
        </p:txBody>
      </p:sp>
      <p:sp>
        <p:nvSpPr>
          <p:cNvPr id="3023" name="Google Shape;3023;p103"/>
          <p:cNvSpPr/>
          <p:nvPr/>
        </p:nvSpPr>
        <p:spPr>
          <a:xfrm>
            <a:off x="860425" y="5302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cap="none" strike="noStrike">
              <a:solidFill>
                <a:srgbClr val="000000"/>
              </a:solidFill>
              <a:latin typeface="Tahoma"/>
              <a:ea typeface="Tahoma"/>
              <a:cs typeface="Tahoma"/>
              <a:sym typeface="Tahoma"/>
            </a:endParaRPr>
          </a:p>
        </p:txBody>
      </p:sp>
      <p:sp>
        <p:nvSpPr>
          <p:cNvPr id="3024" name="Google Shape;3024;p103"/>
          <p:cNvSpPr/>
          <p:nvPr/>
        </p:nvSpPr>
        <p:spPr>
          <a:xfrm>
            <a:off x="76200" y="4572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cap="none" strike="noStrike">
              <a:solidFill>
                <a:srgbClr val="000000"/>
              </a:solidFill>
              <a:latin typeface="Tahoma"/>
              <a:ea typeface="Tahoma"/>
              <a:cs typeface="Tahoma"/>
              <a:sym typeface="Tahoma"/>
            </a:endParaRPr>
          </a:p>
        </p:txBody>
      </p:sp>
      <p:sp>
        <p:nvSpPr>
          <p:cNvPr id="3025" name="Google Shape;3025;p103"/>
          <p:cNvSpPr/>
          <p:nvPr/>
        </p:nvSpPr>
        <p:spPr>
          <a:xfrm>
            <a:off x="711200" y="0"/>
            <a:ext cx="31750" cy="1052513"/>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cap="none" strike="noStrike">
              <a:solidFill>
                <a:srgbClr val="000000"/>
              </a:solidFill>
              <a:latin typeface="Tahoma"/>
              <a:ea typeface="Tahoma"/>
              <a:cs typeface="Tahoma"/>
              <a:sym typeface="Tahoma"/>
            </a:endParaRPr>
          </a:p>
        </p:txBody>
      </p:sp>
      <p:sp>
        <p:nvSpPr>
          <p:cNvPr id="3026" name="Google Shape;3026;p103"/>
          <p:cNvSpPr/>
          <p:nvPr/>
        </p:nvSpPr>
        <p:spPr>
          <a:xfrm>
            <a:off x="442913" y="533400"/>
            <a:ext cx="8226425" cy="31750"/>
          </a:xfrm>
          <a:prstGeom prst="rect">
            <a:avLst/>
          </a:prstGeom>
          <a:gradFill>
            <a:gsLst>
              <a:gs pos="0">
                <a:schemeClr val="dk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cap="none" strike="noStrike">
              <a:solidFill>
                <a:srgbClr val="000000"/>
              </a:solidFill>
              <a:latin typeface="Tahoma"/>
              <a:ea typeface="Tahoma"/>
              <a:cs typeface="Tahoma"/>
              <a:sym typeface="Tahoma"/>
            </a:endParaRPr>
          </a:p>
        </p:txBody>
      </p:sp>
      <p:cxnSp>
        <p:nvCxnSpPr>
          <p:cNvPr id="3027" name="Google Shape;3027;p103"/>
          <p:cNvCxnSpPr/>
          <p:nvPr/>
        </p:nvCxnSpPr>
        <p:spPr>
          <a:xfrm>
            <a:off x="457200" y="2667000"/>
            <a:ext cx="8153400" cy="0"/>
          </a:xfrm>
          <a:prstGeom prst="straightConnector1">
            <a:avLst/>
          </a:prstGeom>
          <a:noFill/>
          <a:ln cap="flat" cmpd="sng" w="76200">
            <a:solidFill>
              <a:srgbClr val="009900"/>
            </a:solidFill>
            <a:prstDash val="solid"/>
            <a:round/>
            <a:headEnd len="med" w="med" type="none"/>
            <a:tailEnd len="med" w="med" type="none"/>
          </a:ln>
        </p:spPr>
      </p:cxnSp>
      <p:cxnSp>
        <p:nvCxnSpPr>
          <p:cNvPr id="3028" name="Google Shape;3028;p103"/>
          <p:cNvCxnSpPr/>
          <p:nvPr/>
        </p:nvCxnSpPr>
        <p:spPr>
          <a:xfrm>
            <a:off x="458788" y="3962400"/>
            <a:ext cx="8153400" cy="0"/>
          </a:xfrm>
          <a:prstGeom prst="straightConnector1">
            <a:avLst/>
          </a:prstGeom>
          <a:noFill/>
          <a:ln cap="flat" cmpd="sng" w="76200">
            <a:solidFill>
              <a:srgbClr val="009900"/>
            </a:solidFill>
            <a:prstDash val="solid"/>
            <a:round/>
            <a:headEnd len="med" w="med" type="none"/>
            <a:tailEnd len="med" w="med" type="none"/>
          </a:ln>
        </p:spPr>
      </p:cxnSp>
      <p:sp>
        <p:nvSpPr>
          <p:cNvPr id="3029" name="Google Shape;3029;p103"/>
          <p:cNvSpPr/>
          <p:nvPr/>
        </p:nvSpPr>
        <p:spPr>
          <a:xfrm>
            <a:off x="495300" y="2759075"/>
            <a:ext cx="8077200" cy="1066800"/>
          </a:xfrm>
          <a:prstGeom prst="rect">
            <a:avLst/>
          </a:prstGeom>
          <a:solidFill>
            <a:srgbClr val="99FF33"/>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An ARP request is broadcast;</a:t>
            </a:r>
            <a:br>
              <a:rPr b="0" i="0" lang="en-US" sz="1400" u="none" cap="none" strike="noStrike">
                <a:solidFill>
                  <a:srgbClr val="000000"/>
                </a:solidFill>
                <a:latin typeface="Arial"/>
                <a:ea typeface="Arial"/>
                <a:cs typeface="Arial"/>
                <a:sym typeface="Arial"/>
              </a:rPr>
            </a:br>
            <a:r>
              <a:rPr b="0" i="0" lang="en-US" sz="1400" u="none" cap="none" strike="noStrike">
                <a:solidFill>
                  <a:srgbClr val="000000"/>
                </a:solidFill>
                <a:latin typeface="Arial"/>
                <a:ea typeface="Arial"/>
                <a:cs typeface="Arial"/>
                <a:sym typeface="Arial"/>
              </a:rPr>
              <a:t>an ARP reply is unicast.</a:t>
            </a:r>
            <a:endParaRPr/>
          </a:p>
        </p:txBody>
      </p:sp>
      <p:grpSp>
        <p:nvGrpSpPr>
          <p:cNvPr id="3030" name="Google Shape;3030;p103"/>
          <p:cNvGrpSpPr/>
          <p:nvPr/>
        </p:nvGrpSpPr>
        <p:grpSpPr>
          <a:xfrm>
            <a:off x="457200" y="1981200"/>
            <a:ext cx="1143000" cy="566738"/>
            <a:chOff x="1200" y="1248"/>
            <a:chExt cx="720" cy="357"/>
          </a:xfrm>
        </p:grpSpPr>
        <p:pic>
          <p:nvPicPr>
            <p:cNvPr id="3031" name="Google Shape;3031;p103"/>
            <p:cNvPicPr preferRelativeResize="0"/>
            <p:nvPr/>
          </p:nvPicPr>
          <p:blipFill rotWithShape="1">
            <a:blip r:embed="rId3">
              <a:alphaModFix/>
            </a:blip>
            <a:srcRect b="0" l="0" r="0" t="0"/>
            <a:stretch/>
          </p:blipFill>
          <p:spPr>
            <a:xfrm>
              <a:off x="1200" y="1248"/>
              <a:ext cx="720" cy="357"/>
            </a:xfrm>
            <a:prstGeom prst="rect">
              <a:avLst/>
            </a:prstGeom>
            <a:noFill/>
            <a:ln>
              <a:noFill/>
            </a:ln>
          </p:spPr>
        </p:pic>
        <p:sp>
          <p:nvSpPr>
            <p:cNvPr id="3032" name="Google Shape;3032;p103"/>
            <p:cNvSpPr txBox="1"/>
            <p:nvPr/>
          </p:nvSpPr>
          <p:spPr>
            <a:xfrm>
              <a:off x="1284" y="1248"/>
              <a:ext cx="551" cy="32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1" lang="en-US" sz="2800" u="none" cap="none" strike="noStrike">
                  <a:solidFill>
                    <a:schemeClr val="hlink"/>
                  </a:solidFill>
                  <a:latin typeface="Times New Roman"/>
                  <a:ea typeface="Times New Roman"/>
                  <a:cs typeface="Times New Roman"/>
                  <a:sym typeface="Times New Roman"/>
                </a:rPr>
                <a:t>Note</a:t>
              </a:r>
              <a:endParaRPr/>
            </a:p>
          </p:txBody>
        </p:sp>
      </p:grpSp>
    </p:spTree>
  </p:cSld>
  <p:clrMapOvr>
    <a:masterClrMapping/>
  </p:clrMapOvr>
  <p:transition>
    <p:fade thruBlk="1"/>
  </p:transition>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7" name="Shape 3037"/>
        <p:cNvGrpSpPr/>
        <p:nvPr/>
      </p:nvGrpSpPr>
      <p:grpSpPr>
        <a:xfrm>
          <a:off x="0" y="0"/>
          <a:ext cx="0" cy="0"/>
          <a:chOff x="0" y="0"/>
          <a:chExt cx="0" cy="0"/>
        </a:xfrm>
      </p:grpSpPr>
      <p:sp>
        <p:nvSpPr>
          <p:cNvPr id="3038" name="Google Shape;3038;p104"/>
          <p:cNvSpPr txBox="1"/>
          <p:nvPr>
            <p:ph idx="4294967295" type="sldNum"/>
          </p:nvPr>
        </p:nvSpPr>
        <p:spPr>
          <a:xfrm>
            <a:off x="0" y="6400800"/>
            <a:ext cx="1905000" cy="457200"/>
          </a:xfrm>
          <a:prstGeom prst="rect">
            <a:avLst/>
          </a:prstGeom>
          <a:noFill/>
          <a:ln>
            <a:noFill/>
          </a:ln>
        </p:spPr>
        <p:txBody>
          <a:bodyPr anchorCtr="0" anchor="ctr" bIns="45700" lIns="91425" spcFirstLastPara="1" rIns="91425" wrap="square" tIns="45700">
            <a:normAutofit/>
          </a:bodyPr>
          <a:lstStyle/>
          <a:p>
            <a:pPr indent="0" lvl="0" marL="0" marR="0" rtl="0" algn="ctr">
              <a:lnSpc>
                <a:spcPct val="100000"/>
              </a:lnSpc>
              <a:spcBef>
                <a:spcPts val="0"/>
              </a:spcBef>
              <a:spcAft>
                <a:spcPts val="0"/>
              </a:spcAft>
              <a:buSzPts val="1400"/>
              <a:buNone/>
            </a:pPr>
            <a:r>
              <a:rPr lang="en-US"/>
              <a:t>21.</a:t>
            </a:r>
            <a:fld id="{00000000-1234-1234-1234-123412341234}" type="slidenum">
              <a:rPr lang="en-US"/>
              <a:t>‹#›</a:t>
            </a:fld>
            <a:endParaRPr/>
          </a:p>
        </p:txBody>
      </p:sp>
      <p:sp>
        <p:nvSpPr>
          <p:cNvPr id="3039" name="Google Shape;3039;p104"/>
          <p:cNvSpPr/>
          <p:nvPr/>
        </p:nvSpPr>
        <p:spPr>
          <a:xfrm>
            <a:off x="366713" y="1079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cap="none" strike="noStrike">
              <a:solidFill>
                <a:srgbClr val="000000"/>
              </a:solidFill>
              <a:latin typeface="Tahoma"/>
              <a:ea typeface="Tahoma"/>
              <a:cs typeface="Tahoma"/>
              <a:sym typeface="Tahoma"/>
            </a:endParaRPr>
          </a:p>
        </p:txBody>
      </p:sp>
      <p:sp>
        <p:nvSpPr>
          <p:cNvPr id="3040" name="Google Shape;3040;p104"/>
          <p:cNvSpPr/>
          <p:nvPr/>
        </p:nvSpPr>
        <p:spPr>
          <a:xfrm>
            <a:off x="749300" y="1079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cap="none" strike="noStrike">
              <a:solidFill>
                <a:srgbClr val="000000"/>
              </a:solidFill>
              <a:latin typeface="Tahoma"/>
              <a:ea typeface="Tahoma"/>
              <a:cs typeface="Tahoma"/>
              <a:sym typeface="Tahoma"/>
            </a:endParaRPr>
          </a:p>
        </p:txBody>
      </p:sp>
      <p:sp>
        <p:nvSpPr>
          <p:cNvPr id="3041" name="Google Shape;3041;p104"/>
          <p:cNvSpPr/>
          <p:nvPr/>
        </p:nvSpPr>
        <p:spPr>
          <a:xfrm>
            <a:off x="490538" y="5302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cap="none" strike="noStrike">
              <a:solidFill>
                <a:srgbClr val="000000"/>
              </a:solidFill>
              <a:latin typeface="Tahoma"/>
              <a:ea typeface="Tahoma"/>
              <a:cs typeface="Tahoma"/>
              <a:sym typeface="Tahoma"/>
            </a:endParaRPr>
          </a:p>
        </p:txBody>
      </p:sp>
      <p:sp>
        <p:nvSpPr>
          <p:cNvPr id="3042" name="Google Shape;3042;p104"/>
          <p:cNvSpPr/>
          <p:nvPr/>
        </p:nvSpPr>
        <p:spPr>
          <a:xfrm>
            <a:off x="860425" y="5302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cap="none" strike="noStrike">
              <a:solidFill>
                <a:srgbClr val="000000"/>
              </a:solidFill>
              <a:latin typeface="Tahoma"/>
              <a:ea typeface="Tahoma"/>
              <a:cs typeface="Tahoma"/>
              <a:sym typeface="Tahoma"/>
            </a:endParaRPr>
          </a:p>
        </p:txBody>
      </p:sp>
      <p:sp>
        <p:nvSpPr>
          <p:cNvPr id="3043" name="Google Shape;3043;p104"/>
          <p:cNvSpPr/>
          <p:nvPr/>
        </p:nvSpPr>
        <p:spPr>
          <a:xfrm>
            <a:off x="76200" y="4572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cap="none" strike="noStrike">
              <a:solidFill>
                <a:srgbClr val="000000"/>
              </a:solidFill>
              <a:latin typeface="Tahoma"/>
              <a:ea typeface="Tahoma"/>
              <a:cs typeface="Tahoma"/>
              <a:sym typeface="Tahoma"/>
            </a:endParaRPr>
          </a:p>
        </p:txBody>
      </p:sp>
      <p:sp>
        <p:nvSpPr>
          <p:cNvPr id="3044" name="Google Shape;3044;p104"/>
          <p:cNvSpPr/>
          <p:nvPr/>
        </p:nvSpPr>
        <p:spPr>
          <a:xfrm>
            <a:off x="711200" y="0"/>
            <a:ext cx="31750" cy="1052513"/>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cap="none" strike="noStrike">
              <a:solidFill>
                <a:srgbClr val="000000"/>
              </a:solidFill>
              <a:latin typeface="Tahoma"/>
              <a:ea typeface="Tahoma"/>
              <a:cs typeface="Tahoma"/>
              <a:sym typeface="Tahoma"/>
            </a:endParaRPr>
          </a:p>
        </p:txBody>
      </p:sp>
      <p:sp>
        <p:nvSpPr>
          <p:cNvPr id="3045" name="Google Shape;3045;p104"/>
          <p:cNvSpPr/>
          <p:nvPr/>
        </p:nvSpPr>
        <p:spPr>
          <a:xfrm>
            <a:off x="442913" y="533400"/>
            <a:ext cx="8226425" cy="31750"/>
          </a:xfrm>
          <a:prstGeom prst="rect">
            <a:avLst/>
          </a:prstGeom>
          <a:gradFill>
            <a:gsLst>
              <a:gs pos="0">
                <a:schemeClr val="dk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cap="none" strike="noStrike">
              <a:solidFill>
                <a:srgbClr val="000000"/>
              </a:solidFill>
              <a:latin typeface="Tahoma"/>
              <a:ea typeface="Tahoma"/>
              <a:cs typeface="Tahoma"/>
              <a:sym typeface="Tahoma"/>
            </a:endParaRPr>
          </a:p>
        </p:txBody>
      </p:sp>
      <p:sp>
        <p:nvSpPr>
          <p:cNvPr id="3046" name="Google Shape;3046;p104"/>
          <p:cNvSpPr/>
          <p:nvPr/>
        </p:nvSpPr>
        <p:spPr>
          <a:xfrm>
            <a:off x="228600" y="927100"/>
            <a:ext cx="8686800" cy="26543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None/>
            </a:pPr>
            <a:r>
              <a:rPr b="0" i="1" lang="en-US" sz="2800" u="none" cap="none" strike="noStrike">
                <a:solidFill>
                  <a:srgbClr val="000000"/>
                </a:solidFill>
                <a:latin typeface="Times New Roman"/>
                <a:ea typeface="Times New Roman"/>
                <a:cs typeface="Times New Roman"/>
                <a:sym typeface="Times New Roman"/>
              </a:rPr>
              <a:t>A host with IP address 130.23.43.20 and physical address B2:34:55:10:22:10 has a packet to send to another host with IP address 130.23.43.25 and physical address A4:6E:F4:59:83:AB. The two hosts are on the same Ethernet network. Show the ARP request and reply packets encapsulated in Ethernet frames.</a:t>
            </a:r>
            <a:endParaRPr/>
          </a:p>
        </p:txBody>
      </p:sp>
      <p:sp>
        <p:nvSpPr>
          <p:cNvPr id="3047" name="Google Shape;3047;p104"/>
          <p:cNvSpPr/>
          <p:nvPr/>
        </p:nvSpPr>
        <p:spPr>
          <a:xfrm>
            <a:off x="228600" y="3810000"/>
            <a:ext cx="8686800" cy="26543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None/>
            </a:pPr>
            <a:r>
              <a:rPr b="0" i="1" lang="en-US" sz="2800" u="none" cap="none" strike="noStrike">
                <a:solidFill>
                  <a:schemeClr val="hlink"/>
                </a:solidFill>
                <a:latin typeface="Times New Roman"/>
                <a:ea typeface="Times New Roman"/>
                <a:cs typeface="Times New Roman"/>
                <a:sym typeface="Times New Roman"/>
              </a:rPr>
              <a:t>Solution</a:t>
            </a:r>
            <a:endParaRPr/>
          </a:p>
          <a:p>
            <a:pPr indent="0" lvl="0" marL="0" marR="0" rtl="0" algn="just">
              <a:lnSpc>
                <a:spcPct val="100000"/>
              </a:lnSpc>
              <a:spcBef>
                <a:spcPts val="0"/>
              </a:spcBef>
              <a:spcAft>
                <a:spcPts val="0"/>
              </a:spcAft>
              <a:buNone/>
            </a:pPr>
            <a:r>
              <a:rPr b="0" i="1" lang="en-US" sz="2800" u="none" cap="none" strike="noStrike">
                <a:solidFill>
                  <a:srgbClr val="000000"/>
                </a:solidFill>
                <a:latin typeface="Times New Roman"/>
                <a:ea typeface="Times New Roman"/>
                <a:cs typeface="Times New Roman"/>
                <a:sym typeface="Times New Roman"/>
              </a:rPr>
              <a:t>Figure 21.5 shows the ARP request and reply packets. Note that the ARP data field in this case is 28 bytes, and that the individual addresses do not fit in the 4-byte boundary. That is why we do not show the regular 4-byte boundaries for these addresses.</a:t>
            </a:r>
            <a:endParaRPr/>
          </a:p>
        </p:txBody>
      </p:sp>
      <p:sp>
        <p:nvSpPr>
          <p:cNvPr id="3048" name="Google Shape;3048;p104"/>
          <p:cNvSpPr txBox="1"/>
          <p:nvPr/>
        </p:nvSpPr>
        <p:spPr>
          <a:xfrm>
            <a:off x="1143000" y="0"/>
            <a:ext cx="2487613" cy="57943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1" lang="en-US" sz="1400" u="none" cap="none" strike="noStrike">
                <a:solidFill>
                  <a:schemeClr val="hlink"/>
                </a:solidFill>
                <a:latin typeface="Times New Roman"/>
                <a:ea typeface="Times New Roman"/>
                <a:cs typeface="Times New Roman"/>
                <a:sym typeface="Times New Roman"/>
              </a:rPr>
              <a:t>Example 21.1</a:t>
            </a:r>
            <a:endParaRPr/>
          </a:p>
        </p:txBody>
      </p:sp>
    </p:spTree>
  </p:cSld>
  <p:clrMapOvr>
    <a:masterClrMapping/>
  </p:clrMapOvr>
  <p:transition>
    <p:fade thruBlk="1"/>
  </p:transition>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3" name="Shape 3053"/>
        <p:cNvGrpSpPr/>
        <p:nvPr/>
      </p:nvGrpSpPr>
      <p:grpSpPr>
        <a:xfrm>
          <a:off x="0" y="0"/>
          <a:ext cx="0" cy="0"/>
          <a:chOff x="0" y="0"/>
          <a:chExt cx="0" cy="0"/>
        </a:xfrm>
      </p:grpSpPr>
      <p:sp>
        <p:nvSpPr>
          <p:cNvPr id="3054" name="Google Shape;3054;p105"/>
          <p:cNvSpPr txBox="1"/>
          <p:nvPr>
            <p:ph idx="4294967295" type="sldNum"/>
          </p:nvPr>
        </p:nvSpPr>
        <p:spPr>
          <a:xfrm>
            <a:off x="0" y="6400800"/>
            <a:ext cx="1905000" cy="457200"/>
          </a:xfrm>
          <a:prstGeom prst="rect">
            <a:avLst/>
          </a:prstGeom>
          <a:noFill/>
          <a:ln>
            <a:noFill/>
          </a:ln>
        </p:spPr>
        <p:txBody>
          <a:bodyPr anchorCtr="0" anchor="ctr" bIns="45700" lIns="91425" spcFirstLastPara="1" rIns="91425" wrap="square" tIns="45700">
            <a:normAutofit/>
          </a:bodyPr>
          <a:lstStyle/>
          <a:p>
            <a:pPr indent="0" lvl="0" marL="0" marR="0" rtl="0" algn="ctr">
              <a:lnSpc>
                <a:spcPct val="100000"/>
              </a:lnSpc>
              <a:spcBef>
                <a:spcPts val="0"/>
              </a:spcBef>
              <a:spcAft>
                <a:spcPts val="0"/>
              </a:spcAft>
              <a:buSzPts val="1400"/>
              <a:buNone/>
            </a:pPr>
            <a:r>
              <a:rPr lang="en-US"/>
              <a:t>21.</a:t>
            </a:r>
            <a:fld id="{00000000-1234-1234-1234-123412341234}" type="slidenum">
              <a:rPr lang="en-US"/>
              <a:t>‹#›</a:t>
            </a:fld>
            <a:endParaRPr/>
          </a:p>
        </p:txBody>
      </p:sp>
      <p:cxnSp>
        <p:nvCxnSpPr>
          <p:cNvPr id="3055" name="Google Shape;3055;p105"/>
          <p:cNvCxnSpPr/>
          <p:nvPr/>
        </p:nvCxnSpPr>
        <p:spPr>
          <a:xfrm>
            <a:off x="152400" y="533400"/>
            <a:ext cx="8763000" cy="0"/>
          </a:xfrm>
          <a:prstGeom prst="straightConnector1">
            <a:avLst/>
          </a:prstGeom>
          <a:noFill/>
          <a:ln cap="flat" cmpd="sng" w="76200">
            <a:solidFill>
              <a:schemeClr val="hlink"/>
            </a:solidFill>
            <a:prstDash val="solid"/>
            <a:round/>
            <a:headEnd len="med" w="med" type="none"/>
            <a:tailEnd len="med" w="med" type="none"/>
          </a:ln>
        </p:spPr>
      </p:cxnSp>
      <p:cxnSp>
        <p:nvCxnSpPr>
          <p:cNvPr id="3056" name="Google Shape;3056;p105"/>
          <p:cNvCxnSpPr/>
          <p:nvPr/>
        </p:nvCxnSpPr>
        <p:spPr>
          <a:xfrm>
            <a:off x="152400" y="1371600"/>
            <a:ext cx="8763000" cy="0"/>
          </a:xfrm>
          <a:prstGeom prst="straightConnector1">
            <a:avLst/>
          </a:prstGeom>
          <a:noFill/>
          <a:ln cap="flat" cmpd="sng" w="19050">
            <a:solidFill>
              <a:schemeClr val="hlink"/>
            </a:solidFill>
            <a:prstDash val="solid"/>
            <a:round/>
            <a:headEnd len="med" w="med" type="none"/>
            <a:tailEnd len="med" w="med" type="none"/>
          </a:ln>
        </p:spPr>
      </p:cxnSp>
      <p:sp>
        <p:nvSpPr>
          <p:cNvPr id="3057" name="Google Shape;3057;p105"/>
          <p:cNvSpPr txBox="1"/>
          <p:nvPr/>
        </p:nvSpPr>
        <p:spPr>
          <a:xfrm>
            <a:off x="304800" y="762000"/>
            <a:ext cx="6067425" cy="457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2400" u="none" cap="none" strike="noStrike">
                <a:solidFill>
                  <a:schemeClr val="folHlink"/>
                </a:solidFill>
                <a:latin typeface="Times New Roman"/>
                <a:ea typeface="Times New Roman"/>
                <a:cs typeface="Times New Roman"/>
                <a:sym typeface="Times New Roman"/>
              </a:rPr>
              <a:t>Figure 21.5  </a:t>
            </a:r>
            <a:r>
              <a:rPr b="0" i="1" lang="en-US" sz="2000" u="none" cap="none" strike="noStrike">
                <a:solidFill>
                  <a:srgbClr val="000000"/>
                </a:solidFill>
                <a:latin typeface="Times New Roman"/>
                <a:ea typeface="Times New Roman"/>
                <a:cs typeface="Times New Roman"/>
                <a:sym typeface="Times New Roman"/>
              </a:rPr>
              <a:t>Example 21.1, an ARP request and reply</a:t>
            </a:r>
            <a:endParaRPr/>
          </a:p>
        </p:txBody>
      </p:sp>
      <p:cxnSp>
        <p:nvCxnSpPr>
          <p:cNvPr id="3058" name="Google Shape;3058;p105"/>
          <p:cNvCxnSpPr/>
          <p:nvPr/>
        </p:nvCxnSpPr>
        <p:spPr>
          <a:xfrm>
            <a:off x="152400" y="6248400"/>
            <a:ext cx="8763000" cy="0"/>
          </a:xfrm>
          <a:prstGeom prst="straightConnector1">
            <a:avLst/>
          </a:prstGeom>
          <a:noFill/>
          <a:ln cap="flat" cmpd="sng" w="76200">
            <a:solidFill>
              <a:schemeClr val="hlink"/>
            </a:solidFill>
            <a:prstDash val="solid"/>
            <a:round/>
            <a:headEnd len="med" w="med" type="none"/>
            <a:tailEnd len="med" w="med" type="none"/>
          </a:ln>
        </p:spPr>
      </p:cxnSp>
      <p:pic>
        <p:nvPicPr>
          <p:cNvPr id="3059" name="Google Shape;3059;p105"/>
          <p:cNvPicPr preferRelativeResize="0"/>
          <p:nvPr/>
        </p:nvPicPr>
        <p:blipFill rotWithShape="1">
          <a:blip r:embed="rId3">
            <a:alphaModFix/>
          </a:blip>
          <a:srcRect b="0" l="0" r="0" t="0"/>
          <a:stretch/>
        </p:blipFill>
        <p:spPr>
          <a:xfrm>
            <a:off x="752475" y="1757363"/>
            <a:ext cx="7477125" cy="4262437"/>
          </a:xfrm>
          <a:prstGeom prst="rect">
            <a:avLst/>
          </a:prstGeom>
          <a:noFill/>
          <a:ln>
            <a:noFill/>
          </a:ln>
        </p:spPr>
      </p:pic>
    </p:spTree>
  </p:cSld>
  <p:clrMapOvr>
    <a:masterClrMapping/>
  </p:clrMapOvr>
  <p:transition>
    <p:fade thruBlk="1"/>
  </p:transition>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4" name="Shape 974"/>
        <p:cNvGrpSpPr/>
        <p:nvPr/>
      </p:nvGrpSpPr>
      <p:grpSpPr>
        <a:xfrm>
          <a:off x="0" y="0"/>
          <a:ext cx="0" cy="0"/>
          <a:chOff x="0" y="0"/>
          <a:chExt cx="0" cy="0"/>
        </a:xfrm>
      </p:grpSpPr>
      <p:pic>
        <p:nvPicPr>
          <p:cNvPr descr="underline_base" id="975" name="Google Shape;975;p9"/>
          <p:cNvPicPr preferRelativeResize="0"/>
          <p:nvPr/>
        </p:nvPicPr>
        <p:blipFill rotWithShape="1">
          <a:blip r:embed="rId3">
            <a:alphaModFix/>
          </a:blip>
          <a:srcRect b="0" l="0" r="0" t="0"/>
          <a:stretch/>
        </p:blipFill>
        <p:spPr>
          <a:xfrm>
            <a:off x="625475" y="957263"/>
            <a:ext cx="7024688" cy="184150"/>
          </a:xfrm>
          <a:prstGeom prst="rect">
            <a:avLst/>
          </a:prstGeom>
          <a:noFill/>
          <a:ln>
            <a:noFill/>
          </a:ln>
        </p:spPr>
      </p:pic>
      <p:sp>
        <p:nvSpPr>
          <p:cNvPr id="976" name="Google Shape;976;p9"/>
          <p:cNvSpPr txBox="1"/>
          <p:nvPr>
            <p:ph type="title"/>
          </p:nvPr>
        </p:nvSpPr>
        <p:spPr>
          <a:xfrm>
            <a:off x="533400" y="241300"/>
            <a:ext cx="7772400" cy="9747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Network layer service models:</a:t>
            </a:r>
            <a:endParaRPr sz="4800"/>
          </a:p>
        </p:txBody>
      </p:sp>
      <p:sp>
        <p:nvSpPr>
          <p:cNvPr id="977" name="Google Shape;977;p9"/>
          <p:cNvSpPr txBox="1"/>
          <p:nvPr/>
        </p:nvSpPr>
        <p:spPr>
          <a:xfrm>
            <a:off x="410951" y="2078038"/>
            <a:ext cx="1394036" cy="3847207"/>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2000"/>
              <a:buFont typeface="Arial"/>
              <a:buNone/>
            </a:pPr>
            <a:r>
              <a:rPr b="0" i="0" lang="en-US" sz="2000" u="none" cap="none" strike="noStrike">
                <a:solidFill>
                  <a:schemeClr val="dk1"/>
                </a:solidFill>
                <a:latin typeface="Twentieth Century"/>
                <a:ea typeface="Twentieth Century"/>
                <a:cs typeface="Twentieth Century"/>
                <a:sym typeface="Twentieth Century"/>
              </a:rPr>
              <a:t>Network</a:t>
            </a:r>
            <a:endParaRPr b="0" i="0" sz="1400" u="none" cap="none" strike="noStrike">
              <a:solidFill>
                <a:srgbClr val="000000"/>
              </a:solidFill>
              <a:latin typeface="Arial"/>
              <a:ea typeface="Arial"/>
              <a:cs typeface="Arial"/>
              <a:sym typeface="Arial"/>
            </a:endParaRPr>
          </a:p>
          <a:p>
            <a:pPr indent="0" lvl="0" marL="0" marR="0" rtl="0" algn="r">
              <a:lnSpc>
                <a:spcPct val="100000"/>
              </a:lnSpc>
              <a:spcBef>
                <a:spcPts val="0"/>
              </a:spcBef>
              <a:spcAft>
                <a:spcPts val="0"/>
              </a:spcAft>
              <a:buClr>
                <a:srgbClr val="000000"/>
              </a:buClr>
              <a:buSzPts val="2000"/>
              <a:buFont typeface="Arial"/>
              <a:buNone/>
            </a:pPr>
            <a:r>
              <a:rPr b="0" i="0" lang="en-US" sz="2000" u="none" cap="none" strike="noStrike">
                <a:solidFill>
                  <a:schemeClr val="dk1"/>
                </a:solidFill>
                <a:latin typeface="Twentieth Century"/>
                <a:ea typeface="Twentieth Century"/>
                <a:cs typeface="Twentieth Century"/>
                <a:sym typeface="Twentieth Century"/>
              </a:rPr>
              <a:t>Architecture</a:t>
            </a:r>
            <a:endParaRPr b="0" i="0" sz="1400" u="none" cap="none" strike="noStrike">
              <a:solidFill>
                <a:srgbClr val="000000"/>
              </a:solidFill>
              <a:latin typeface="Arial"/>
              <a:ea typeface="Arial"/>
              <a:cs typeface="Arial"/>
              <a:sym typeface="Arial"/>
            </a:endParaRPr>
          </a:p>
          <a:p>
            <a:pPr indent="0" lvl="0" marL="0" marR="0" rtl="0" algn="r">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Twentieth Century"/>
              <a:ea typeface="Twentieth Century"/>
              <a:cs typeface="Twentieth Century"/>
              <a:sym typeface="Twentieth Century"/>
            </a:endParaRPr>
          </a:p>
          <a:p>
            <a:pPr indent="0" lvl="0" marL="0" marR="0" rtl="0" algn="r">
              <a:lnSpc>
                <a:spcPct val="100000"/>
              </a:lnSpc>
              <a:spcBef>
                <a:spcPts val="0"/>
              </a:spcBef>
              <a:spcAft>
                <a:spcPts val="0"/>
              </a:spcAft>
              <a:buClr>
                <a:srgbClr val="000000"/>
              </a:buClr>
              <a:buSzPts val="2000"/>
              <a:buFont typeface="Arial"/>
              <a:buNone/>
            </a:pPr>
            <a:r>
              <a:rPr b="0" i="0" lang="en-US" sz="2000" u="none" cap="none" strike="noStrike">
                <a:solidFill>
                  <a:schemeClr val="dk1"/>
                </a:solidFill>
                <a:latin typeface="Twentieth Century"/>
                <a:ea typeface="Twentieth Century"/>
                <a:cs typeface="Twentieth Century"/>
                <a:sym typeface="Twentieth Century"/>
              </a:rPr>
              <a:t>Internet</a:t>
            </a:r>
            <a:endParaRPr b="0" i="0" sz="1400" u="none" cap="none" strike="noStrike">
              <a:solidFill>
                <a:srgbClr val="000000"/>
              </a:solidFill>
              <a:latin typeface="Arial"/>
              <a:ea typeface="Arial"/>
              <a:cs typeface="Arial"/>
              <a:sym typeface="Arial"/>
            </a:endParaRPr>
          </a:p>
          <a:p>
            <a:pPr indent="0" lvl="0" marL="0" marR="0" rtl="0" algn="r">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Twentieth Century"/>
              <a:ea typeface="Twentieth Century"/>
              <a:cs typeface="Twentieth Century"/>
              <a:sym typeface="Twentieth Century"/>
            </a:endParaRPr>
          </a:p>
          <a:p>
            <a:pPr indent="0" lvl="0" marL="0" marR="0" rtl="0" algn="r">
              <a:lnSpc>
                <a:spcPct val="100000"/>
              </a:lnSpc>
              <a:spcBef>
                <a:spcPts val="0"/>
              </a:spcBef>
              <a:spcAft>
                <a:spcPts val="0"/>
              </a:spcAft>
              <a:buClr>
                <a:srgbClr val="000000"/>
              </a:buClr>
              <a:buSzPts val="2000"/>
              <a:buFont typeface="Arial"/>
              <a:buNone/>
            </a:pPr>
            <a:r>
              <a:rPr b="0" i="0" lang="en-US" sz="2000" u="none" cap="none" strike="noStrike">
                <a:solidFill>
                  <a:schemeClr val="dk1"/>
                </a:solidFill>
                <a:latin typeface="Twentieth Century"/>
                <a:ea typeface="Twentieth Century"/>
                <a:cs typeface="Twentieth Century"/>
                <a:sym typeface="Twentieth Century"/>
              </a:rPr>
              <a:t>ATM</a:t>
            </a:r>
            <a:endParaRPr b="0" i="0" sz="1400" u="none" cap="none" strike="noStrike">
              <a:solidFill>
                <a:srgbClr val="000000"/>
              </a:solidFill>
              <a:latin typeface="Arial"/>
              <a:ea typeface="Arial"/>
              <a:cs typeface="Arial"/>
              <a:sym typeface="Arial"/>
            </a:endParaRPr>
          </a:p>
          <a:p>
            <a:pPr indent="0" lvl="0" marL="0" marR="0" rtl="0" algn="r">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Twentieth Century"/>
              <a:ea typeface="Twentieth Century"/>
              <a:cs typeface="Twentieth Century"/>
              <a:sym typeface="Twentieth Century"/>
            </a:endParaRPr>
          </a:p>
          <a:p>
            <a:pPr indent="0" lvl="0" marL="0" marR="0" rtl="0" algn="r">
              <a:lnSpc>
                <a:spcPct val="100000"/>
              </a:lnSpc>
              <a:spcBef>
                <a:spcPts val="0"/>
              </a:spcBef>
              <a:spcAft>
                <a:spcPts val="0"/>
              </a:spcAft>
              <a:buClr>
                <a:srgbClr val="000000"/>
              </a:buClr>
              <a:buSzPts val="2000"/>
              <a:buFont typeface="Arial"/>
              <a:buNone/>
            </a:pPr>
            <a:r>
              <a:rPr b="0" i="0" lang="en-US" sz="2000" u="none" cap="none" strike="noStrike">
                <a:solidFill>
                  <a:schemeClr val="dk1"/>
                </a:solidFill>
                <a:latin typeface="Twentieth Century"/>
                <a:ea typeface="Twentieth Century"/>
                <a:cs typeface="Twentieth Century"/>
                <a:sym typeface="Twentieth Century"/>
              </a:rPr>
              <a:t>ATM</a:t>
            </a:r>
            <a:endParaRPr b="0" i="0" sz="1400" u="none" cap="none" strike="noStrike">
              <a:solidFill>
                <a:srgbClr val="000000"/>
              </a:solidFill>
              <a:latin typeface="Arial"/>
              <a:ea typeface="Arial"/>
              <a:cs typeface="Arial"/>
              <a:sym typeface="Arial"/>
            </a:endParaRPr>
          </a:p>
          <a:p>
            <a:pPr indent="0" lvl="0" marL="0" marR="0" rtl="0" algn="r">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Twentieth Century"/>
              <a:ea typeface="Twentieth Century"/>
              <a:cs typeface="Twentieth Century"/>
              <a:sym typeface="Twentieth Century"/>
            </a:endParaRPr>
          </a:p>
          <a:p>
            <a:pPr indent="0" lvl="0" marL="0" marR="0" rtl="0" algn="r">
              <a:lnSpc>
                <a:spcPct val="100000"/>
              </a:lnSpc>
              <a:spcBef>
                <a:spcPts val="0"/>
              </a:spcBef>
              <a:spcAft>
                <a:spcPts val="0"/>
              </a:spcAft>
              <a:buClr>
                <a:srgbClr val="000000"/>
              </a:buClr>
              <a:buSzPts val="2000"/>
              <a:buFont typeface="Arial"/>
              <a:buNone/>
            </a:pPr>
            <a:r>
              <a:rPr b="0" i="0" lang="en-US" sz="2000" u="none" cap="none" strike="noStrike">
                <a:solidFill>
                  <a:schemeClr val="dk1"/>
                </a:solidFill>
                <a:latin typeface="Twentieth Century"/>
                <a:ea typeface="Twentieth Century"/>
                <a:cs typeface="Twentieth Century"/>
                <a:sym typeface="Twentieth Century"/>
              </a:rPr>
              <a:t>ATM</a:t>
            </a:r>
            <a:endParaRPr b="0" i="0" sz="1400" u="none" cap="none" strike="noStrike">
              <a:solidFill>
                <a:srgbClr val="000000"/>
              </a:solidFill>
              <a:latin typeface="Arial"/>
              <a:ea typeface="Arial"/>
              <a:cs typeface="Arial"/>
              <a:sym typeface="Arial"/>
            </a:endParaRPr>
          </a:p>
          <a:p>
            <a:pPr indent="0" lvl="0" marL="0" marR="0" rtl="0" algn="r">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Twentieth Century"/>
              <a:ea typeface="Twentieth Century"/>
              <a:cs typeface="Twentieth Century"/>
              <a:sym typeface="Twentieth Century"/>
            </a:endParaRPr>
          </a:p>
          <a:p>
            <a:pPr indent="0" lvl="0" marL="0" marR="0" rtl="0" algn="r">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wentieth Century"/>
              <a:ea typeface="Twentieth Century"/>
              <a:cs typeface="Twentieth Century"/>
              <a:sym typeface="Twentieth Century"/>
            </a:endParaRPr>
          </a:p>
        </p:txBody>
      </p:sp>
      <p:sp>
        <p:nvSpPr>
          <p:cNvPr id="978" name="Google Shape;978;p9"/>
          <p:cNvSpPr txBox="1"/>
          <p:nvPr/>
        </p:nvSpPr>
        <p:spPr>
          <a:xfrm>
            <a:off x="1924050" y="2078038"/>
            <a:ext cx="1258678" cy="384720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chemeClr val="dk1"/>
                </a:solidFill>
                <a:latin typeface="Twentieth Century"/>
                <a:ea typeface="Twentieth Century"/>
                <a:cs typeface="Twentieth Century"/>
                <a:sym typeface="Twentieth Century"/>
              </a:rPr>
              <a:t>Service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chemeClr val="dk1"/>
                </a:solidFill>
                <a:latin typeface="Twentieth Century"/>
                <a:ea typeface="Twentieth Century"/>
                <a:cs typeface="Twentieth Century"/>
                <a:sym typeface="Twentieth Century"/>
              </a:rPr>
              <a:t>Model</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Twentieth Century"/>
              <a:ea typeface="Twentieth Century"/>
              <a:cs typeface="Twentieth Century"/>
              <a:sym typeface="Twentieth Century"/>
            </a:endParaRPr>
          </a:p>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chemeClr val="dk1"/>
                </a:solidFill>
                <a:latin typeface="Twentieth Century"/>
                <a:ea typeface="Twentieth Century"/>
                <a:cs typeface="Twentieth Century"/>
                <a:sym typeface="Twentieth Century"/>
              </a:rPr>
              <a:t>best effort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Twentieth Century"/>
              <a:ea typeface="Twentieth Century"/>
              <a:cs typeface="Twentieth Century"/>
              <a:sym typeface="Twentieth Century"/>
            </a:endParaRPr>
          </a:p>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chemeClr val="dk1"/>
                </a:solidFill>
                <a:latin typeface="Twentieth Century"/>
                <a:ea typeface="Twentieth Century"/>
                <a:cs typeface="Twentieth Century"/>
                <a:sym typeface="Twentieth Century"/>
              </a:rPr>
              <a:t>CBR</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Twentieth Century"/>
              <a:ea typeface="Twentieth Century"/>
              <a:cs typeface="Twentieth Century"/>
              <a:sym typeface="Twentieth Century"/>
            </a:endParaRPr>
          </a:p>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chemeClr val="dk1"/>
                </a:solidFill>
                <a:latin typeface="Twentieth Century"/>
                <a:ea typeface="Twentieth Century"/>
                <a:cs typeface="Twentieth Century"/>
                <a:sym typeface="Twentieth Century"/>
              </a:rPr>
              <a:t>VBR</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Twentieth Century"/>
              <a:ea typeface="Twentieth Century"/>
              <a:cs typeface="Twentieth Century"/>
              <a:sym typeface="Twentieth Century"/>
            </a:endParaRPr>
          </a:p>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chemeClr val="dk1"/>
                </a:solidFill>
                <a:latin typeface="Twentieth Century"/>
                <a:ea typeface="Twentieth Century"/>
                <a:cs typeface="Twentieth Century"/>
                <a:sym typeface="Twentieth Century"/>
              </a:rPr>
              <a:t>ABR</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Twentieth Century"/>
              <a:ea typeface="Twentieth Century"/>
              <a:cs typeface="Twentieth Century"/>
              <a:sym typeface="Twentieth Century"/>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wentieth Century"/>
              <a:ea typeface="Twentieth Century"/>
              <a:cs typeface="Twentieth Century"/>
              <a:sym typeface="Twentieth Century"/>
            </a:endParaRPr>
          </a:p>
        </p:txBody>
      </p:sp>
      <p:sp>
        <p:nvSpPr>
          <p:cNvPr id="979" name="Google Shape;979;p9"/>
          <p:cNvSpPr txBox="1"/>
          <p:nvPr/>
        </p:nvSpPr>
        <p:spPr>
          <a:xfrm>
            <a:off x="3257550" y="2373313"/>
            <a:ext cx="1451744" cy="3170099"/>
          </a:xfrm>
          <a:prstGeom prst="rect">
            <a:avLst/>
          </a:prstGeom>
          <a:solidFill>
            <a:srgbClr val="F3D9D9"/>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chemeClr val="dk1"/>
                </a:solidFill>
                <a:latin typeface="Twentieth Century"/>
                <a:ea typeface="Twentieth Century"/>
                <a:cs typeface="Twentieth Century"/>
                <a:sym typeface="Twentieth Century"/>
              </a:rPr>
              <a:t>Bandwidth</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Twentieth Century"/>
              <a:ea typeface="Twentieth Century"/>
              <a:cs typeface="Twentieth Century"/>
              <a:sym typeface="Twentieth Century"/>
            </a:endParaRPr>
          </a:p>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chemeClr val="dk1"/>
                </a:solidFill>
                <a:latin typeface="Twentieth Century"/>
                <a:ea typeface="Twentieth Century"/>
                <a:cs typeface="Twentieth Century"/>
                <a:sym typeface="Twentieth Century"/>
              </a:rPr>
              <a:t>none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Twentieth Century"/>
              <a:ea typeface="Twentieth Century"/>
              <a:cs typeface="Twentieth Century"/>
              <a:sym typeface="Twentieth Century"/>
            </a:endParaRPr>
          </a:p>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chemeClr val="dk1"/>
                </a:solidFill>
                <a:latin typeface="Twentieth Century"/>
                <a:ea typeface="Twentieth Century"/>
                <a:cs typeface="Twentieth Century"/>
                <a:sym typeface="Twentieth Century"/>
              </a:rPr>
              <a:t>constant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chemeClr val="dk1"/>
                </a:solidFill>
                <a:latin typeface="Twentieth Century"/>
                <a:ea typeface="Twentieth Century"/>
                <a:cs typeface="Twentieth Century"/>
                <a:sym typeface="Twentieth Century"/>
              </a:rPr>
              <a:t>rate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chemeClr val="dk1"/>
                </a:solidFill>
                <a:latin typeface="Twentieth Century"/>
                <a:ea typeface="Twentieth Century"/>
                <a:cs typeface="Twentieth Century"/>
                <a:sym typeface="Twentieth Century"/>
              </a:rPr>
              <a:t>guaranteed</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chemeClr val="dk1"/>
                </a:solidFill>
                <a:latin typeface="Twentieth Century"/>
                <a:ea typeface="Twentieth Century"/>
                <a:cs typeface="Twentieth Century"/>
                <a:sym typeface="Twentieth Century"/>
              </a:rPr>
              <a:t>rate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chemeClr val="dk1"/>
                </a:solidFill>
                <a:latin typeface="Twentieth Century"/>
                <a:ea typeface="Twentieth Century"/>
                <a:cs typeface="Twentieth Century"/>
                <a:sym typeface="Twentieth Century"/>
              </a:rPr>
              <a:t>guaranteed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chemeClr val="dk1"/>
                </a:solidFill>
                <a:latin typeface="Twentieth Century"/>
                <a:ea typeface="Twentieth Century"/>
                <a:cs typeface="Twentieth Century"/>
                <a:sym typeface="Twentieth Century"/>
              </a:rPr>
              <a:t>minimum</a:t>
            </a:r>
            <a:endParaRPr b="0" i="0" sz="1400" u="none" cap="none" strike="noStrike">
              <a:solidFill>
                <a:srgbClr val="000000"/>
              </a:solidFill>
              <a:latin typeface="Arial"/>
              <a:ea typeface="Arial"/>
              <a:cs typeface="Arial"/>
              <a:sym typeface="Arial"/>
            </a:endParaRPr>
          </a:p>
        </p:txBody>
      </p:sp>
      <p:sp>
        <p:nvSpPr>
          <p:cNvPr id="980" name="Google Shape;980;p9"/>
          <p:cNvSpPr txBox="1"/>
          <p:nvPr/>
        </p:nvSpPr>
        <p:spPr>
          <a:xfrm>
            <a:off x="4657725" y="2373313"/>
            <a:ext cx="687959" cy="3170099"/>
          </a:xfrm>
          <a:prstGeom prst="rect">
            <a:avLst/>
          </a:prstGeom>
          <a:solidFill>
            <a:srgbClr val="FEEFC9"/>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chemeClr val="dk1"/>
                </a:solidFill>
                <a:latin typeface="Twentieth Century"/>
                <a:ea typeface="Twentieth Century"/>
                <a:cs typeface="Twentieth Century"/>
                <a:sym typeface="Twentieth Century"/>
              </a:rPr>
              <a:t>Loss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Twentieth Century"/>
              <a:ea typeface="Twentieth Century"/>
              <a:cs typeface="Twentieth Century"/>
              <a:sym typeface="Twentieth Century"/>
            </a:endParaRPr>
          </a:p>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chemeClr val="dk1"/>
                </a:solidFill>
                <a:latin typeface="Twentieth Century"/>
                <a:ea typeface="Twentieth Century"/>
                <a:cs typeface="Twentieth Century"/>
                <a:sym typeface="Twentieth Century"/>
              </a:rPr>
              <a:t>no</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Twentieth Century"/>
              <a:ea typeface="Twentieth Century"/>
              <a:cs typeface="Twentieth Century"/>
              <a:sym typeface="Twentieth Century"/>
            </a:endParaRPr>
          </a:p>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chemeClr val="dk1"/>
                </a:solidFill>
                <a:latin typeface="Twentieth Century"/>
                <a:ea typeface="Twentieth Century"/>
                <a:cs typeface="Twentieth Century"/>
                <a:sym typeface="Twentieth Century"/>
              </a:rPr>
              <a:t>yes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Twentieth Century"/>
              <a:ea typeface="Twentieth Century"/>
              <a:cs typeface="Twentieth Century"/>
              <a:sym typeface="Twentieth Century"/>
            </a:endParaRPr>
          </a:p>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chemeClr val="dk1"/>
                </a:solidFill>
                <a:latin typeface="Twentieth Century"/>
                <a:ea typeface="Twentieth Century"/>
                <a:cs typeface="Twentieth Century"/>
                <a:sym typeface="Twentieth Century"/>
              </a:rPr>
              <a:t>yes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Twentieth Century"/>
              <a:ea typeface="Twentieth Century"/>
              <a:cs typeface="Twentieth Century"/>
              <a:sym typeface="Twentieth Century"/>
            </a:endParaRPr>
          </a:p>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chemeClr val="dk1"/>
                </a:solidFill>
                <a:latin typeface="Twentieth Century"/>
                <a:ea typeface="Twentieth Century"/>
                <a:cs typeface="Twentieth Century"/>
                <a:sym typeface="Twentieth Century"/>
              </a:rPr>
              <a:t>No</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Twentieth Century"/>
              <a:ea typeface="Twentieth Century"/>
              <a:cs typeface="Twentieth Century"/>
              <a:sym typeface="Twentieth Century"/>
            </a:endParaRPr>
          </a:p>
        </p:txBody>
      </p:sp>
      <p:sp>
        <p:nvSpPr>
          <p:cNvPr id="981" name="Google Shape;981;p9"/>
          <p:cNvSpPr txBox="1"/>
          <p:nvPr/>
        </p:nvSpPr>
        <p:spPr>
          <a:xfrm>
            <a:off x="5381625" y="2382838"/>
            <a:ext cx="821059" cy="3170099"/>
          </a:xfrm>
          <a:prstGeom prst="rect">
            <a:avLst/>
          </a:prstGeom>
          <a:solidFill>
            <a:srgbClr val="E0F0E1"/>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chemeClr val="dk1"/>
                </a:solidFill>
                <a:latin typeface="Twentieth Century"/>
                <a:ea typeface="Twentieth Century"/>
                <a:cs typeface="Twentieth Century"/>
                <a:sym typeface="Twentieth Century"/>
              </a:rPr>
              <a:t>Order</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Twentieth Century"/>
              <a:ea typeface="Twentieth Century"/>
              <a:cs typeface="Twentieth Century"/>
              <a:sym typeface="Twentieth Century"/>
            </a:endParaRPr>
          </a:p>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chemeClr val="dk1"/>
                </a:solidFill>
                <a:latin typeface="Twentieth Century"/>
                <a:ea typeface="Twentieth Century"/>
                <a:cs typeface="Twentieth Century"/>
                <a:sym typeface="Twentieth Century"/>
              </a:rPr>
              <a:t>no</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Twentieth Century"/>
              <a:ea typeface="Twentieth Century"/>
              <a:cs typeface="Twentieth Century"/>
              <a:sym typeface="Twentieth Century"/>
            </a:endParaRPr>
          </a:p>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chemeClr val="dk1"/>
                </a:solidFill>
                <a:latin typeface="Twentieth Century"/>
                <a:ea typeface="Twentieth Century"/>
                <a:cs typeface="Twentieth Century"/>
                <a:sym typeface="Twentieth Century"/>
              </a:rPr>
              <a:t>yes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Twentieth Century"/>
              <a:ea typeface="Twentieth Century"/>
              <a:cs typeface="Twentieth Century"/>
              <a:sym typeface="Twentieth Century"/>
            </a:endParaRPr>
          </a:p>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chemeClr val="dk1"/>
                </a:solidFill>
                <a:latin typeface="Twentieth Century"/>
                <a:ea typeface="Twentieth Century"/>
                <a:cs typeface="Twentieth Century"/>
                <a:sym typeface="Twentieth Century"/>
              </a:rPr>
              <a:t>yes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Twentieth Century"/>
              <a:ea typeface="Twentieth Century"/>
              <a:cs typeface="Twentieth Century"/>
              <a:sym typeface="Twentieth Century"/>
            </a:endParaRPr>
          </a:p>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chemeClr val="dk1"/>
                </a:solidFill>
                <a:latin typeface="Twentieth Century"/>
                <a:ea typeface="Twentieth Century"/>
                <a:cs typeface="Twentieth Century"/>
                <a:sym typeface="Twentieth Century"/>
              </a:rPr>
              <a:t>Yes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Twentieth Century"/>
              <a:ea typeface="Twentieth Century"/>
              <a:cs typeface="Twentieth Century"/>
              <a:sym typeface="Twentieth Century"/>
            </a:endParaRPr>
          </a:p>
        </p:txBody>
      </p:sp>
      <p:sp>
        <p:nvSpPr>
          <p:cNvPr id="982" name="Google Shape;982;p9"/>
          <p:cNvSpPr txBox="1"/>
          <p:nvPr/>
        </p:nvSpPr>
        <p:spPr>
          <a:xfrm>
            <a:off x="6238875" y="2382838"/>
            <a:ext cx="833883" cy="3170099"/>
          </a:xfrm>
          <a:prstGeom prst="rect">
            <a:avLst/>
          </a:prstGeom>
          <a:solidFill>
            <a:srgbClr val="FFE093"/>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chemeClr val="dk1"/>
                </a:solidFill>
                <a:latin typeface="Twentieth Century"/>
                <a:ea typeface="Twentieth Century"/>
                <a:cs typeface="Twentieth Century"/>
                <a:sym typeface="Twentieth Century"/>
              </a:rPr>
              <a:t>Timing</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Twentieth Century"/>
              <a:ea typeface="Twentieth Century"/>
              <a:cs typeface="Twentieth Century"/>
              <a:sym typeface="Twentieth Century"/>
            </a:endParaRPr>
          </a:p>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chemeClr val="dk1"/>
                </a:solidFill>
                <a:latin typeface="Twentieth Century"/>
                <a:ea typeface="Twentieth Century"/>
                <a:cs typeface="Twentieth Century"/>
                <a:sym typeface="Twentieth Century"/>
              </a:rPr>
              <a:t>no</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Twentieth Century"/>
              <a:ea typeface="Twentieth Century"/>
              <a:cs typeface="Twentieth Century"/>
              <a:sym typeface="Twentieth Century"/>
            </a:endParaRPr>
          </a:p>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chemeClr val="dk1"/>
                </a:solidFill>
                <a:latin typeface="Twentieth Century"/>
                <a:ea typeface="Twentieth Century"/>
                <a:cs typeface="Twentieth Century"/>
                <a:sym typeface="Twentieth Century"/>
              </a:rPr>
              <a:t>yes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Twentieth Century"/>
              <a:ea typeface="Twentieth Century"/>
              <a:cs typeface="Twentieth Century"/>
              <a:sym typeface="Twentieth Century"/>
            </a:endParaRPr>
          </a:p>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chemeClr val="dk1"/>
                </a:solidFill>
                <a:latin typeface="Twentieth Century"/>
                <a:ea typeface="Twentieth Century"/>
                <a:cs typeface="Twentieth Century"/>
                <a:sym typeface="Twentieth Century"/>
              </a:rPr>
              <a:t>yes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Twentieth Century"/>
              <a:ea typeface="Twentieth Century"/>
              <a:cs typeface="Twentieth Century"/>
              <a:sym typeface="Twentieth Century"/>
            </a:endParaRPr>
          </a:p>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chemeClr val="dk1"/>
                </a:solidFill>
                <a:latin typeface="Twentieth Century"/>
                <a:ea typeface="Twentieth Century"/>
                <a:cs typeface="Twentieth Century"/>
                <a:sym typeface="Twentieth Century"/>
              </a:rPr>
              <a:t>no</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Twentieth Century"/>
              <a:ea typeface="Twentieth Century"/>
              <a:cs typeface="Twentieth Century"/>
              <a:sym typeface="Twentieth Century"/>
            </a:endParaRPr>
          </a:p>
        </p:txBody>
      </p:sp>
      <p:sp>
        <p:nvSpPr>
          <p:cNvPr id="983" name="Google Shape;983;p9"/>
          <p:cNvSpPr txBox="1"/>
          <p:nvPr/>
        </p:nvSpPr>
        <p:spPr>
          <a:xfrm>
            <a:off x="7239000" y="2097088"/>
            <a:ext cx="1385316" cy="384720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chemeClr val="dk1"/>
                </a:solidFill>
                <a:latin typeface="Twentieth Century"/>
                <a:ea typeface="Twentieth Century"/>
                <a:cs typeface="Twentieth Century"/>
                <a:sym typeface="Twentieth Century"/>
              </a:rPr>
              <a:t>Congestion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chemeClr val="dk1"/>
                </a:solidFill>
                <a:latin typeface="Twentieth Century"/>
                <a:ea typeface="Twentieth Century"/>
                <a:cs typeface="Twentieth Century"/>
                <a:sym typeface="Twentieth Century"/>
              </a:rPr>
              <a:t>feedback</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Twentieth Century"/>
              <a:ea typeface="Twentieth Century"/>
              <a:cs typeface="Twentieth Century"/>
              <a:sym typeface="Twentieth Century"/>
            </a:endParaRPr>
          </a:p>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chemeClr val="dk1"/>
                </a:solidFill>
                <a:latin typeface="Twentieth Century"/>
                <a:ea typeface="Twentieth Century"/>
                <a:cs typeface="Twentieth Century"/>
                <a:sym typeface="Twentieth Century"/>
              </a:rPr>
              <a:t>no (inferred</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chemeClr val="dk1"/>
                </a:solidFill>
                <a:latin typeface="Twentieth Century"/>
                <a:ea typeface="Twentieth Century"/>
                <a:cs typeface="Twentieth Century"/>
                <a:sym typeface="Twentieth Century"/>
              </a:rPr>
              <a:t>via loss)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chemeClr val="dk1"/>
                </a:solidFill>
                <a:latin typeface="Twentieth Century"/>
                <a:ea typeface="Twentieth Century"/>
                <a:cs typeface="Twentieth Century"/>
                <a:sym typeface="Twentieth Century"/>
              </a:rPr>
              <a:t>no</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chemeClr val="dk1"/>
                </a:solidFill>
                <a:latin typeface="Twentieth Century"/>
                <a:ea typeface="Twentieth Century"/>
                <a:cs typeface="Twentieth Century"/>
                <a:sym typeface="Twentieth Century"/>
              </a:rPr>
              <a:t>congestion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chemeClr val="dk1"/>
                </a:solidFill>
                <a:latin typeface="Twentieth Century"/>
                <a:ea typeface="Twentieth Century"/>
                <a:cs typeface="Twentieth Century"/>
                <a:sym typeface="Twentieth Century"/>
              </a:rPr>
              <a:t>no</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chemeClr val="dk1"/>
                </a:solidFill>
                <a:latin typeface="Twentieth Century"/>
                <a:ea typeface="Twentieth Century"/>
                <a:cs typeface="Twentieth Century"/>
                <a:sym typeface="Twentieth Century"/>
              </a:rPr>
              <a:t>congestion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chemeClr val="dk1"/>
                </a:solidFill>
                <a:latin typeface="Twentieth Century"/>
                <a:ea typeface="Twentieth Century"/>
                <a:cs typeface="Twentieth Century"/>
                <a:sym typeface="Twentieth Century"/>
              </a:rPr>
              <a:t>yes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Twentieth Century"/>
              <a:ea typeface="Twentieth Century"/>
              <a:cs typeface="Twentieth Century"/>
              <a:sym typeface="Twentieth Century"/>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wentieth Century"/>
              <a:ea typeface="Twentieth Century"/>
              <a:cs typeface="Twentieth Century"/>
              <a:sym typeface="Twentieth Century"/>
            </a:endParaRPr>
          </a:p>
        </p:txBody>
      </p:sp>
      <p:sp>
        <p:nvSpPr>
          <p:cNvPr id="984" name="Google Shape;984;p9"/>
          <p:cNvSpPr txBox="1"/>
          <p:nvPr/>
        </p:nvSpPr>
        <p:spPr>
          <a:xfrm>
            <a:off x="4629150" y="1946275"/>
            <a:ext cx="1551130"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chemeClr val="dk1"/>
                </a:solidFill>
                <a:latin typeface="Twentieth Century"/>
                <a:ea typeface="Twentieth Century"/>
                <a:cs typeface="Twentieth Century"/>
                <a:sym typeface="Twentieth Century"/>
              </a:rPr>
              <a:t>Guarantees ?</a:t>
            </a:r>
            <a:endParaRPr b="0" i="0" sz="2400" u="none" cap="none" strike="noStrike">
              <a:solidFill>
                <a:schemeClr val="dk1"/>
              </a:solidFill>
              <a:latin typeface="Twentieth Century"/>
              <a:ea typeface="Twentieth Century"/>
              <a:cs typeface="Twentieth Century"/>
              <a:sym typeface="Twentieth Century"/>
            </a:endParaRPr>
          </a:p>
        </p:txBody>
      </p:sp>
      <p:cxnSp>
        <p:nvCxnSpPr>
          <p:cNvPr id="985" name="Google Shape;985;p9"/>
          <p:cNvCxnSpPr/>
          <p:nvPr/>
        </p:nvCxnSpPr>
        <p:spPr>
          <a:xfrm>
            <a:off x="3348037" y="2371725"/>
            <a:ext cx="3733800" cy="0"/>
          </a:xfrm>
          <a:prstGeom prst="straightConnector1">
            <a:avLst/>
          </a:prstGeom>
          <a:noFill/>
          <a:ln cap="flat" cmpd="sng" w="28575">
            <a:solidFill>
              <a:srgbClr val="000099"/>
            </a:solidFill>
            <a:prstDash val="solid"/>
            <a:round/>
            <a:headEnd len="sm" w="sm" type="none"/>
            <a:tailEnd len="sm" w="sm" type="none"/>
          </a:ln>
        </p:spPr>
      </p:cxnSp>
      <p:cxnSp>
        <p:nvCxnSpPr>
          <p:cNvPr id="986" name="Google Shape;986;p9"/>
          <p:cNvCxnSpPr/>
          <p:nvPr/>
        </p:nvCxnSpPr>
        <p:spPr>
          <a:xfrm>
            <a:off x="603250" y="2879725"/>
            <a:ext cx="7985125" cy="0"/>
          </a:xfrm>
          <a:prstGeom prst="straightConnector1">
            <a:avLst/>
          </a:prstGeom>
          <a:noFill/>
          <a:ln cap="flat" cmpd="sng" w="28575">
            <a:solidFill>
              <a:srgbClr val="000099"/>
            </a:solidFill>
            <a:prstDash val="solid"/>
            <a:round/>
            <a:headEnd len="sm" w="sm" type="none"/>
            <a:tailEnd len="sm" w="sm" type="none"/>
          </a:ln>
        </p:spPr>
      </p:cxnSp>
      <p:cxnSp>
        <p:nvCxnSpPr>
          <p:cNvPr id="987" name="Google Shape;987;p9"/>
          <p:cNvCxnSpPr/>
          <p:nvPr/>
        </p:nvCxnSpPr>
        <p:spPr>
          <a:xfrm>
            <a:off x="862012" y="3670300"/>
            <a:ext cx="7437438" cy="0"/>
          </a:xfrm>
          <a:prstGeom prst="straightConnector1">
            <a:avLst/>
          </a:prstGeom>
          <a:noFill/>
          <a:ln cap="flat" cmpd="sng" w="19050">
            <a:solidFill>
              <a:srgbClr val="000099"/>
            </a:solidFill>
            <a:prstDash val="solid"/>
            <a:round/>
            <a:headEnd len="sm" w="sm" type="none"/>
            <a:tailEnd len="sm" w="sm" type="none"/>
          </a:ln>
        </p:spPr>
      </p:cxnSp>
      <p:cxnSp>
        <p:nvCxnSpPr>
          <p:cNvPr id="988" name="Google Shape;988;p9"/>
          <p:cNvCxnSpPr/>
          <p:nvPr/>
        </p:nvCxnSpPr>
        <p:spPr>
          <a:xfrm>
            <a:off x="858837" y="4279900"/>
            <a:ext cx="7437438" cy="0"/>
          </a:xfrm>
          <a:prstGeom prst="straightConnector1">
            <a:avLst/>
          </a:prstGeom>
          <a:noFill/>
          <a:ln cap="flat" cmpd="sng" w="19050">
            <a:solidFill>
              <a:srgbClr val="000099"/>
            </a:solidFill>
            <a:prstDash val="solid"/>
            <a:round/>
            <a:headEnd len="sm" w="sm" type="none"/>
            <a:tailEnd len="sm" w="sm" type="none"/>
          </a:ln>
        </p:spPr>
      </p:cxnSp>
      <p:cxnSp>
        <p:nvCxnSpPr>
          <p:cNvPr id="989" name="Google Shape;989;p9"/>
          <p:cNvCxnSpPr/>
          <p:nvPr/>
        </p:nvCxnSpPr>
        <p:spPr>
          <a:xfrm>
            <a:off x="855662" y="4900613"/>
            <a:ext cx="7437438" cy="0"/>
          </a:xfrm>
          <a:prstGeom prst="straightConnector1">
            <a:avLst/>
          </a:prstGeom>
          <a:noFill/>
          <a:ln cap="flat" cmpd="sng" w="19050">
            <a:solidFill>
              <a:srgbClr val="000099"/>
            </a:solidFill>
            <a:prstDash val="solid"/>
            <a:round/>
            <a:headEnd len="sm" w="sm" type="none"/>
            <a:tailEnd len="sm" w="sm" type="none"/>
          </a:ln>
        </p:spPr>
      </p:cxn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3" name="Shape 3063"/>
        <p:cNvGrpSpPr/>
        <p:nvPr/>
      </p:nvGrpSpPr>
      <p:grpSpPr>
        <a:xfrm>
          <a:off x="0" y="0"/>
          <a:ext cx="0" cy="0"/>
          <a:chOff x="0" y="0"/>
          <a:chExt cx="0" cy="0"/>
        </a:xfrm>
      </p:grpSpPr>
      <p:sp>
        <p:nvSpPr>
          <p:cNvPr id="3064" name="Google Shape;3064;p106"/>
          <p:cNvSpPr txBox="1"/>
          <p:nvPr>
            <p:ph idx="1" type="body"/>
          </p:nvPr>
        </p:nvSpPr>
        <p:spPr>
          <a:xfrm>
            <a:off x="457200" y="274638"/>
            <a:ext cx="8229600" cy="6354762"/>
          </a:xfrm>
          <a:prstGeom prst="rect">
            <a:avLst/>
          </a:prstGeom>
          <a:noFill/>
          <a:ln>
            <a:noFill/>
          </a:ln>
        </p:spPr>
        <p:txBody>
          <a:bodyPr anchorCtr="0" anchor="t" bIns="45700" lIns="91425" spcFirstLastPara="1" rIns="91425" wrap="square" tIns="45700">
            <a:noAutofit/>
          </a:bodyPr>
          <a:lstStyle/>
          <a:p>
            <a:pPr indent="-335280" lvl="0" marL="457200" rtl="0" algn="just">
              <a:lnSpc>
                <a:spcPct val="100000"/>
              </a:lnSpc>
              <a:spcBef>
                <a:spcPts val="700"/>
              </a:spcBef>
              <a:spcAft>
                <a:spcPts val="0"/>
              </a:spcAft>
              <a:buSzPts val="1680"/>
              <a:buFont typeface="Noto Sans Symbols"/>
              <a:buNone/>
            </a:pPr>
            <a:r>
              <a:rPr lang="en-US" sz="2800">
                <a:latin typeface="Times New Roman"/>
                <a:ea typeface="Times New Roman"/>
                <a:cs typeface="Times New Roman"/>
                <a:sym typeface="Times New Roman"/>
              </a:rPr>
              <a:t>Mapping Physical to Logical Address: RARP, BOOTP, and DHCP</a:t>
            </a:r>
            <a:endParaRPr/>
          </a:p>
          <a:p>
            <a:pPr indent="-335280" lvl="0" marL="457200" rtl="0" algn="just">
              <a:lnSpc>
                <a:spcPct val="100000"/>
              </a:lnSpc>
              <a:spcBef>
                <a:spcPts val="700"/>
              </a:spcBef>
              <a:spcAft>
                <a:spcPts val="0"/>
              </a:spcAft>
              <a:buSzPts val="1680"/>
              <a:buFont typeface="Noto Sans Symbols"/>
              <a:buNone/>
            </a:pPr>
            <a:r>
              <a:rPr lang="en-US" sz="2800">
                <a:latin typeface="Times New Roman"/>
                <a:ea typeface="Times New Roman"/>
                <a:cs typeface="Times New Roman"/>
                <a:sym typeface="Times New Roman"/>
              </a:rPr>
              <a:t>There are occasions in which a host knows its physical address, but needs to know its logical address. This may happen in two cases:</a:t>
            </a:r>
            <a:endParaRPr/>
          </a:p>
          <a:p>
            <a:pPr indent="-335280" lvl="0" marL="457200" rtl="0" algn="just">
              <a:lnSpc>
                <a:spcPct val="100000"/>
              </a:lnSpc>
              <a:spcBef>
                <a:spcPts val="700"/>
              </a:spcBef>
              <a:spcAft>
                <a:spcPts val="0"/>
              </a:spcAft>
              <a:buSzPts val="1680"/>
              <a:buFont typeface="Noto Sans Symbols"/>
              <a:buNone/>
            </a:pPr>
            <a:r>
              <a:rPr lang="en-US" sz="2800">
                <a:latin typeface="Times New Roman"/>
                <a:ea typeface="Times New Roman"/>
                <a:cs typeface="Times New Roman"/>
                <a:sym typeface="Times New Roman"/>
              </a:rPr>
              <a:t>1. A diskless station is just booted. The station can find its physical address by checking its interface, but it does not know its IP address.</a:t>
            </a:r>
            <a:endParaRPr/>
          </a:p>
          <a:p>
            <a:pPr indent="-335280" lvl="0" marL="457200" rtl="0" algn="just">
              <a:lnSpc>
                <a:spcPct val="100000"/>
              </a:lnSpc>
              <a:spcBef>
                <a:spcPts val="700"/>
              </a:spcBef>
              <a:spcAft>
                <a:spcPts val="0"/>
              </a:spcAft>
              <a:buSzPts val="1680"/>
              <a:buFont typeface="Noto Sans Symbols"/>
              <a:buNone/>
            </a:pPr>
            <a:r>
              <a:rPr lang="en-US" sz="2800">
                <a:latin typeface="Times New Roman"/>
                <a:ea typeface="Times New Roman"/>
                <a:cs typeface="Times New Roman"/>
                <a:sym typeface="Times New Roman"/>
              </a:rPr>
              <a:t>2. An organization does not have enough IP addresses to assign to each station; it needs to assign IP addresses on demand. The station can send its physical address and ask for a short time lease.</a:t>
            </a:r>
            <a:endParaRPr/>
          </a:p>
        </p:txBody>
      </p:sp>
      <p:sp>
        <p:nvSpPr>
          <p:cNvPr id="3065" name="Google Shape;3065;p106"/>
          <p:cNvSpPr txBox="1"/>
          <p:nvPr>
            <p:ph idx="12" type="sldNum"/>
          </p:nvPr>
        </p:nvSpPr>
        <p:spPr>
          <a:xfrm>
            <a:off x="0" y="1271588"/>
            <a:ext cx="533400" cy="244475"/>
          </a:xfrm>
          <a:prstGeom prst="rect">
            <a:avLst/>
          </a:prstGeom>
          <a:noFill/>
          <a:ln>
            <a:noFill/>
          </a:ln>
        </p:spPr>
        <p:txBody>
          <a:bodyPr anchorCtr="0" anchor="ctr" bIns="45700" lIns="91425" spcFirstLastPara="1" rIns="91425" wrap="square" tIns="45700">
            <a:normAutofit fontScale="77500" lnSpcReduction="20000"/>
          </a:bodyPr>
          <a:lstStyle/>
          <a:p>
            <a:pPr indent="0" lvl="0" marL="0" rtl="0" algn="ctr">
              <a:lnSpc>
                <a:spcPct val="100000"/>
              </a:lnSpc>
              <a:spcBef>
                <a:spcPts val="0"/>
              </a:spcBef>
              <a:spcAft>
                <a:spcPts val="0"/>
              </a:spcAft>
              <a:buSzPct val="100000"/>
              <a:buNone/>
            </a:pPr>
            <a:r>
              <a:rPr lang="en-US"/>
              <a:t>21.</a:t>
            </a:r>
            <a:fld id="{00000000-1234-1234-1234-123412341234}" type="slidenum">
              <a:rPr lang="en-US"/>
              <a:t>‹#›</a:t>
            </a:fld>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9" name="Shape 3069"/>
        <p:cNvGrpSpPr/>
        <p:nvPr/>
      </p:nvGrpSpPr>
      <p:grpSpPr>
        <a:xfrm>
          <a:off x="0" y="0"/>
          <a:ext cx="0" cy="0"/>
          <a:chOff x="0" y="0"/>
          <a:chExt cx="0" cy="0"/>
        </a:xfrm>
      </p:grpSpPr>
      <p:sp>
        <p:nvSpPr>
          <p:cNvPr id="3070" name="Google Shape;3070;p107"/>
          <p:cNvSpPr txBox="1"/>
          <p:nvPr>
            <p:ph idx="1" type="body"/>
          </p:nvPr>
        </p:nvSpPr>
        <p:spPr>
          <a:xfrm>
            <a:off x="381000" y="304800"/>
            <a:ext cx="8229600" cy="6354763"/>
          </a:xfrm>
          <a:prstGeom prst="rect">
            <a:avLst/>
          </a:prstGeom>
          <a:noFill/>
          <a:ln>
            <a:noFill/>
          </a:ln>
        </p:spPr>
        <p:txBody>
          <a:bodyPr anchorCtr="0" anchor="t" bIns="45700" lIns="91425" spcFirstLastPara="1" rIns="91425" wrap="square" tIns="45700">
            <a:noAutofit/>
          </a:bodyPr>
          <a:lstStyle/>
          <a:p>
            <a:pPr indent="-335280" lvl="0" marL="457200" rtl="0" algn="l">
              <a:lnSpc>
                <a:spcPct val="100000"/>
              </a:lnSpc>
              <a:spcBef>
                <a:spcPts val="700"/>
              </a:spcBef>
              <a:spcAft>
                <a:spcPts val="0"/>
              </a:spcAft>
              <a:buSzPts val="1680"/>
              <a:buFont typeface="Noto Sans Symbols"/>
              <a:buNone/>
            </a:pPr>
            <a:r>
              <a:rPr b="1" lang="en-US" sz="2800">
                <a:latin typeface="Times New Roman"/>
                <a:ea typeface="Times New Roman"/>
                <a:cs typeface="Times New Roman"/>
                <a:sym typeface="Times New Roman"/>
              </a:rPr>
              <a:t>Reverse Address Resolution Protocol </a:t>
            </a:r>
            <a:r>
              <a:rPr lang="en-US" sz="2800">
                <a:latin typeface="Times New Roman"/>
                <a:ea typeface="Times New Roman"/>
                <a:cs typeface="Times New Roman"/>
                <a:sym typeface="Times New Roman"/>
              </a:rPr>
              <a:t>(RARP)</a:t>
            </a:r>
            <a:endParaRPr/>
          </a:p>
          <a:p>
            <a:pPr indent="-335280" lvl="0" marL="457200" rtl="0" algn="l">
              <a:lnSpc>
                <a:spcPct val="100000"/>
              </a:lnSpc>
              <a:spcBef>
                <a:spcPts val="700"/>
              </a:spcBef>
              <a:spcAft>
                <a:spcPts val="0"/>
              </a:spcAft>
              <a:buSzPts val="1680"/>
              <a:buChar char="◻"/>
            </a:pPr>
            <a:r>
              <a:rPr lang="en-US" sz="2800">
                <a:latin typeface="Times New Roman"/>
                <a:ea typeface="Times New Roman"/>
                <a:cs typeface="Times New Roman"/>
                <a:sym typeface="Times New Roman"/>
              </a:rPr>
              <a:t> Finds the logical address for a machine that knows only its physical address. </a:t>
            </a:r>
            <a:endParaRPr/>
          </a:p>
          <a:p>
            <a:pPr indent="-335280" lvl="0" marL="457200" rtl="0" algn="l">
              <a:lnSpc>
                <a:spcPct val="100000"/>
              </a:lnSpc>
              <a:spcBef>
                <a:spcPts val="700"/>
              </a:spcBef>
              <a:spcAft>
                <a:spcPts val="0"/>
              </a:spcAft>
              <a:buSzPts val="1680"/>
              <a:buChar char="◻"/>
            </a:pPr>
            <a:r>
              <a:rPr lang="en-US" sz="2800">
                <a:latin typeface="Times New Roman"/>
                <a:ea typeface="Times New Roman"/>
                <a:cs typeface="Times New Roman"/>
                <a:sym typeface="Times New Roman"/>
              </a:rPr>
              <a:t>To create an IP datagram, a host or a router needs to know its own IP address or addresses. The IP address of a machine is usually read from its configuration file stored on a disk file.</a:t>
            </a:r>
            <a:endParaRPr/>
          </a:p>
          <a:p>
            <a:pPr indent="-335280" lvl="0" marL="457200" rtl="0" algn="l">
              <a:lnSpc>
                <a:spcPct val="100000"/>
              </a:lnSpc>
              <a:spcBef>
                <a:spcPts val="700"/>
              </a:spcBef>
              <a:spcAft>
                <a:spcPts val="0"/>
              </a:spcAft>
              <a:buSzPts val="1680"/>
              <a:buChar char="◻"/>
            </a:pPr>
            <a:r>
              <a:rPr lang="en-US" sz="2800">
                <a:latin typeface="Times New Roman"/>
                <a:ea typeface="Times New Roman"/>
                <a:cs typeface="Times New Roman"/>
                <a:sym typeface="Times New Roman"/>
              </a:rPr>
              <a:t>The machine can get its physical address (by reading its NIC, for example), which is unique locally. It can then use the physical address to get the logical address by using the RARP protocol. </a:t>
            </a:r>
            <a:endParaRPr/>
          </a:p>
          <a:p>
            <a:pPr indent="-335280" lvl="0" marL="457200" rtl="0" algn="l">
              <a:lnSpc>
                <a:spcPct val="100000"/>
              </a:lnSpc>
              <a:spcBef>
                <a:spcPts val="700"/>
              </a:spcBef>
              <a:spcAft>
                <a:spcPts val="0"/>
              </a:spcAft>
              <a:buSzPts val="1680"/>
              <a:buChar char="◻"/>
            </a:pPr>
            <a:r>
              <a:rPr lang="en-US" sz="2800">
                <a:latin typeface="Times New Roman"/>
                <a:ea typeface="Times New Roman"/>
                <a:cs typeface="Times New Roman"/>
                <a:sym typeface="Times New Roman"/>
              </a:rPr>
              <a:t>A RARP request is created and broadcast on the local network.</a:t>
            </a:r>
            <a:endParaRPr/>
          </a:p>
        </p:txBody>
      </p:sp>
      <p:sp>
        <p:nvSpPr>
          <p:cNvPr id="3071" name="Google Shape;3071;p107"/>
          <p:cNvSpPr txBox="1"/>
          <p:nvPr>
            <p:ph idx="12" type="sldNum"/>
          </p:nvPr>
        </p:nvSpPr>
        <p:spPr>
          <a:xfrm>
            <a:off x="0" y="1271588"/>
            <a:ext cx="533400" cy="244475"/>
          </a:xfrm>
          <a:prstGeom prst="rect">
            <a:avLst/>
          </a:prstGeom>
          <a:noFill/>
          <a:ln>
            <a:noFill/>
          </a:ln>
        </p:spPr>
        <p:txBody>
          <a:bodyPr anchorCtr="0" anchor="ctr" bIns="45700" lIns="91425" spcFirstLastPara="1" rIns="91425" wrap="square" tIns="45700">
            <a:normAutofit fontScale="77500" lnSpcReduction="20000"/>
          </a:bodyPr>
          <a:lstStyle/>
          <a:p>
            <a:pPr indent="0" lvl="0" marL="0" rtl="0" algn="ctr">
              <a:lnSpc>
                <a:spcPct val="100000"/>
              </a:lnSpc>
              <a:spcBef>
                <a:spcPts val="0"/>
              </a:spcBef>
              <a:spcAft>
                <a:spcPts val="0"/>
              </a:spcAft>
              <a:buSzPct val="100000"/>
              <a:buNone/>
            </a:pPr>
            <a:r>
              <a:rPr lang="en-US"/>
              <a:t>21.</a:t>
            </a:r>
            <a:fld id="{00000000-1234-1234-1234-123412341234}" type="slidenum">
              <a:rPr lang="en-US"/>
              <a:t>‹#›</a:t>
            </a:fld>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5" name="Shape 3075"/>
        <p:cNvGrpSpPr/>
        <p:nvPr/>
      </p:nvGrpSpPr>
      <p:grpSpPr>
        <a:xfrm>
          <a:off x="0" y="0"/>
          <a:ext cx="0" cy="0"/>
          <a:chOff x="0" y="0"/>
          <a:chExt cx="0" cy="0"/>
        </a:xfrm>
      </p:grpSpPr>
      <p:sp>
        <p:nvSpPr>
          <p:cNvPr id="3076" name="Google Shape;3076;p108"/>
          <p:cNvSpPr txBox="1"/>
          <p:nvPr>
            <p:ph idx="1" type="body"/>
          </p:nvPr>
        </p:nvSpPr>
        <p:spPr>
          <a:xfrm>
            <a:off x="457200" y="274638"/>
            <a:ext cx="8229600" cy="6354762"/>
          </a:xfrm>
          <a:prstGeom prst="rect">
            <a:avLst/>
          </a:prstGeom>
          <a:noFill/>
          <a:ln>
            <a:noFill/>
          </a:ln>
        </p:spPr>
        <p:txBody>
          <a:bodyPr anchorCtr="0" anchor="t" bIns="45700" lIns="91425" spcFirstLastPara="1" rIns="91425" wrap="square" tIns="45700">
            <a:noAutofit/>
          </a:bodyPr>
          <a:lstStyle/>
          <a:p>
            <a:pPr indent="-335280" lvl="0" marL="457200" rtl="0" algn="l">
              <a:lnSpc>
                <a:spcPct val="100000"/>
              </a:lnSpc>
              <a:spcBef>
                <a:spcPts val="700"/>
              </a:spcBef>
              <a:spcAft>
                <a:spcPts val="0"/>
              </a:spcAft>
              <a:buSzPts val="1680"/>
              <a:buChar char="◻"/>
            </a:pPr>
            <a:r>
              <a:rPr lang="en-US" sz="2800">
                <a:latin typeface="Times New Roman"/>
                <a:ea typeface="Times New Roman"/>
                <a:cs typeface="Times New Roman"/>
                <a:sym typeface="Times New Roman"/>
              </a:rPr>
              <a:t>Another machine on the local network that knows all the IP addresses will respond with a RARP reply. The requesting machine must be running a RARP client program; the responding machine must be running a RARP server program.</a:t>
            </a:r>
            <a:endParaRPr/>
          </a:p>
          <a:p>
            <a:pPr indent="-335280" lvl="0" marL="457200" rtl="0" algn="l">
              <a:lnSpc>
                <a:spcPct val="100000"/>
              </a:lnSpc>
              <a:spcBef>
                <a:spcPts val="700"/>
              </a:spcBef>
              <a:spcAft>
                <a:spcPts val="0"/>
              </a:spcAft>
              <a:buSzPts val="1680"/>
              <a:buChar char="◻"/>
            </a:pPr>
            <a:r>
              <a:rPr lang="en-US" sz="2800">
                <a:latin typeface="Times New Roman"/>
                <a:ea typeface="Times New Roman"/>
                <a:cs typeface="Times New Roman"/>
                <a:sym typeface="Times New Roman"/>
              </a:rPr>
              <a:t>There is a serious problem with RARP: Broadcasting is done at the data link layer. The physical broadcast address, allis in the case of Ethernet, does not pass the boundaries of a network. This means that if an administrator has several networks or several subnets, it needs to assign a RARP server for each network or subnet. This is the reason that RARP is almost obsolete</a:t>
            </a:r>
            <a:endParaRPr/>
          </a:p>
          <a:p>
            <a:pPr indent="-228600" lvl="0" marL="457200" rtl="0" algn="l">
              <a:lnSpc>
                <a:spcPct val="100000"/>
              </a:lnSpc>
              <a:spcBef>
                <a:spcPts val="700"/>
              </a:spcBef>
              <a:spcAft>
                <a:spcPts val="0"/>
              </a:spcAft>
              <a:buSzPts val="1680"/>
              <a:buNone/>
            </a:pPr>
            <a:r>
              <a:t/>
            </a:r>
            <a:endParaRPr sz="2800"/>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1" name="Shape 3081"/>
        <p:cNvGrpSpPr/>
        <p:nvPr/>
      </p:nvGrpSpPr>
      <p:grpSpPr>
        <a:xfrm>
          <a:off x="0" y="0"/>
          <a:ext cx="0" cy="0"/>
          <a:chOff x="0" y="0"/>
          <a:chExt cx="0" cy="0"/>
        </a:xfrm>
      </p:grpSpPr>
      <p:sp>
        <p:nvSpPr>
          <p:cNvPr id="3082" name="Google Shape;3082;p109"/>
          <p:cNvSpPr txBox="1"/>
          <p:nvPr>
            <p:ph idx="4294967295" type="sldNum"/>
          </p:nvPr>
        </p:nvSpPr>
        <p:spPr>
          <a:xfrm>
            <a:off x="0" y="6400800"/>
            <a:ext cx="1905000" cy="457200"/>
          </a:xfrm>
          <a:prstGeom prst="rect">
            <a:avLst/>
          </a:prstGeom>
          <a:noFill/>
          <a:ln>
            <a:noFill/>
          </a:ln>
        </p:spPr>
        <p:txBody>
          <a:bodyPr anchorCtr="0" anchor="ctr" bIns="45700" lIns="91425" spcFirstLastPara="1" rIns="91425" wrap="square" tIns="45700">
            <a:normAutofit/>
          </a:bodyPr>
          <a:lstStyle/>
          <a:p>
            <a:pPr indent="0" lvl="0" marL="0" marR="0" rtl="0" algn="ctr">
              <a:lnSpc>
                <a:spcPct val="100000"/>
              </a:lnSpc>
              <a:spcBef>
                <a:spcPts val="0"/>
              </a:spcBef>
              <a:spcAft>
                <a:spcPts val="0"/>
              </a:spcAft>
              <a:buSzPts val="1400"/>
              <a:buNone/>
            </a:pPr>
            <a:r>
              <a:rPr lang="en-US"/>
              <a:t>21.</a:t>
            </a:r>
            <a:fld id="{00000000-1234-1234-1234-123412341234}" type="slidenum">
              <a:rPr lang="en-US"/>
              <a:t>‹#›</a:t>
            </a:fld>
            <a:endParaRPr/>
          </a:p>
        </p:txBody>
      </p:sp>
      <p:sp>
        <p:nvSpPr>
          <p:cNvPr id="3083" name="Google Shape;3083;p109"/>
          <p:cNvSpPr/>
          <p:nvPr/>
        </p:nvSpPr>
        <p:spPr>
          <a:xfrm>
            <a:off x="0" y="0"/>
            <a:ext cx="9144000" cy="1371600"/>
          </a:xfrm>
          <a:prstGeom prst="rect">
            <a:avLst/>
          </a:prstGeom>
          <a:solidFill>
            <a:srgbClr val="33CC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3084" name="Google Shape;3084;p109"/>
          <p:cNvSpPr txBox="1"/>
          <p:nvPr/>
        </p:nvSpPr>
        <p:spPr>
          <a:xfrm>
            <a:off x="228600" y="406400"/>
            <a:ext cx="3729038"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3600" u="none" cap="none" strike="noStrike">
                <a:solidFill>
                  <a:srgbClr val="000000"/>
                </a:solidFill>
                <a:latin typeface="Times"/>
                <a:ea typeface="Times"/>
                <a:cs typeface="Times"/>
                <a:sym typeface="Times"/>
              </a:rPr>
              <a:t>ICMP</a:t>
            </a:r>
            <a:endParaRPr b="0" i="0" sz="3600" u="none" cap="none" strike="noStrike">
              <a:solidFill>
                <a:srgbClr val="000000"/>
              </a:solidFill>
              <a:latin typeface="Times"/>
              <a:ea typeface="Times"/>
              <a:cs typeface="Times"/>
              <a:sym typeface="Times"/>
            </a:endParaRPr>
          </a:p>
        </p:txBody>
      </p:sp>
      <p:sp>
        <p:nvSpPr>
          <p:cNvPr id="3085" name="Google Shape;3085;p109"/>
          <p:cNvSpPr txBox="1"/>
          <p:nvPr/>
        </p:nvSpPr>
        <p:spPr>
          <a:xfrm>
            <a:off x="8229600" y="6400800"/>
            <a:ext cx="184150" cy="36671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b="0" i="0" sz="1800" u="none" cap="none" strike="noStrike">
              <a:solidFill>
                <a:srgbClr val="000000"/>
              </a:solidFill>
              <a:latin typeface="Times New Roman"/>
              <a:ea typeface="Times New Roman"/>
              <a:cs typeface="Times New Roman"/>
              <a:sym typeface="Times New Roman"/>
            </a:endParaRPr>
          </a:p>
        </p:txBody>
      </p:sp>
      <p:sp>
        <p:nvSpPr>
          <p:cNvPr id="3086" name="Google Shape;3086;p109"/>
          <p:cNvSpPr/>
          <p:nvPr/>
        </p:nvSpPr>
        <p:spPr>
          <a:xfrm>
            <a:off x="152400" y="1460500"/>
            <a:ext cx="8229600" cy="2654300"/>
          </a:xfrm>
          <a:prstGeom prst="rect">
            <a:avLst/>
          </a:prstGeom>
          <a:noFill/>
          <a:ln>
            <a:noFill/>
          </a:ln>
        </p:spPr>
        <p:txBody>
          <a:bodyPr anchorCtr="0" anchor="ctr" bIns="45700" lIns="91425" spcFirstLastPara="1" rIns="91425" wrap="square" tIns="45700">
            <a:spAutoFit/>
          </a:bodyPr>
          <a:lstStyle/>
          <a:p>
            <a:pPr indent="0" lvl="0" marL="0" marR="0" rtl="0" algn="just">
              <a:lnSpc>
                <a:spcPct val="100000"/>
              </a:lnSpc>
              <a:spcBef>
                <a:spcPts val="0"/>
              </a:spcBef>
              <a:spcAft>
                <a:spcPts val="0"/>
              </a:spcAft>
              <a:buNone/>
            </a:pPr>
            <a:r>
              <a:rPr b="0" i="1" lang="en-US" sz="2800" u="none" cap="none" strike="noStrike">
                <a:solidFill>
                  <a:srgbClr val="000000"/>
                </a:solidFill>
                <a:latin typeface="Times New Roman"/>
                <a:ea typeface="Times New Roman"/>
                <a:cs typeface="Times New Roman"/>
                <a:sym typeface="Times New Roman"/>
              </a:rPr>
              <a:t>The IP protocol has no error-reporting or error-correcting mechanism. The IP protocol also lacks a mechanism for host and management queries. The </a:t>
            </a:r>
            <a:r>
              <a:rPr b="0" i="1" lang="en-US" sz="2800" u="none" cap="none" strike="noStrike">
                <a:solidFill>
                  <a:schemeClr val="hlink"/>
                </a:solidFill>
                <a:latin typeface="Times New Roman"/>
                <a:ea typeface="Times New Roman"/>
                <a:cs typeface="Times New Roman"/>
                <a:sym typeface="Times New Roman"/>
              </a:rPr>
              <a:t>Internet Control Message Protocol (ICMP)</a:t>
            </a:r>
            <a:r>
              <a:rPr b="0" i="1" lang="en-US" sz="2800" u="none" cap="none" strike="noStrike">
                <a:solidFill>
                  <a:srgbClr val="000000"/>
                </a:solidFill>
                <a:latin typeface="Times New Roman"/>
                <a:ea typeface="Times New Roman"/>
                <a:cs typeface="Times New Roman"/>
                <a:sym typeface="Times New Roman"/>
              </a:rPr>
              <a:t> has been designed to compensate for the above two deficiencies. It is a companion to the IP protocol.</a:t>
            </a:r>
            <a:endParaRPr/>
          </a:p>
        </p:txBody>
      </p:sp>
    </p:spTree>
  </p:cSld>
  <p:clrMapOvr>
    <a:masterClrMapping/>
  </p:clrMapOvr>
  <p:transition>
    <p:fade thruBlk="1"/>
  </p:transition>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1" name="Shape 3091"/>
        <p:cNvGrpSpPr/>
        <p:nvPr/>
      </p:nvGrpSpPr>
      <p:grpSpPr>
        <a:xfrm>
          <a:off x="0" y="0"/>
          <a:ext cx="0" cy="0"/>
          <a:chOff x="0" y="0"/>
          <a:chExt cx="0" cy="0"/>
        </a:xfrm>
      </p:grpSpPr>
      <p:sp>
        <p:nvSpPr>
          <p:cNvPr id="3092" name="Google Shape;3092;p110"/>
          <p:cNvSpPr txBox="1"/>
          <p:nvPr>
            <p:ph idx="4294967295" type="sldNum"/>
          </p:nvPr>
        </p:nvSpPr>
        <p:spPr>
          <a:xfrm>
            <a:off x="0" y="6400800"/>
            <a:ext cx="1905000" cy="457200"/>
          </a:xfrm>
          <a:prstGeom prst="rect">
            <a:avLst/>
          </a:prstGeom>
          <a:noFill/>
          <a:ln>
            <a:noFill/>
          </a:ln>
        </p:spPr>
        <p:txBody>
          <a:bodyPr anchorCtr="0" anchor="ctr" bIns="45700" lIns="91425" spcFirstLastPara="1" rIns="91425" wrap="square" tIns="45700">
            <a:normAutofit/>
          </a:bodyPr>
          <a:lstStyle/>
          <a:p>
            <a:pPr indent="0" lvl="0" marL="0" marR="0" rtl="0" algn="ctr">
              <a:lnSpc>
                <a:spcPct val="100000"/>
              </a:lnSpc>
              <a:spcBef>
                <a:spcPts val="0"/>
              </a:spcBef>
              <a:spcAft>
                <a:spcPts val="0"/>
              </a:spcAft>
              <a:buSzPts val="1400"/>
              <a:buNone/>
            </a:pPr>
            <a:r>
              <a:rPr lang="en-US"/>
              <a:t>21.</a:t>
            </a:r>
            <a:fld id="{00000000-1234-1234-1234-123412341234}" type="slidenum">
              <a:rPr lang="en-US"/>
              <a:t>‹#›</a:t>
            </a:fld>
            <a:endParaRPr/>
          </a:p>
        </p:txBody>
      </p:sp>
      <p:cxnSp>
        <p:nvCxnSpPr>
          <p:cNvPr id="3093" name="Google Shape;3093;p110"/>
          <p:cNvCxnSpPr/>
          <p:nvPr/>
        </p:nvCxnSpPr>
        <p:spPr>
          <a:xfrm>
            <a:off x="152400" y="304800"/>
            <a:ext cx="8763000" cy="0"/>
          </a:xfrm>
          <a:prstGeom prst="straightConnector1">
            <a:avLst/>
          </a:prstGeom>
          <a:noFill/>
          <a:ln cap="flat" cmpd="sng" w="76200">
            <a:solidFill>
              <a:schemeClr val="hlink"/>
            </a:solidFill>
            <a:prstDash val="solid"/>
            <a:round/>
            <a:headEnd len="med" w="med" type="none"/>
            <a:tailEnd len="med" w="med" type="none"/>
          </a:ln>
        </p:spPr>
      </p:cxnSp>
      <p:cxnSp>
        <p:nvCxnSpPr>
          <p:cNvPr id="3094" name="Google Shape;3094;p110"/>
          <p:cNvCxnSpPr/>
          <p:nvPr/>
        </p:nvCxnSpPr>
        <p:spPr>
          <a:xfrm>
            <a:off x="152400" y="1143000"/>
            <a:ext cx="8763000" cy="0"/>
          </a:xfrm>
          <a:prstGeom prst="straightConnector1">
            <a:avLst/>
          </a:prstGeom>
          <a:noFill/>
          <a:ln cap="flat" cmpd="sng" w="19050">
            <a:solidFill>
              <a:schemeClr val="hlink"/>
            </a:solidFill>
            <a:prstDash val="solid"/>
            <a:round/>
            <a:headEnd len="med" w="med" type="none"/>
            <a:tailEnd len="med" w="med" type="none"/>
          </a:ln>
        </p:spPr>
      </p:cxnSp>
      <p:sp>
        <p:nvSpPr>
          <p:cNvPr id="3095" name="Google Shape;3095;p110"/>
          <p:cNvSpPr txBox="1"/>
          <p:nvPr/>
        </p:nvSpPr>
        <p:spPr>
          <a:xfrm>
            <a:off x="304800" y="533400"/>
            <a:ext cx="5443538" cy="457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2400" u="none" cap="none" strike="noStrike">
                <a:solidFill>
                  <a:schemeClr val="folHlink"/>
                </a:solidFill>
                <a:latin typeface="Times New Roman"/>
                <a:ea typeface="Times New Roman"/>
                <a:cs typeface="Times New Roman"/>
                <a:sym typeface="Times New Roman"/>
              </a:rPr>
              <a:t>Figure 21.8  </a:t>
            </a:r>
            <a:r>
              <a:rPr b="0" i="1" lang="en-US" sz="2000" u="none" cap="none" strike="noStrike">
                <a:solidFill>
                  <a:srgbClr val="000000"/>
                </a:solidFill>
                <a:latin typeface="Times New Roman"/>
                <a:ea typeface="Times New Roman"/>
                <a:cs typeface="Times New Roman"/>
                <a:sym typeface="Times New Roman"/>
              </a:rPr>
              <a:t>General format of ICMP messages</a:t>
            </a:r>
            <a:endParaRPr/>
          </a:p>
        </p:txBody>
      </p:sp>
      <p:cxnSp>
        <p:nvCxnSpPr>
          <p:cNvPr id="3096" name="Google Shape;3096;p110"/>
          <p:cNvCxnSpPr/>
          <p:nvPr/>
        </p:nvCxnSpPr>
        <p:spPr>
          <a:xfrm>
            <a:off x="152400" y="6248400"/>
            <a:ext cx="8763000" cy="0"/>
          </a:xfrm>
          <a:prstGeom prst="straightConnector1">
            <a:avLst/>
          </a:prstGeom>
          <a:noFill/>
          <a:ln cap="flat" cmpd="sng" w="76200">
            <a:solidFill>
              <a:schemeClr val="hlink"/>
            </a:solidFill>
            <a:prstDash val="solid"/>
            <a:round/>
            <a:headEnd len="med" w="med" type="none"/>
            <a:tailEnd len="med" w="med" type="none"/>
          </a:ln>
        </p:spPr>
      </p:cxnSp>
      <p:pic>
        <p:nvPicPr>
          <p:cNvPr id="3097" name="Google Shape;3097;p110"/>
          <p:cNvPicPr preferRelativeResize="0"/>
          <p:nvPr/>
        </p:nvPicPr>
        <p:blipFill rotWithShape="1">
          <a:blip r:embed="rId3">
            <a:alphaModFix/>
          </a:blip>
          <a:srcRect b="0" l="0" r="0" t="0"/>
          <a:stretch/>
        </p:blipFill>
        <p:spPr>
          <a:xfrm>
            <a:off x="922338" y="2354263"/>
            <a:ext cx="7231062" cy="2370137"/>
          </a:xfrm>
          <a:prstGeom prst="rect">
            <a:avLst/>
          </a:prstGeom>
          <a:noFill/>
          <a:ln>
            <a:noFill/>
          </a:ln>
        </p:spPr>
      </p:pic>
    </p:spTree>
  </p:cSld>
  <p:clrMapOvr>
    <a:masterClrMapping/>
  </p:clrMapOvr>
  <p:transition>
    <p:fade thruBlk="1"/>
  </p:transition>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1" name="Shape 3101"/>
        <p:cNvGrpSpPr/>
        <p:nvPr/>
      </p:nvGrpSpPr>
      <p:grpSpPr>
        <a:xfrm>
          <a:off x="0" y="0"/>
          <a:ext cx="0" cy="0"/>
          <a:chOff x="0" y="0"/>
          <a:chExt cx="0" cy="0"/>
        </a:xfrm>
      </p:grpSpPr>
      <p:sp>
        <p:nvSpPr>
          <p:cNvPr id="3102" name="Google Shape;3102;p111"/>
          <p:cNvSpPr txBox="1"/>
          <p:nvPr>
            <p:ph idx="1" type="body"/>
          </p:nvPr>
        </p:nvSpPr>
        <p:spPr>
          <a:xfrm>
            <a:off x="457200" y="274638"/>
            <a:ext cx="8534400" cy="6354762"/>
          </a:xfrm>
          <a:prstGeom prst="rect">
            <a:avLst/>
          </a:prstGeom>
          <a:noFill/>
          <a:ln>
            <a:noFill/>
          </a:ln>
        </p:spPr>
        <p:txBody>
          <a:bodyPr anchorCtr="0" anchor="t" bIns="45700" lIns="91425" spcFirstLastPara="1" rIns="91425" wrap="square" tIns="45700">
            <a:noAutofit/>
          </a:bodyPr>
          <a:lstStyle/>
          <a:p>
            <a:pPr indent="-335280" lvl="0" marL="457200" rtl="0" algn="l">
              <a:lnSpc>
                <a:spcPct val="100000"/>
              </a:lnSpc>
              <a:spcBef>
                <a:spcPts val="700"/>
              </a:spcBef>
              <a:spcAft>
                <a:spcPts val="0"/>
              </a:spcAft>
              <a:buSzPts val="1680"/>
              <a:buChar char="◻"/>
            </a:pPr>
            <a:r>
              <a:rPr lang="en-US" sz="2800">
                <a:latin typeface="Times New Roman"/>
                <a:ea typeface="Times New Roman"/>
                <a:cs typeface="Times New Roman"/>
                <a:sym typeface="Times New Roman"/>
              </a:rPr>
              <a:t>An ICMP message has an 8-byte header and variable size data section.</a:t>
            </a:r>
            <a:endParaRPr/>
          </a:p>
          <a:p>
            <a:pPr indent="-335280" lvl="0" marL="457200" rtl="0" algn="l">
              <a:lnSpc>
                <a:spcPct val="100000"/>
              </a:lnSpc>
              <a:spcBef>
                <a:spcPts val="700"/>
              </a:spcBef>
              <a:spcAft>
                <a:spcPts val="0"/>
              </a:spcAft>
              <a:buSzPts val="1680"/>
              <a:buChar char="◻"/>
            </a:pPr>
            <a:r>
              <a:rPr lang="en-US" sz="2800">
                <a:latin typeface="Times New Roman"/>
                <a:ea typeface="Times New Roman"/>
                <a:cs typeface="Times New Roman"/>
                <a:sym typeface="Times New Roman"/>
              </a:rPr>
              <a:t>Two types of messages:</a:t>
            </a:r>
            <a:endParaRPr/>
          </a:p>
          <a:p>
            <a:pPr indent="-335280" lvl="0" marL="457200" rtl="0" algn="l">
              <a:lnSpc>
                <a:spcPct val="100000"/>
              </a:lnSpc>
              <a:spcBef>
                <a:spcPts val="700"/>
              </a:spcBef>
              <a:spcAft>
                <a:spcPts val="0"/>
              </a:spcAft>
              <a:buSzPts val="1680"/>
              <a:buFont typeface="Noto Sans Symbols"/>
              <a:buChar char="⮚"/>
            </a:pPr>
            <a:r>
              <a:rPr lang="en-US" sz="2800">
                <a:latin typeface="Times New Roman"/>
                <a:ea typeface="Times New Roman"/>
                <a:cs typeface="Times New Roman"/>
                <a:sym typeface="Times New Roman"/>
              </a:rPr>
              <a:t>Error reporting messages</a:t>
            </a:r>
            <a:endParaRPr/>
          </a:p>
          <a:p>
            <a:pPr indent="-335280" lvl="0" marL="457200" rtl="0" algn="l">
              <a:lnSpc>
                <a:spcPct val="100000"/>
              </a:lnSpc>
              <a:spcBef>
                <a:spcPts val="700"/>
              </a:spcBef>
              <a:spcAft>
                <a:spcPts val="0"/>
              </a:spcAft>
              <a:buSzPts val="1680"/>
              <a:buFont typeface="Noto Sans Symbols"/>
              <a:buChar char="⮚"/>
            </a:pPr>
            <a:r>
              <a:rPr lang="en-US" sz="2800">
                <a:latin typeface="Times New Roman"/>
                <a:ea typeface="Times New Roman"/>
                <a:cs typeface="Times New Roman"/>
                <a:sym typeface="Times New Roman"/>
              </a:rPr>
              <a:t>Query messages</a:t>
            </a:r>
            <a:endParaRPr/>
          </a:p>
          <a:p>
            <a:pPr indent="-335280" lvl="0" marL="457200" rtl="0" algn="l">
              <a:lnSpc>
                <a:spcPct val="100000"/>
              </a:lnSpc>
              <a:spcBef>
                <a:spcPts val="700"/>
              </a:spcBef>
              <a:spcAft>
                <a:spcPts val="0"/>
              </a:spcAft>
              <a:buSzPts val="1680"/>
              <a:buChar char="◻"/>
            </a:pPr>
            <a:r>
              <a:rPr lang="en-US" sz="2800">
                <a:latin typeface="Times New Roman"/>
                <a:ea typeface="Times New Roman"/>
                <a:cs typeface="Times New Roman"/>
                <a:sym typeface="Times New Roman"/>
              </a:rPr>
              <a:t>The code field specifies the reason for the particular message type. </a:t>
            </a:r>
            <a:endParaRPr/>
          </a:p>
          <a:p>
            <a:pPr indent="-335280" lvl="0" marL="457200" rtl="0" algn="l">
              <a:lnSpc>
                <a:spcPct val="100000"/>
              </a:lnSpc>
              <a:spcBef>
                <a:spcPts val="700"/>
              </a:spcBef>
              <a:spcAft>
                <a:spcPts val="0"/>
              </a:spcAft>
              <a:buSzPts val="1680"/>
              <a:buChar char="◻"/>
            </a:pPr>
            <a:r>
              <a:rPr lang="en-US" sz="2800">
                <a:latin typeface="Times New Roman"/>
                <a:ea typeface="Times New Roman"/>
                <a:cs typeface="Times New Roman"/>
                <a:sym typeface="Times New Roman"/>
              </a:rPr>
              <a:t>The last common field is the checksum field. </a:t>
            </a:r>
            <a:endParaRPr/>
          </a:p>
          <a:p>
            <a:pPr indent="-335280" lvl="0" marL="457200" rtl="0" algn="l">
              <a:lnSpc>
                <a:spcPct val="100000"/>
              </a:lnSpc>
              <a:spcBef>
                <a:spcPts val="700"/>
              </a:spcBef>
              <a:spcAft>
                <a:spcPts val="0"/>
              </a:spcAft>
              <a:buSzPts val="1680"/>
              <a:buChar char="◻"/>
            </a:pPr>
            <a:r>
              <a:rPr lang="en-US" sz="2800">
                <a:latin typeface="Times New Roman"/>
                <a:ea typeface="Times New Roman"/>
                <a:cs typeface="Times New Roman"/>
                <a:sym typeface="Times New Roman"/>
              </a:rPr>
              <a:t>The rest of the header is specific for each message type.</a:t>
            </a:r>
            <a:endParaRPr/>
          </a:p>
          <a:p>
            <a:pPr indent="-335280" lvl="0" marL="457200" rtl="0" algn="l">
              <a:lnSpc>
                <a:spcPct val="100000"/>
              </a:lnSpc>
              <a:spcBef>
                <a:spcPts val="700"/>
              </a:spcBef>
              <a:spcAft>
                <a:spcPts val="0"/>
              </a:spcAft>
              <a:buSzPts val="1680"/>
              <a:buChar char="◻"/>
            </a:pPr>
            <a:r>
              <a:rPr lang="en-US" sz="2800">
                <a:latin typeface="Times New Roman"/>
                <a:ea typeface="Times New Roman"/>
                <a:cs typeface="Times New Roman"/>
                <a:sym typeface="Times New Roman"/>
              </a:rPr>
              <a:t>The data section in error messages carries information for finding the original packet that had the error. In query messages, the data section carries extra information based on the type of the query</a:t>
            </a:r>
            <a:endParaRPr/>
          </a:p>
        </p:txBody>
      </p:sp>
      <p:sp>
        <p:nvSpPr>
          <p:cNvPr id="3103" name="Google Shape;3103;p111"/>
          <p:cNvSpPr txBox="1"/>
          <p:nvPr>
            <p:ph idx="12" type="sldNum"/>
          </p:nvPr>
        </p:nvSpPr>
        <p:spPr>
          <a:xfrm>
            <a:off x="0" y="1271588"/>
            <a:ext cx="533400" cy="244475"/>
          </a:xfrm>
          <a:prstGeom prst="rect">
            <a:avLst/>
          </a:prstGeom>
          <a:noFill/>
          <a:ln>
            <a:noFill/>
          </a:ln>
        </p:spPr>
        <p:txBody>
          <a:bodyPr anchorCtr="0" anchor="ctr" bIns="45700" lIns="91425" spcFirstLastPara="1" rIns="91425" wrap="square" tIns="45700">
            <a:normAutofit fontScale="77500" lnSpcReduction="20000"/>
          </a:bodyPr>
          <a:lstStyle/>
          <a:p>
            <a:pPr indent="0" lvl="0" marL="0" rtl="0" algn="ctr">
              <a:lnSpc>
                <a:spcPct val="100000"/>
              </a:lnSpc>
              <a:spcBef>
                <a:spcPts val="0"/>
              </a:spcBef>
              <a:spcAft>
                <a:spcPts val="0"/>
              </a:spcAft>
              <a:buSzPct val="100000"/>
              <a:buNone/>
            </a:pPr>
            <a:r>
              <a:rPr lang="en-US"/>
              <a:t>21.</a:t>
            </a:r>
            <a:fld id="{00000000-1234-1234-1234-123412341234}" type="slidenum">
              <a:rPr lang="en-US"/>
              <a:t>‹#›</a:t>
            </a:fld>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8" name="Shape 3108"/>
        <p:cNvGrpSpPr/>
        <p:nvPr/>
      </p:nvGrpSpPr>
      <p:grpSpPr>
        <a:xfrm>
          <a:off x="0" y="0"/>
          <a:ext cx="0" cy="0"/>
          <a:chOff x="0" y="0"/>
          <a:chExt cx="0" cy="0"/>
        </a:xfrm>
      </p:grpSpPr>
      <p:sp>
        <p:nvSpPr>
          <p:cNvPr id="3109" name="Google Shape;3109;p112"/>
          <p:cNvSpPr txBox="1"/>
          <p:nvPr>
            <p:ph idx="4294967295" type="sldNum"/>
          </p:nvPr>
        </p:nvSpPr>
        <p:spPr>
          <a:xfrm>
            <a:off x="0" y="6400800"/>
            <a:ext cx="1905000" cy="457200"/>
          </a:xfrm>
          <a:prstGeom prst="rect">
            <a:avLst/>
          </a:prstGeom>
          <a:noFill/>
          <a:ln>
            <a:noFill/>
          </a:ln>
        </p:spPr>
        <p:txBody>
          <a:bodyPr anchorCtr="0" anchor="ctr" bIns="45700" lIns="91425" spcFirstLastPara="1" rIns="91425" wrap="square" tIns="45700">
            <a:normAutofit/>
          </a:bodyPr>
          <a:lstStyle/>
          <a:p>
            <a:pPr indent="0" lvl="0" marL="0" marR="0" rtl="0" algn="ctr">
              <a:lnSpc>
                <a:spcPct val="100000"/>
              </a:lnSpc>
              <a:spcBef>
                <a:spcPts val="0"/>
              </a:spcBef>
              <a:spcAft>
                <a:spcPts val="0"/>
              </a:spcAft>
              <a:buSzPts val="1400"/>
              <a:buNone/>
            </a:pPr>
            <a:r>
              <a:rPr lang="en-US"/>
              <a:t>21.</a:t>
            </a:r>
            <a:fld id="{00000000-1234-1234-1234-123412341234}" type="slidenum">
              <a:rPr lang="en-US"/>
              <a:t>‹#›</a:t>
            </a:fld>
            <a:endParaRPr/>
          </a:p>
        </p:txBody>
      </p:sp>
      <p:sp>
        <p:nvSpPr>
          <p:cNvPr id="3110" name="Google Shape;3110;p112"/>
          <p:cNvSpPr/>
          <p:nvPr/>
        </p:nvSpPr>
        <p:spPr>
          <a:xfrm>
            <a:off x="366713" y="1079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cap="none" strike="noStrike">
              <a:solidFill>
                <a:srgbClr val="000000"/>
              </a:solidFill>
              <a:latin typeface="Tahoma"/>
              <a:ea typeface="Tahoma"/>
              <a:cs typeface="Tahoma"/>
              <a:sym typeface="Tahoma"/>
            </a:endParaRPr>
          </a:p>
        </p:txBody>
      </p:sp>
      <p:sp>
        <p:nvSpPr>
          <p:cNvPr id="3111" name="Google Shape;3111;p112"/>
          <p:cNvSpPr/>
          <p:nvPr/>
        </p:nvSpPr>
        <p:spPr>
          <a:xfrm>
            <a:off x="749300" y="1079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cap="none" strike="noStrike">
              <a:solidFill>
                <a:srgbClr val="000000"/>
              </a:solidFill>
              <a:latin typeface="Tahoma"/>
              <a:ea typeface="Tahoma"/>
              <a:cs typeface="Tahoma"/>
              <a:sym typeface="Tahoma"/>
            </a:endParaRPr>
          </a:p>
        </p:txBody>
      </p:sp>
      <p:sp>
        <p:nvSpPr>
          <p:cNvPr id="3112" name="Google Shape;3112;p112"/>
          <p:cNvSpPr/>
          <p:nvPr/>
        </p:nvSpPr>
        <p:spPr>
          <a:xfrm>
            <a:off x="490538" y="5302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cap="none" strike="noStrike">
              <a:solidFill>
                <a:srgbClr val="000000"/>
              </a:solidFill>
              <a:latin typeface="Tahoma"/>
              <a:ea typeface="Tahoma"/>
              <a:cs typeface="Tahoma"/>
              <a:sym typeface="Tahoma"/>
            </a:endParaRPr>
          </a:p>
        </p:txBody>
      </p:sp>
      <p:sp>
        <p:nvSpPr>
          <p:cNvPr id="3113" name="Google Shape;3113;p112"/>
          <p:cNvSpPr/>
          <p:nvPr/>
        </p:nvSpPr>
        <p:spPr>
          <a:xfrm>
            <a:off x="860425" y="5302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cap="none" strike="noStrike">
              <a:solidFill>
                <a:srgbClr val="000000"/>
              </a:solidFill>
              <a:latin typeface="Tahoma"/>
              <a:ea typeface="Tahoma"/>
              <a:cs typeface="Tahoma"/>
              <a:sym typeface="Tahoma"/>
            </a:endParaRPr>
          </a:p>
        </p:txBody>
      </p:sp>
      <p:sp>
        <p:nvSpPr>
          <p:cNvPr id="3114" name="Google Shape;3114;p112"/>
          <p:cNvSpPr/>
          <p:nvPr/>
        </p:nvSpPr>
        <p:spPr>
          <a:xfrm>
            <a:off x="76200" y="4572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cap="none" strike="noStrike">
              <a:solidFill>
                <a:srgbClr val="000000"/>
              </a:solidFill>
              <a:latin typeface="Tahoma"/>
              <a:ea typeface="Tahoma"/>
              <a:cs typeface="Tahoma"/>
              <a:sym typeface="Tahoma"/>
            </a:endParaRPr>
          </a:p>
        </p:txBody>
      </p:sp>
      <p:sp>
        <p:nvSpPr>
          <p:cNvPr id="3115" name="Google Shape;3115;p112"/>
          <p:cNvSpPr/>
          <p:nvPr/>
        </p:nvSpPr>
        <p:spPr>
          <a:xfrm>
            <a:off x="711200" y="0"/>
            <a:ext cx="31750" cy="1052513"/>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cap="none" strike="noStrike">
              <a:solidFill>
                <a:srgbClr val="000000"/>
              </a:solidFill>
              <a:latin typeface="Tahoma"/>
              <a:ea typeface="Tahoma"/>
              <a:cs typeface="Tahoma"/>
              <a:sym typeface="Tahoma"/>
            </a:endParaRPr>
          </a:p>
        </p:txBody>
      </p:sp>
      <p:sp>
        <p:nvSpPr>
          <p:cNvPr id="3116" name="Google Shape;3116;p112"/>
          <p:cNvSpPr/>
          <p:nvPr/>
        </p:nvSpPr>
        <p:spPr>
          <a:xfrm>
            <a:off x="442913" y="533400"/>
            <a:ext cx="8226425" cy="31750"/>
          </a:xfrm>
          <a:prstGeom prst="rect">
            <a:avLst/>
          </a:prstGeom>
          <a:gradFill>
            <a:gsLst>
              <a:gs pos="0">
                <a:schemeClr val="dk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cap="none" strike="noStrike">
              <a:solidFill>
                <a:srgbClr val="000000"/>
              </a:solidFill>
              <a:latin typeface="Tahoma"/>
              <a:ea typeface="Tahoma"/>
              <a:cs typeface="Tahoma"/>
              <a:sym typeface="Tahoma"/>
            </a:endParaRPr>
          </a:p>
        </p:txBody>
      </p:sp>
      <p:cxnSp>
        <p:nvCxnSpPr>
          <p:cNvPr id="3117" name="Google Shape;3117;p112"/>
          <p:cNvCxnSpPr/>
          <p:nvPr/>
        </p:nvCxnSpPr>
        <p:spPr>
          <a:xfrm>
            <a:off x="457200" y="2667000"/>
            <a:ext cx="8153400" cy="0"/>
          </a:xfrm>
          <a:prstGeom prst="straightConnector1">
            <a:avLst/>
          </a:prstGeom>
          <a:noFill/>
          <a:ln cap="flat" cmpd="sng" w="76200">
            <a:solidFill>
              <a:srgbClr val="009900"/>
            </a:solidFill>
            <a:prstDash val="solid"/>
            <a:round/>
            <a:headEnd len="med" w="med" type="none"/>
            <a:tailEnd len="med" w="med" type="none"/>
          </a:ln>
        </p:spPr>
      </p:cxnSp>
      <p:cxnSp>
        <p:nvCxnSpPr>
          <p:cNvPr id="3118" name="Google Shape;3118;p112"/>
          <p:cNvCxnSpPr/>
          <p:nvPr/>
        </p:nvCxnSpPr>
        <p:spPr>
          <a:xfrm>
            <a:off x="458788" y="3886200"/>
            <a:ext cx="8153400" cy="0"/>
          </a:xfrm>
          <a:prstGeom prst="straightConnector1">
            <a:avLst/>
          </a:prstGeom>
          <a:noFill/>
          <a:ln cap="flat" cmpd="sng" w="76200">
            <a:solidFill>
              <a:srgbClr val="009900"/>
            </a:solidFill>
            <a:prstDash val="solid"/>
            <a:round/>
            <a:headEnd len="med" w="med" type="none"/>
            <a:tailEnd len="med" w="med" type="none"/>
          </a:ln>
        </p:spPr>
      </p:cxnSp>
      <p:sp>
        <p:nvSpPr>
          <p:cNvPr id="3119" name="Google Shape;3119;p112"/>
          <p:cNvSpPr/>
          <p:nvPr/>
        </p:nvSpPr>
        <p:spPr>
          <a:xfrm>
            <a:off x="495300" y="2759075"/>
            <a:ext cx="8077200" cy="1200329"/>
          </a:xfrm>
          <a:prstGeom prst="rect">
            <a:avLst/>
          </a:prstGeom>
          <a:solidFill>
            <a:srgbClr val="99FF33"/>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3600" u="none" cap="none" strike="noStrike">
                <a:solidFill>
                  <a:srgbClr val="000000"/>
                </a:solidFill>
                <a:latin typeface="Arial"/>
                <a:ea typeface="Arial"/>
                <a:cs typeface="Arial"/>
                <a:sym typeface="Arial"/>
              </a:rPr>
              <a:t>ICMP always reports error messages to the original source.</a:t>
            </a:r>
            <a:endParaRPr/>
          </a:p>
        </p:txBody>
      </p:sp>
      <p:grpSp>
        <p:nvGrpSpPr>
          <p:cNvPr id="3120" name="Google Shape;3120;p112"/>
          <p:cNvGrpSpPr/>
          <p:nvPr/>
        </p:nvGrpSpPr>
        <p:grpSpPr>
          <a:xfrm>
            <a:off x="457200" y="1981200"/>
            <a:ext cx="1143000" cy="566738"/>
            <a:chOff x="1200" y="1248"/>
            <a:chExt cx="720" cy="357"/>
          </a:xfrm>
        </p:grpSpPr>
        <p:pic>
          <p:nvPicPr>
            <p:cNvPr id="3121" name="Google Shape;3121;p112"/>
            <p:cNvPicPr preferRelativeResize="0"/>
            <p:nvPr/>
          </p:nvPicPr>
          <p:blipFill rotWithShape="1">
            <a:blip r:embed="rId3">
              <a:alphaModFix/>
            </a:blip>
            <a:srcRect b="0" l="0" r="0" t="0"/>
            <a:stretch/>
          </p:blipFill>
          <p:spPr>
            <a:xfrm>
              <a:off x="1200" y="1248"/>
              <a:ext cx="720" cy="357"/>
            </a:xfrm>
            <a:prstGeom prst="rect">
              <a:avLst/>
            </a:prstGeom>
            <a:noFill/>
            <a:ln>
              <a:noFill/>
            </a:ln>
          </p:spPr>
        </p:pic>
        <p:sp>
          <p:nvSpPr>
            <p:cNvPr id="3122" name="Google Shape;3122;p112"/>
            <p:cNvSpPr txBox="1"/>
            <p:nvPr/>
          </p:nvSpPr>
          <p:spPr>
            <a:xfrm>
              <a:off x="1284" y="1248"/>
              <a:ext cx="551" cy="32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1" lang="en-US" sz="2800" u="none" cap="none" strike="noStrike">
                  <a:solidFill>
                    <a:schemeClr val="hlink"/>
                  </a:solidFill>
                  <a:latin typeface="Times New Roman"/>
                  <a:ea typeface="Times New Roman"/>
                  <a:cs typeface="Times New Roman"/>
                  <a:sym typeface="Times New Roman"/>
                </a:rPr>
                <a:t>Note</a:t>
              </a:r>
              <a:endParaRPr/>
            </a:p>
          </p:txBody>
        </p:sp>
      </p:grpSp>
    </p:spTree>
  </p:cSld>
  <p:clrMapOvr>
    <a:masterClrMapping/>
  </p:clrMapOvr>
  <p:transition>
    <p:fade thruBlk="1"/>
  </p:transition>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7" name="Shape 3127"/>
        <p:cNvGrpSpPr/>
        <p:nvPr/>
      </p:nvGrpSpPr>
      <p:grpSpPr>
        <a:xfrm>
          <a:off x="0" y="0"/>
          <a:ext cx="0" cy="0"/>
          <a:chOff x="0" y="0"/>
          <a:chExt cx="0" cy="0"/>
        </a:xfrm>
      </p:grpSpPr>
      <p:sp>
        <p:nvSpPr>
          <p:cNvPr id="3128" name="Google Shape;3128;p113"/>
          <p:cNvSpPr txBox="1"/>
          <p:nvPr>
            <p:ph idx="4294967295" type="sldNum"/>
          </p:nvPr>
        </p:nvSpPr>
        <p:spPr>
          <a:xfrm>
            <a:off x="0" y="6400800"/>
            <a:ext cx="1905000" cy="457200"/>
          </a:xfrm>
          <a:prstGeom prst="rect">
            <a:avLst/>
          </a:prstGeom>
          <a:noFill/>
          <a:ln>
            <a:noFill/>
          </a:ln>
        </p:spPr>
        <p:txBody>
          <a:bodyPr anchorCtr="0" anchor="ctr" bIns="45700" lIns="91425" spcFirstLastPara="1" rIns="91425" wrap="square" tIns="45700">
            <a:normAutofit/>
          </a:bodyPr>
          <a:lstStyle/>
          <a:p>
            <a:pPr indent="0" lvl="0" marL="0" marR="0" rtl="0" algn="ctr">
              <a:lnSpc>
                <a:spcPct val="100000"/>
              </a:lnSpc>
              <a:spcBef>
                <a:spcPts val="0"/>
              </a:spcBef>
              <a:spcAft>
                <a:spcPts val="0"/>
              </a:spcAft>
              <a:buSzPts val="1400"/>
              <a:buNone/>
            </a:pPr>
            <a:r>
              <a:rPr lang="en-US"/>
              <a:t>21.</a:t>
            </a:r>
            <a:fld id="{00000000-1234-1234-1234-123412341234}" type="slidenum">
              <a:rPr lang="en-US"/>
              <a:t>‹#›</a:t>
            </a:fld>
            <a:endParaRPr/>
          </a:p>
        </p:txBody>
      </p:sp>
      <p:cxnSp>
        <p:nvCxnSpPr>
          <p:cNvPr id="3129" name="Google Shape;3129;p113"/>
          <p:cNvCxnSpPr/>
          <p:nvPr/>
        </p:nvCxnSpPr>
        <p:spPr>
          <a:xfrm>
            <a:off x="152400" y="533400"/>
            <a:ext cx="8763000" cy="0"/>
          </a:xfrm>
          <a:prstGeom prst="straightConnector1">
            <a:avLst/>
          </a:prstGeom>
          <a:noFill/>
          <a:ln cap="flat" cmpd="sng" w="76200">
            <a:solidFill>
              <a:schemeClr val="hlink"/>
            </a:solidFill>
            <a:prstDash val="solid"/>
            <a:round/>
            <a:headEnd len="med" w="med" type="none"/>
            <a:tailEnd len="med" w="med" type="none"/>
          </a:ln>
        </p:spPr>
      </p:cxnSp>
      <p:cxnSp>
        <p:nvCxnSpPr>
          <p:cNvPr id="3130" name="Google Shape;3130;p113"/>
          <p:cNvCxnSpPr/>
          <p:nvPr/>
        </p:nvCxnSpPr>
        <p:spPr>
          <a:xfrm>
            <a:off x="152400" y="1371600"/>
            <a:ext cx="8763000" cy="0"/>
          </a:xfrm>
          <a:prstGeom prst="straightConnector1">
            <a:avLst/>
          </a:prstGeom>
          <a:noFill/>
          <a:ln cap="flat" cmpd="sng" w="19050">
            <a:solidFill>
              <a:schemeClr val="hlink"/>
            </a:solidFill>
            <a:prstDash val="solid"/>
            <a:round/>
            <a:headEnd len="med" w="med" type="none"/>
            <a:tailEnd len="med" w="med" type="none"/>
          </a:ln>
        </p:spPr>
      </p:cxnSp>
      <p:sp>
        <p:nvSpPr>
          <p:cNvPr id="3131" name="Google Shape;3131;p113"/>
          <p:cNvSpPr txBox="1"/>
          <p:nvPr/>
        </p:nvSpPr>
        <p:spPr>
          <a:xfrm>
            <a:off x="304800" y="762000"/>
            <a:ext cx="4491038" cy="457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2400" u="none" cap="none" strike="noStrike">
                <a:solidFill>
                  <a:schemeClr val="folHlink"/>
                </a:solidFill>
                <a:latin typeface="Times New Roman"/>
                <a:ea typeface="Times New Roman"/>
                <a:cs typeface="Times New Roman"/>
                <a:sym typeface="Times New Roman"/>
              </a:rPr>
              <a:t>Figure 21.9  </a:t>
            </a:r>
            <a:r>
              <a:rPr b="0" i="1" lang="en-US" sz="2000" u="none" cap="none" strike="noStrike">
                <a:solidFill>
                  <a:srgbClr val="000000"/>
                </a:solidFill>
                <a:latin typeface="Times New Roman"/>
                <a:ea typeface="Times New Roman"/>
                <a:cs typeface="Times New Roman"/>
                <a:sym typeface="Times New Roman"/>
              </a:rPr>
              <a:t>Error-reporting messages</a:t>
            </a:r>
            <a:endParaRPr/>
          </a:p>
        </p:txBody>
      </p:sp>
      <p:cxnSp>
        <p:nvCxnSpPr>
          <p:cNvPr id="3132" name="Google Shape;3132;p113"/>
          <p:cNvCxnSpPr/>
          <p:nvPr/>
        </p:nvCxnSpPr>
        <p:spPr>
          <a:xfrm>
            <a:off x="152400" y="6248400"/>
            <a:ext cx="8763000" cy="0"/>
          </a:xfrm>
          <a:prstGeom prst="straightConnector1">
            <a:avLst/>
          </a:prstGeom>
          <a:noFill/>
          <a:ln cap="flat" cmpd="sng" w="76200">
            <a:solidFill>
              <a:schemeClr val="hlink"/>
            </a:solidFill>
            <a:prstDash val="solid"/>
            <a:round/>
            <a:headEnd len="med" w="med" type="none"/>
            <a:tailEnd len="med" w="med" type="none"/>
          </a:ln>
        </p:spPr>
      </p:cxnSp>
      <p:pic>
        <p:nvPicPr>
          <p:cNvPr id="3133" name="Google Shape;3133;p113"/>
          <p:cNvPicPr preferRelativeResize="0"/>
          <p:nvPr/>
        </p:nvPicPr>
        <p:blipFill rotWithShape="1">
          <a:blip r:embed="rId3">
            <a:alphaModFix/>
          </a:blip>
          <a:srcRect b="0" l="0" r="0" t="0"/>
          <a:stretch/>
        </p:blipFill>
        <p:spPr>
          <a:xfrm>
            <a:off x="381000" y="2422525"/>
            <a:ext cx="7742238" cy="2149475"/>
          </a:xfrm>
          <a:prstGeom prst="rect">
            <a:avLst/>
          </a:prstGeom>
          <a:noFill/>
          <a:ln>
            <a:noFill/>
          </a:ln>
        </p:spPr>
      </p:pic>
    </p:spTree>
  </p:cSld>
  <p:clrMapOvr>
    <a:masterClrMapping/>
  </p:clrMapOvr>
  <p:transition>
    <p:fade thruBlk="1"/>
  </p:transition>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7" name="Shape 3137"/>
        <p:cNvGrpSpPr/>
        <p:nvPr/>
      </p:nvGrpSpPr>
      <p:grpSpPr>
        <a:xfrm>
          <a:off x="0" y="0"/>
          <a:ext cx="0" cy="0"/>
          <a:chOff x="0" y="0"/>
          <a:chExt cx="0" cy="0"/>
        </a:xfrm>
      </p:grpSpPr>
      <p:sp>
        <p:nvSpPr>
          <p:cNvPr id="3138" name="Google Shape;3138;p114"/>
          <p:cNvSpPr txBox="1"/>
          <p:nvPr>
            <p:ph idx="1" type="body"/>
          </p:nvPr>
        </p:nvSpPr>
        <p:spPr>
          <a:xfrm>
            <a:off x="457200" y="274638"/>
            <a:ext cx="8458200" cy="6583362"/>
          </a:xfrm>
          <a:prstGeom prst="rect">
            <a:avLst/>
          </a:prstGeom>
          <a:noFill/>
          <a:ln>
            <a:noFill/>
          </a:ln>
        </p:spPr>
        <p:txBody>
          <a:bodyPr anchorCtr="0" anchor="t" bIns="45700" lIns="91425" spcFirstLastPara="1" rIns="91425" wrap="square" tIns="45700">
            <a:noAutofit/>
          </a:bodyPr>
          <a:lstStyle/>
          <a:p>
            <a:pPr indent="-335280" lvl="0" marL="457200" rtl="0" algn="just">
              <a:lnSpc>
                <a:spcPct val="100000"/>
              </a:lnSpc>
              <a:spcBef>
                <a:spcPts val="700"/>
              </a:spcBef>
              <a:spcAft>
                <a:spcPts val="0"/>
              </a:spcAft>
              <a:buSzPts val="1680"/>
              <a:buChar char="◻"/>
            </a:pPr>
            <a:r>
              <a:rPr lang="en-US" sz="2800">
                <a:latin typeface="Times New Roman"/>
                <a:ea typeface="Times New Roman"/>
                <a:cs typeface="Times New Roman"/>
                <a:sym typeface="Times New Roman"/>
              </a:rPr>
              <a:t>The source-quench message in ICMP was designed to add a kind of flow control to the IP. When a router or host discards a datagram due to congestion, it sends a source-quench message to the sender of the datagram. This message has two purposes. First, it informs the source that the datagram has been discarded. Second, it warns the source that there is congestion somewhere in the path and that the source should slow down (quench) the sending process.</a:t>
            </a:r>
            <a:endParaRPr/>
          </a:p>
          <a:p>
            <a:pPr indent="-335280" lvl="0" marL="457200" rtl="0" algn="just">
              <a:lnSpc>
                <a:spcPct val="100000"/>
              </a:lnSpc>
              <a:spcBef>
                <a:spcPts val="700"/>
              </a:spcBef>
              <a:spcAft>
                <a:spcPts val="0"/>
              </a:spcAft>
              <a:buSzPts val="1680"/>
              <a:buChar char="◻"/>
            </a:pPr>
            <a:r>
              <a:rPr lang="en-US" sz="2800">
                <a:latin typeface="Times New Roman"/>
                <a:ea typeface="Times New Roman"/>
                <a:cs typeface="Times New Roman"/>
                <a:sym typeface="Times New Roman"/>
              </a:rPr>
              <a:t>when the datagram is discarded, a time-exceeded message must be sent by the router to the original source. Second, a time-exceeded message is also generated when not all fragments that make up a message arrive at the destination host within a certain time limit.</a:t>
            </a:r>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2" name="Shape 3142"/>
        <p:cNvGrpSpPr/>
        <p:nvPr/>
      </p:nvGrpSpPr>
      <p:grpSpPr>
        <a:xfrm>
          <a:off x="0" y="0"/>
          <a:ext cx="0" cy="0"/>
          <a:chOff x="0" y="0"/>
          <a:chExt cx="0" cy="0"/>
        </a:xfrm>
      </p:grpSpPr>
      <p:sp>
        <p:nvSpPr>
          <p:cNvPr id="3143" name="Google Shape;3143;p115"/>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p>
            <a:pPr indent="-335280" lvl="0" marL="457200" rtl="0" algn="just">
              <a:lnSpc>
                <a:spcPct val="100000"/>
              </a:lnSpc>
              <a:spcBef>
                <a:spcPts val="700"/>
              </a:spcBef>
              <a:spcAft>
                <a:spcPts val="0"/>
              </a:spcAft>
              <a:buSzPts val="1680"/>
              <a:buChar char="◻"/>
            </a:pPr>
            <a:r>
              <a:rPr lang="en-US" sz="2800">
                <a:latin typeface="Times New Roman"/>
                <a:ea typeface="Times New Roman"/>
                <a:cs typeface="Times New Roman"/>
                <a:sym typeface="Times New Roman"/>
              </a:rPr>
              <a:t>Any ambiguity in the header part of a datagram can Create serious problems as the datagram travels through the Internet. If a router or the destination host discovers an ambiguous or missing value in any field of the datagram, it discards the datagram and sends a parameter-problem message back to the source.</a:t>
            </a:r>
            <a:endParaRPr/>
          </a:p>
          <a:p>
            <a:pPr indent="-335280" lvl="0" marL="457200" rtl="0" algn="l">
              <a:lnSpc>
                <a:spcPct val="100000"/>
              </a:lnSpc>
              <a:spcBef>
                <a:spcPts val="700"/>
              </a:spcBef>
              <a:spcAft>
                <a:spcPts val="0"/>
              </a:spcAft>
              <a:buSzPts val="1680"/>
              <a:buChar char="◻"/>
            </a:pPr>
            <a:r>
              <a:rPr lang="en-US" sz="2800">
                <a:latin typeface="Times New Roman"/>
                <a:ea typeface="Times New Roman"/>
                <a:cs typeface="Times New Roman"/>
                <a:sym typeface="Times New Roman"/>
              </a:rPr>
              <a:t>The host may send a datagram, which is destined for another network, to the wrong router. In this case, the router that receives the datagram will forward the datagram to the correct router. However, to update the routing table of the host, it sends a redirection message to the host.</a:t>
            </a:r>
            <a:endParaRPr/>
          </a:p>
        </p:txBody>
      </p:sp>
      <p:sp>
        <p:nvSpPr>
          <p:cNvPr id="3144" name="Google Shape;3144;p115"/>
          <p:cNvSpPr txBox="1"/>
          <p:nvPr>
            <p:ph idx="12" type="sldNum"/>
          </p:nvPr>
        </p:nvSpPr>
        <p:spPr>
          <a:xfrm>
            <a:off x="0" y="1271588"/>
            <a:ext cx="533400" cy="244475"/>
          </a:xfrm>
          <a:prstGeom prst="rect">
            <a:avLst/>
          </a:prstGeom>
          <a:noFill/>
          <a:ln>
            <a:noFill/>
          </a:ln>
        </p:spPr>
        <p:txBody>
          <a:bodyPr anchorCtr="0" anchor="ctr" bIns="45700" lIns="91425" spcFirstLastPara="1" rIns="91425" wrap="square" tIns="45700">
            <a:normAutofit fontScale="77500" lnSpcReduction="20000"/>
          </a:bodyPr>
          <a:lstStyle/>
          <a:p>
            <a:pPr indent="0" lvl="0" marL="0" rtl="0" algn="ctr">
              <a:lnSpc>
                <a:spcPct val="100000"/>
              </a:lnSpc>
              <a:spcBef>
                <a:spcPts val="0"/>
              </a:spcBef>
              <a:spcAft>
                <a:spcPts val="0"/>
              </a:spcAft>
              <a:buSzPct val="100000"/>
              <a:buNone/>
            </a:pPr>
            <a:r>
              <a:rPr lang="en-US"/>
              <a:t>21.</a:t>
            </a:r>
            <a:fld id="{00000000-1234-1234-1234-123412341234}" type="slidenum">
              <a:rPr lang="en-US"/>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edian">
  <a:themeElements>
    <a:clrScheme name="Module">
      <a:dk1>
        <a:srgbClr val="000000"/>
      </a:dk1>
      <a:lt1>
        <a:srgbClr val="FFFFFF"/>
      </a:lt1>
      <a:dk2>
        <a:srgbClr val="5A6378"/>
      </a:dk2>
      <a:lt2>
        <a:srgbClr val="D4D4D6"/>
      </a:lt2>
      <a:accent1>
        <a:srgbClr val="F0AD00"/>
      </a:accent1>
      <a:accent2>
        <a:srgbClr val="60B5CC"/>
      </a:accent2>
      <a:accent3>
        <a:srgbClr val="E66C7D"/>
      </a:accent3>
      <a:accent4>
        <a:srgbClr val="6BB76D"/>
      </a:accent4>
      <a:accent5>
        <a:srgbClr val="E88651"/>
      </a:accent5>
      <a:accent6>
        <a:srgbClr val="C64847"/>
      </a:accent6>
      <a:hlink>
        <a:srgbClr val="168BBA"/>
      </a:hlink>
      <a:folHlink>
        <a:srgbClr val="680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Median">
  <a:themeElements>
    <a:clrScheme name="Module">
      <a:dk1>
        <a:srgbClr val="000000"/>
      </a:dk1>
      <a:lt1>
        <a:srgbClr val="FFFFFF"/>
      </a:lt1>
      <a:dk2>
        <a:srgbClr val="5A6378"/>
      </a:dk2>
      <a:lt2>
        <a:srgbClr val="D4D4D6"/>
      </a:lt2>
      <a:accent1>
        <a:srgbClr val="F0AD00"/>
      </a:accent1>
      <a:accent2>
        <a:srgbClr val="60B5CC"/>
      </a:accent2>
      <a:accent3>
        <a:srgbClr val="E66C7D"/>
      </a:accent3>
      <a:accent4>
        <a:srgbClr val="6BB76D"/>
      </a:accent4>
      <a:accent5>
        <a:srgbClr val="E88651"/>
      </a:accent5>
      <a:accent6>
        <a:srgbClr val="C64847"/>
      </a:accent6>
      <a:hlink>
        <a:srgbClr val="168BBA"/>
      </a:hlink>
      <a:folHlink>
        <a:srgbClr val="680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2010-08-24T16:58:28Z</dcterms:created>
  <dc:creator>Dewan Tanvir Ahmed</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0x01010054A1F933EA48EA4CB3DF16B423C07578</vt:lpwstr>
  </property>
</Properties>
</file>